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Limelight"/>
      <p:regular r:id="rId36"/>
    </p:embeddedFont>
    <p:embeddedFont>
      <p:font typeface="Raleway"/>
      <p:regular r:id="rId37"/>
      <p:bold r:id="rId38"/>
      <p:italic r:id="rId39"/>
      <p:boldItalic r:id="rId40"/>
    </p:embeddedFont>
    <p:embeddedFont>
      <p:font typeface="Bebas Neu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ax507T5X34ZhfP6JNfPGuGIy+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BebasNeue-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regular.fntdata"/><Relationship Id="rId14" Type="http://schemas.openxmlformats.org/officeDocument/2006/relationships/slide" Target="slides/slide10.xml"/><Relationship Id="rId36" Type="http://schemas.openxmlformats.org/officeDocument/2006/relationships/font" Target="fonts/Limelight-regular.fntdata"/><Relationship Id="rId17" Type="http://schemas.openxmlformats.org/officeDocument/2006/relationships/slide" Target="slides/slide13.xml"/><Relationship Id="rId39" Type="http://schemas.openxmlformats.org/officeDocument/2006/relationships/font" Target="fonts/Raleway-italic.fntdata"/><Relationship Id="rId16" Type="http://schemas.openxmlformats.org/officeDocument/2006/relationships/slide" Target="slides/slide12.xml"/><Relationship Id="rId38" Type="http://schemas.openxmlformats.org/officeDocument/2006/relationships/font" Target="fonts/Raleway-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5" name="Google Shape;9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2" name="Google Shape;9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3" name="Google Shape;15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3"/>
          <p:cNvSpPr/>
          <p:nvPr/>
        </p:nvSpPr>
        <p:spPr>
          <a:xfrm>
            <a:off x="3294950" y="3992625"/>
            <a:ext cx="1218020" cy="174039"/>
          </a:xfrm>
          <a:custGeom>
            <a:rect b="b" l="l" r="r" t="t"/>
            <a:pathLst>
              <a:path extrusionOk="0" h="9823" w="68737">
                <a:moveTo>
                  <a:pt x="34359" y="1"/>
                </a:moveTo>
                <a:cubicBezTo>
                  <a:pt x="29155" y="1"/>
                  <a:pt x="23966" y="1798"/>
                  <a:pt x="20445" y="5333"/>
                </a:cubicBezTo>
                <a:cubicBezTo>
                  <a:pt x="18341" y="3725"/>
                  <a:pt x="16532" y="3094"/>
                  <a:pt x="14929" y="3094"/>
                </a:cubicBezTo>
                <a:cubicBezTo>
                  <a:pt x="12135" y="3094"/>
                  <a:pt x="9969" y="5012"/>
                  <a:pt x="7965" y="7016"/>
                </a:cubicBezTo>
                <a:cubicBezTo>
                  <a:pt x="6911" y="6676"/>
                  <a:pt x="5985" y="6535"/>
                  <a:pt x="5173" y="6535"/>
                </a:cubicBezTo>
                <a:cubicBezTo>
                  <a:pt x="1265" y="6535"/>
                  <a:pt x="1" y="9796"/>
                  <a:pt x="1" y="9796"/>
                </a:cubicBezTo>
                <a:lnTo>
                  <a:pt x="68737" y="9822"/>
                </a:lnTo>
                <a:cubicBezTo>
                  <a:pt x="68737" y="9822"/>
                  <a:pt x="67452" y="6537"/>
                  <a:pt x="63529" y="6537"/>
                </a:cubicBezTo>
                <a:cubicBezTo>
                  <a:pt x="62718" y="6537"/>
                  <a:pt x="61794" y="6677"/>
                  <a:pt x="60746" y="7016"/>
                </a:cubicBezTo>
                <a:cubicBezTo>
                  <a:pt x="58742" y="5012"/>
                  <a:pt x="56565" y="3094"/>
                  <a:pt x="53763" y="3094"/>
                </a:cubicBezTo>
                <a:cubicBezTo>
                  <a:pt x="52156" y="3094"/>
                  <a:pt x="50343" y="3725"/>
                  <a:pt x="48239" y="5333"/>
                </a:cubicBezTo>
                <a:cubicBezTo>
                  <a:pt x="44665" y="1758"/>
                  <a:pt x="39505" y="1"/>
                  <a:pt x="34359"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3"/>
          <p:cNvSpPr/>
          <p:nvPr/>
        </p:nvSpPr>
        <p:spPr>
          <a:xfrm>
            <a:off x="3786152" y="236974"/>
            <a:ext cx="2724649" cy="43259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p:nvPr/>
        </p:nvSpPr>
        <p:spPr>
          <a:xfrm>
            <a:off x="-890210" y="2464424"/>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3"/>
          <p:cNvSpPr/>
          <p:nvPr/>
        </p:nvSpPr>
        <p:spPr>
          <a:xfrm>
            <a:off x="8081923" y="2813075"/>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3"/>
          <p:cNvSpPr/>
          <p:nvPr/>
        </p:nvSpPr>
        <p:spPr>
          <a:xfrm>
            <a:off x="7271180" y="8166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3"/>
          <p:cNvSpPr/>
          <p:nvPr/>
        </p:nvSpPr>
        <p:spPr>
          <a:xfrm>
            <a:off x="-1052782" y="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3"/>
          <p:cNvSpPr txBox="1"/>
          <p:nvPr>
            <p:ph type="ctrTitle"/>
          </p:nvPr>
        </p:nvSpPr>
        <p:spPr>
          <a:xfrm>
            <a:off x="4506849" y="1695088"/>
            <a:ext cx="4118100" cy="12720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200"/>
              <a:buNone/>
              <a:defRPr sz="58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6" name="Google Shape;16;p33"/>
          <p:cNvSpPr txBox="1"/>
          <p:nvPr>
            <p:ph idx="2" type="ctrTitle"/>
          </p:nvPr>
        </p:nvSpPr>
        <p:spPr>
          <a:xfrm>
            <a:off x="4445050" y="3095675"/>
            <a:ext cx="4241700" cy="38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200"/>
              <a:buNone/>
              <a:defRPr b="0" sz="1600">
                <a:latin typeface="Raleway"/>
                <a:ea typeface="Raleway"/>
                <a:cs typeface="Raleway"/>
                <a:sym typeface="Raleway"/>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7" name="Google Shape;17;p33"/>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31" name="Shape 131"/>
        <p:cNvGrpSpPr/>
        <p:nvPr/>
      </p:nvGrpSpPr>
      <p:grpSpPr>
        <a:xfrm>
          <a:off x="0" y="0"/>
          <a:ext cx="0" cy="0"/>
          <a:chOff x="0" y="0"/>
          <a:chExt cx="0" cy="0"/>
        </a:xfrm>
      </p:grpSpPr>
      <p:sp>
        <p:nvSpPr>
          <p:cNvPr id="132" name="Google Shape;132;p42"/>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2"/>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2"/>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7765162" y="-47290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2"/>
          <p:cNvSpPr txBox="1"/>
          <p:nvPr>
            <p:ph type="title"/>
          </p:nvPr>
        </p:nvSpPr>
        <p:spPr>
          <a:xfrm>
            <a:off x="4289100" y="1828995"/>
            <a:ext cx="3752400" cy="171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5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7" name="Google Shape;137;p42"/>
          <p:cNvSpPr txBox="1"/>
          <p:nvPr>
            <p:ph idx="2" type="title"/>
          </p:nvPr>
        </p:nvSpPr>
        <p:spPr>
          <a:xfrm>
            <a:off x="6790725" y="1221805"/>
            <a:ext cx="1250700" cy="88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8" name="Google Shape;138;p42"/>
          <p:cNvSpPr txBox="1"/>
          <p:nvPr>
            <p:ph idx="1" type="subTitle"/>
          </p:nvPr>
        </p:nvSpPr>
        <p:spPr>
          <a:xfrm>
            <a:off x="4803450" y="3276490"/>
            <a:ext cx="3237900" cy="696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600">
                <a:solidFill>
                  <a:schemeClr val="lt1"/>
                </a:solidFill>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1_2">
    <p:spTree>
      <p:nvGrpSpPr>
        <p:cNvPr id="139" name="Shape 139"/>
        <p:cNvGrpSpPr/>
        <p:nvPr/>
      </p:nvGrpSpPr>
      <p:grpSpPr>
        <a:xfrm>
          <a:off x="0" y="0"/>
          <a:ext cx="0" cy="0"/>
          <a:chOff x="0" y="0"/>
          <a:chExt cx="0" cy="0"/>
        </a:xfrm>
      </p:grpSpPr>
      <p:grpSp>
        <p:nvGrpSpPr>
          <p:cNvPr id="140" name="Google Shape;140;p43"/>
          <p:cNvGrpSpPr/>
          <p:nvPr/>
        </p:nvGrpSpPr>
        <p:grpSpPr>
          <a:xfrm>
            <a:off x="686380" y="-12"/>
            <a:ext cx="5089500" cy="2576374"/>
            <a:chOff x="2992730" y="-37"/>
            <a:chExt cx="5089500" cy="2576374"/>
          </a:xfrm>
        </p:grpSpPr>
        <p:grpSp>
          <p:nvGrpSpPr>
            <p:cNvPr id="141" name="Google Shape;141;p43"/>
            <p:cNvGrpSpPr/>
            <p:nvPr/>
          </p:nvGrpSpPr>
          <p:grpSpPr>
            <a:xfrm>
              <a:off x="4341600" y="-37"/>
              <a:ext cx="2468875" cy="1679343"/>
              <a:chOff x="3371200" y="2114881"/>
              <a:chExt cx="2468875" cy="3032400"/>
            </a:xfrm>
          </p:grpSpPr>
          <p:sp>
            <p:nvSpPr>
              <p:cNvPr id="142" name="Google Shape;142;p43"/>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3"/>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43"/>
            <p:cNvGrpSpPr/>
            <p:nvPr/>
          </p:nvGrpSpPr>
          <p:grpSpPr>
            <a:xfrm>
              <a:off x="2992730" y="1545659"/>
              <a:ext cx="5089500" cy="1030678"/>
              <a:chOff x="3097375" y="3240075"/>
              <a:chExt cx="5089500" cy="1370400"/>
            </a:xfrm>
          </p:grpSpPr>
          <p:sp>
            <p:nvSpPr>
              <p:cNvPr id="145" name="Google Shape;145;p43"/>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3"/>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7" name="Google Shape;147;p43"/>
          <p:cNvSpPr txBox="1"/>
          <p:nvPr>
            <p:ph type="title"/>
          </p:nvPr>
        </p:nvSpPr>
        <p:spPr>
          <a:xfrm>
            <a:off x="1027035" y="1766013"/>
            <a:ext cx="4408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8" name="Google Shape;148;p43"/>
          <p:cNvSpPr txBox="1"/>
          <p:nvPr>
            <p:ph idx="1" type="subTitle"/>
          </p:nvPr>
        </p:nvSpPr>
        <p:spPr>
          <a:xfrm>
            <a:off x="1027035" y="2641796"/>
            <a:ext cx="44082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49" name="Google Shape;149;p43"/>
          <p:cNvSpPr/>
          <p:nvPr/>
        </p:nvSpPr>
        <p:spPr>
          <a:xfrm>
            <a:off x="5228055" y="-550649"/>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3"/>
          <p:cNvSpPr/>
          <p:nvPr/>
        </p:nvSpPr>
        <p:spPr>
          <a:xfrm>
            <a:off x="11" y="29330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3"/>
          <p:cNvSpPr/>
          <p:nvPr/>
        </p:nvSpPr>
        <p:spPr>
          <a:xfrm>
            <a:off x="6917946" y="33999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3"/>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44"/>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4"/>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4"/>
          <p:cNvSpPr/>
          <p:nvPr/>
        </p:nvSpPr>
        <p:spPr>
          <a:xfrm>
            <a:off x="-427937" y="3864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4"/>
          <p:cNvSpPr/>
          <p:nvPr/>
        </p:nvSpPr>
        <p:spPr>
          <a:xfrm>
            <a:off x="4303950" y="21382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4"/>
          <p:cNvSpPr/>
          <p:nvPr/>
        </p:nvSpPr>
        <p:spPr>
          <a:xfrm>
            <a:off x="6765687" y="1600675"/>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44"/>
          <p:cNvGrpSpPr/>
          <p:nvPr/>
        </p:nvGrpSpPr>
        <p:grpSpPr>
          <a:xfrm>
            <a:off x="1008300" y="789000"/>
            <a:ext cx="7127400" cy="4358281"/>
            <a:chOff x="1008300" y="789000"/>
            <a:chExt cx="7127400" cy="4358281"/>
          </a:xfrm>
        </p:grpSpPr>
        <p:grpSp>
          <p:nvGrpSpPr>
            <p:cNvPr id="160" name="Google Shape;160;p44"/>
            <p:cNvGrpSpPr/>
            <p:nvPr/>
          </p:nvGrpSpPr>
          <p:grpSpPr>
            <a:xfrm>
              <a:off x="3360825" y="2114881"/>
              <a:ext cx="2468875" cy="3032400"/>
              <a:chOff x="3371200" y="2114881"/>
              <a:chExt cx="2468875" cy="3032400"/>
            </a:xfrm>
          </p:grpSpPr>
          <p:sp>
            <p:nvSpPr>
              <p:cNvPr id="161" name="Google Shape;161;p44"/>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4"/>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44"/>
            <p:cNvGrpSpPr/>
            <p:nvPr/>
          </p:nvGrpSpPr>
          <p:grpSpPr>
            <a:xfrm>
              <a:off x="1008300" y="789000"/>
              <a:ext cx="7127400" cy="3565500"/>
              <a:chOff x="1008325" y="958550"/>
              <a:chExt cx="7127400" cy="3565500"/>
            </a:xfrm>
          </p:grpSpPr>
          <p:sp>
            <p:nvSpPr>
              <p:cNvPr id="164" name="Google Shape;164;p44"/>
              <p:cNvSpPr/>
              <p:nvPr/>
            </p:nvSpPr>
            <p:spPr>
              <a:xfrm>
                <a:off x="1008325" y="958550"/>
                <a:ext cx="7127400" cy="35655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4"/>
              <p:cNvSpPr/>
              <p:nvPr/>
            </p:nvSpPr>
            <p:spPr>
              <a:xfrm>
                <a:off x="1121125" y="1069700"/>
                <a:ext cx="6901800" cy="3343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6" name="Google Shape;166;p44"/>
          <p:cNvSpPr txBox="1"/>
          <p:nvPr>
            <p:ph type="title"/>
          </p:nvPr>
        </p:nvSpPr>
        <p:spPr>
          <a:xfrm>
            <a:off x="1136475" y="894225"/>
            <a:ext cx="6870900" cy="329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7" name="Shape 1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 name="Shape 18"/>
        <p:cNvGrpSpPr/>
        <p:nvPr/>
      </p:nvGrpSpPr>
      <p:grpSpPr>
        <a:xfrm>
          <a:off x="0" y="0"/>
          <a:ext cx="0" cy="0"/>
          <a:chOff x="0" y="0"/>
          <a:chExt cx="0" cy="0"/>
        </a:xfrm>
      </p:grpSpPr>
      <p:sp>
        <p:nvSpPr>
          <p:cNvPr id="19" name="Google Shape;19;p34"/>
          <p:cNvSpPr/>
          <p:nvPr/>
        </p:nvSpPr>
        <p:spPr>
          <a:xfrm>
            <a:off x="3828200" y="49247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4"/>
          <p:cNvSpPr/>
          <p:nvPr/>
        </p:nvSpPr>
        <p:spPr>
          <a:xfrm>
            <a:off x="-342700" y="3767763"/>
            <a:ext cx="1760006" cy="1567221"/>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p:nvPr/>
        </p:nvSpPr>
        <p:spPr>
          <a:xfrm>
            <a:off x="7701850" y="3906450"/>
            <a:ext cx="1449258" cy="1289851"/>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4"/>
          <p:cNvSpPr/>
          <p:nvPr/>
        </p:nvSpPr>
        <p:spPr>
          <a:xfrm>
            <a:off x="6523655" y="445022"/>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4"/>
          <p:cNvSpPr/>
          <p:nvPr/>
        </p:nvSpPr>
        <p:spPr>
          <a:xfrm flipH="1">
            <a:off x="-772870" y="-13417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34"/>
          <p:cNvGrpSpPr/>
          <p:nvPr/>
        </p:nvGrpSpPr>
        <p:grpSpPr>
          <a:xfrm>
            <a:off x="781650" y="-244100"/>
            <a:ext cx="7580700" cy="1303550"/>
            <a:chOff x="781650" y="-244100"/>
            <a:chExt cx="7580700" cy="1303550"/>
          </a:xfrm>
        </p:grpSpPr>
        <p:sp>
          <p:nvSpPr>
            <p:cNvPr id="25" name="Google Shape;25;p34"/>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4"/>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4"/>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4"/>
          <p:cNvSpPr txBox="1"/>
          <p:nvPr>
            <p:ph type="title"/>
          </p:nvPr>
        </p:nvSpPr>
        <p:spPr>
          <a:xfrm>
            <a:off x="715444" y="1748505"/>
            <a:ext cx="35952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2" type="title"/>
          </p:nvPr>
        </p:nvSpPr>
        <p:spPr>
          <a:xfrm>
            <a:off x="715444" y="1320359"/>
            <a:ext cx="931800" cy="4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34"/>
          <p:cNvSpPr txBox="1"/>
          <p:nvPr>
            <p:ph idx="1" type="subTitle"/>
          </p:nvPr>
        </p:nvSpPr>
        <p:spPr>
          <a:xfrm>
            <a:off x="715444" y="2191624"/>
            <a:ext cx="3595200" cy="55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accent4"/>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2" name="Google Shape;32;p34"/>
          <p:cNvSpPr txBox="1"/>
          <p:nvPr>
            <p:ph idx="3" type="title"/>
          </p:nvPr>
        </p:nvSpPr>
        <p:spPr>
          <a:xfrm>
            <a:off x="715444" y="3538102"/>
            <a:ext cx="35952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4"/>
          <p:cNvSpPr txBox="1"/>
          <p:nvPr>
            <p:ph idx="4" type="title"/>
          </p:nvPr>
        </p:nvSpPr>
        <p:spPr>
          <a:xfrm>
            <a:off x="715444" y="3121220"/>
            <a:ext cx="931800" cy="4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34"/>
          <p:cNvSpPr txBox="1"/>
          <p:nvPr>
            <p:ph idx="5" type="subTitle"/>
          </p:nvPr>
        </p:nvSpPr>
        <p:spPr>
          <a:xfrm>
            <a:off x="715444" y="3966704"/>
            <a:ext cx="3595200" cy="57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accent4"/>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5" name="Google Shape;35;p34"/>
          <p:cNvSpPr txBox="1"/>
          <p:nvPr>
            <p:ph idx="6" type="title"/>
          </p:nvPr>
        </p:nvSpPr>
        <p:spPr>
          <a:xfrm>
            <a:off x="4823984" y="1748505"/>
            <a:ext cx="35952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4"/>
          <p:cNvSpPr txBox="1"/>
          <p:nvPr>
            <p:ph idx="7" type="title"/>
          </p:nvPr>
        </p:nvSpPr>
        <p:spPr>
          <a:xfrm>
            <a:off x="4823984" y="1337894"/>
            <a:ext cx="931800" cy="4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34"/>
          <p:cNvSpPr txBox="1"/>
          <p:nvPr>
            <p:ph idx="8" type="subTitle"/>
          </p:nvPr>
        </p:nvSpPr>
        <p:spPr>
          <a:xfrm>
            <a:off x="4823981" y="2191624"/>
            <a:ext cx="3595200" cy="55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accent4"/>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8" name="Google Shape;38;p34"/>
          <p:cNvSpPr txBox="1"/>
          <p:nvPr>
            <p:ph idx="9" type="title"/>
          </p:nvPr>
        </p:nvSpPr>
        <p:spPr>
          <a:xfrm>
            <a:off x="4823984" y="3538102"/>
            <a:ext cx="3595200" cy="4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34"/>
          <p:cNvSpPr txBox="1"/>
          <p:nvPr>
            <p:ph idx="13" type="title"/>
          </p:nvPr>
        </p:nvSpPr>
        <p:spPr>
          <a:xfrm>
            <a:off x="4823984" y="3118138"/>
            <a:ext cx="931800" cy="4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 name="Google Shape;40;p34"/>
          <p:cNvSpPr txBox="1"/>
          <p:nvPr>
            <p:ph idx="14" type="subTitle"/>
          </p:nvPr>
        </p:nvSpPr>
        <p:spPr>
          <a:xfrm>
            <a:off x="4823981" y="3966704"/>
            <a:ext cx="3595200" cy="57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accent4"/>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1" name="Google Shape;41;p34"/>
          <p:cNvSpPr txBox="1"/>
          <p:nvPr>
            <p:ph idx="15"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5"/>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5"/>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5"/>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p:nvPr/>
        </p:nvSpPr>
        <p:spPr>
          <a:xfrm>
            <a:off x="3158350" y="36577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a:off x="624548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txBox="1"/>
          <p:nvPr>
            <p:ph type="title"/>
          </p:nvPr>
        </p:nvSpPr>
        <p:spPr>
          <a:xfrm>
            <a:off x="4119704" y="1709680"/>
            <a:ext cx="4107000" cy="807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3600"/>
              <a:buNone/>
              <a:defRPr sz="4500">
                <a:solidFill>
                  <a:schemeClr val="dk2"/>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49" name="Google Shape;49;p35"/>
          <p:cNvSpPr txBox="1"/>
          <p:nvPr>
            <p:ph idx="2" type="title"/>
          </p:nvPr>
        </p:nvSpPr>
        <p:spPr>
          <a:xfrm>
            <a:off x="6646904" y="1127078"/>
            <a:ext cx="1579800" cy="73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0" name="Google Shape;50;p35"/>
          <p:cNvSpPr txBox="1"/>
          <p:nvPr>
            <p:ph idx="1" type="subTitle"/>
          </p:nvPr>
        </p:nvSpPr>
        <p:spPr>
          <a:xfrm>
            <a:off x="5260304" y="2434107"/>
            <a:ext cx="2966400" cy="456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500"/>
              <a:buNone/>
              <a:defRPr sz="1600">
                <a:solidFill>
                  <a:schemeClr val="lt1"/>
                </a:solidFill>
              </a:defRPr>
            </a:lvl1pPr>
            <a:lvl2pPr lvl="1" algn="ctr">
              <a:lnSpc>
                <a:spcPct val="100000"/>
              </a:lnSpc>
              <a:spcBef>
                <a:spcPts val="0"/>
              </a:spcBef>
              <a:spcAft>
                <a:spcPts val="0"/>
              </a:spcAft>
              <a:buClr>
                <a:schemeClr val="lt1"/>
              </a:buClr>
              <a:buSzPts val="1500"/>
              <a:buNone/>
              <a:defRPr>
                <a:solidFill>
                  <a:schemeClr val="lt1"/>
                </a:solidFill>
              </a:defRPr>
            </a:lvl2pPr>
            <a:lvl3pPr lvl="2" algn="ctr">
              <a:lnSpc>
                <a:spcPct val="100000"/>
              </a:lnSpc>
              <a:spcBef>
                <a:spcPts val="0"/>
              </a:spcBef>
              <a:spcAft>
                <a:spcPts val="0"/>
              </a:spcAft>
              <a:buClr>
                <a:schemeClr val="lt1"/>
              </a:buClr>
              <a:buSzPts val="1500"/>
              <a:buNone/>
              <a:defRPr>
                <a:solidFill>
                  <a:schemeClr val="lt1"/>
                </a:solidFill>
              </a:defRPr>
            </a:lvl3pPr>
            <a:lvl4pPr lvl="3" algn="ctr">
              <a:lnSpc>
                <a:spcPct val="100000"/>
              </a:lnSpc>
              <a:spcBef>
                <a:spcPts val="0"/>
              </a:spcBef>
              <a:spcAft>
                <a:spcPts val="0"/>
              </a:spcAft>
              <a:buClr>
                <a:schemeClr val="lt1"/>
              </a:buClr>
              <a:buSzPts val="1500"/>
              <a:buNone/>
              <a:defRPr>
                <a:solidFill>
                  <a:schemeClr val="lt1"/>
                </a:solidFill>
              </a:defRPr>
            </a:lvl4pPr>
            <a:lvl5pPr lvl="4" algn="ctr">
              <a:lnSpc>
                <a:spcPct val="100000"/>
              </a:lnSpc>
              <a:spcBef>
                <a:spcPts val="0"/>
              </a:spcBef>
              <a:spcAft>
                <a:spcPts val="0"/>
              </a:spcAft>
              <a:buClr>
                <a:schemeClr val="lt1"/>
              </a:buClr>
              <a:buSzPts val="1500"/>
              <a:buNone/>
              <a:defRPr>
                <a:solidFill>
                  <a:schemeClr val="lt1"/>
                </a:solidFill>
              </a:defRPr>
            </a:lvl5pPr>
            <a:lvl6pPr lvl="5" algn="ctr">
              <a:lnSpc>
                <a:spcPct val="100000"/>
              </a:lnSpc>
              <a:spcBef>
                <a:spcPts val="0"/>
              </a:spcBef>
              <a:spcAft>
                <a:spcPts val="0"/>
              </a:spcAft>
              <a:buClr>
                <a:schemeClr val="lt1"/>
              </a:buClr>
              <a:buSzPts val="1500"/>
              <a:buNone/>
              <a:defRPr>
                <a:solidFill>
                  <a:schemeClr val="lt1"/>
                </a:solidFill>
              </a:defRPr>
            </a:lvl6pPr>
            <a:lvl7pPr lvl="6" algn="ctr">
              <a:lnSpc>
                <a:spcPct val="100000"/>
              </a:lnSpc>
              <a:spcBef>
                <a:spcPts val="0"/>
              </a:spcBef>
              <a:spcAft>
                <a:spcPts val="0"/>
              </a:spcAft>
              <a:buClr>
                <a:schemeClr val="lt1"/>
              </a:buClr>
              <a:buSzPts val="1500"/>
              <a:buNone/>
              <a:defRPr>
                <a:solidFill>
                  <a:schemeClr val="lt1"/>
                </a:solidFill>
              </a:defRPr>
            </a:lvl7pPr>
            <a:lvl8pPr lvl="7" algn="ctr">
              <a:lnSpc>
                <a:spcPct val="100000"/>
              </a:lnSpc>
              <a:spcBef>
                <a:spcPts val="0"/>
              </a:spcBef>
              <a:spcAft>
                <a:spcPts val="0"/>
              </a:spcAft>
              <a:buClr>
                <a:schemeClr val="lt1"/>
              </a:buClr>
              <a:buSzPts val="1500"/>
              <a:buNone/>
              <a:defRPr>
                <a:solidFill>
                  <a:schemeClr val="lt1"/>
                </a:solidFill>
              </a:defRPr>
            </a:lvl8pPr>
            <a:lvl9pPr lvl="8" algn="ctr">
              <a:lnSpc>
                <a:spcPct val="100000"/>
              </a:lnSpc>
              <a:spcBef>
                <a:spcPts val="0"/>
              </a:spcBef>
              <a:spcAft>
                <a:spcPts val="0"/>
              </a:spcAft>
              <a:buClr>
                <a:schemeClr val="lt1"/>
              </a:buClr>
              <a:buSzPts val="15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36"/>
          <p:cNvSpPr/>
          <p:nvPr/>
        </p:nvSpPr>
        <p:spPr>
          <a:xfrm>
            <a:off x="-1" y="2933026"/>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6"/>
          <p:cNvSpPr/>
          <p:nvPr/>
        </p:nvSpPr>
        <p:spPr>
          <a:xfrm>
            <a:off x="6345121" y="2666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6"/>
          <p:cNvSpPr/>
          <p:nvPr/>
        </p:nvSpPr>
        <p:spPr>
          <a:xfrm>
            <a:off x="6152905" y="-38357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6"/>
          <p:cNvSpPr/>
          <p:nvPr/>
        </p:nvSpPr>
        <p:spPr>
          <a:xfrm flipH="1">
            <a:off x="-2246275" y="382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36"/>
          <p:cNvGrpSpPr/>
          <p:nvPr/>
        </p:nvGrpSpPr>
        <p:grpSpPr>
          <a:xfrm>
            <a:off x="2027250" y="1454410"/>
            <a:ext cx="5089500" cy="1030678"/>
            <a:chOff x="3097375" y="3240075"/>
            <a:chExt cx="5089500" cy="1370400"/>
          </a:xfrm>
        </p:grpSpPr>
        <p:sp>
          <p:nvSpPr>
            <p:cNvPr id="57" name="Google Shape;57;p36"/>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2572500" y="1632549"/>
            <a:ext cx="3999000" cy="67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36"/>
          <p:cNvSpPr txBox="1"/>
          <p:nvPr>
            <p:ph idx="1" type="subTitle"/>
          </p:nvPr>
        </p:nvSpPr>
        <p:spPr>
          <a:xfrm>
            <a:off x="2027250" y="2508249"/>
            <a:ext cx="5089500" cy="122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solidFill>
                  <a:schemeClr val="dk1"/>
                </a:solidFill>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1" name="Shape 61"/>
        <p:cNvGrpSpPr/>
        <p:nvPr/>
      </p:nvGrpSpPr>
      <p:grpSpPr>
        <a:xfrm>
          <a:off x="0" y="0"/>
          <a:ext cx="0" cy="0"/>
          <a:chOff x="0" y="0"/>
          <a:chExt cx="0" cy="0"/>
        </a:xfrm>
      </p:grpSpPr>
      <p:sp>
        <p:nvSpPr>
          <p:cNvPr id="62" name="Google Shape;62;p37"/>
          <p:cNvSpPr/>
          <p:nvPr/>
        </p:nvSpPr>
        <p:spPr>
          <a:xfrm>
            <a:off x="6012630" y="-4680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781650" y="-244100"/>
            <a:ext cx="7580700" cy="1303550"/>
            <a:chOff x="781650" y="-244100"/>
            <a:chExt cx="7580700" cy="1303550"/>
          </a:xfrm>
        </p:grpSpPr>
        <p:sp>
          <p:nvSpPr>
            <p:cNvPr id="64" name="Google Shape;64;p37"/>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7"/>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7"/>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7"/>
          <p:cNvSpPr/>
          <p:nvPr/>
        </p:nvSpPr>
        <p:spPr>
          <a:xfrm>
            <a:off x="-619551" y="34544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7"/>
          <p:cNvSpPr/>
          <p:nvPr/>
        </p:nvSpPr>
        <p:spPr>
          <a:xfrm>
            <a:off x="6824396" y="31922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7"/>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7"/>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7"/>
          <p:cNvSpPr txBox="1"/>
          <p:nvPr>
            <p:ph type="title"/>
          </p:nvPr>
        </p:nvSpPr>
        <p:spPr>
          <a:xfrm>
            <a:off x="707324" y="2553850"/>
            <a:ext cx="22386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3" name="Google Shape;73;p37"/>
          <p:cNvSpPr txBox="1"/>
          <p:nvPr>
            <p:ph idx="1" type="subTitle"/>
          </p:nvPr>
        </p:nvSpPr>
        <p:spPr>
          <a:xfrm>
            <a:off x="707324" y="3014609"/>
            <a:ext cx="22386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4" name="Google Shape;74;p37"/>
          <p:cNvSpPr txBox="1"/>
          <p:nvPr>
            <p:ph idx="2" type="title"/>
          </p:nvPr>
        </p:nvSpPr>
        <p:spPr>
          <a:xfrm>
            <a:off x="3450775" y="2553850"/>
            <a:ext cx="22386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5" name="Google Shape;75;p37"/>
          <p:cNvSpPr txBox="1"/>
          <p:nvPr>
            <p:ph idx="3" type="subTitle"/>
          </p:nvPr>
        </p:nvSpPr>
        <p:spPr>
          <a:xfrm>
            <a:off x="3450775" y="3014609"/>
            <a:ext cx="22386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6" name="Google Shape;76;p37"/>
          <p:cNvSpPr txBox="1"/>
          <p:nvPr>
            <p:ph idx="4" type="title"/>
          </p:nvPr>
        </p:nvSpPr>
        <p:spPr>
          <a:xfrm>
            <a:off x="6198126" y="2553850"/>
            <a:ext cx="2238600" cy="53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accen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7" name="Google Shape;77;p37"/>
          <p:cNvSpPr txBox="1"/>
          <p:nvPr>
            <p:ph idx="5" type="subTitle"/>
          </p:nvPr>
        </p:nvSpPr>
        <p:spPr>
          <a:xfrm>
            <a:off x="6198126" y="3014609"/>
            <a:ext cx="2238600" cy="63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8" name="Google Shape;78;p37"/>
          <p:cNvSpPr txBox="1"/>
          <p:nvPr>
            <p:ph idx="6" type="title"/>
          </p:nvPr>
        </p:nvSpPr>
        <p:spPr>
          <a:xfrm>
            <a:off x="827900" y="445025"/>
            <a:ext cx="748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79" name="Shape 79"/>
        <p:cNvGrpSpPr/>
        <p:nvPr/>
      </p:nvGrpSpPr>
      <p:grpSpPr>
        <a:xfrm>
          <a:off x="0" y="0"/>
          <a:ext cx="0" cy="0"/>
          <a:chOff x="0" y="0"/>
          <a:chExt cx="0" cy="0"/>
        </a:xfrm>
      </p:grpSpPr>
      <p:sp>
        <p:nvSpPr>
          <p:cNvPr id="80" name="Google Shape;80;p38"/>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8"/>
          <p:cNvSpPr/>
          <p:nvPr/>
        </p:nvSpPr>
        <p:spPr>
          <a:xfrm>
            <a:off x="-1427076" y="2934601"/>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8"/>
          <p:cNvSpPr/>
          <p:nvPr/>
        </p:nvSpPr>
        <p:spPr>
          <a:xfrm>
            <a:off x="7938573" y="34817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8"/>
          <p:cNvSpPr/>
          <p:nvPr/>
        </p:nvSpPr>
        <p:spPr>
          <a:xfrm>
            <a:off x="7002280" y="-184857"/>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38"/>
          <p:cNvGrpSpPr/>
          <p:nvPr/>
        </p:nvGrpSpPr>
        <p:grpSpPr>
          <a:xfrm>
            <a:off x="781650" y="-244100"/>
            <a:ext cx="7580700" cy="1303550"/>
            <a:chOff x="781650" y="-244100"/>
            <a:chExt cx="7580700" cy="1303550"/>
          </a:xfrm>
        </p:grpSpPr>
        <p:sp>
          <p:nvSpPr>
            <p:cNvPr id="85" name="Google Shape;85;p38"/>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8"/>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8"/>
          <p:cNvSpPr txBox="1"/>
          <p:nvPr>
            <p:ph type="title"/>
          </p:nvPr>
        </p:nvSpPr>
        <p:spPr>
          <a:xfrm>
            <a:off x="717613" y="433350"/>
            <a:ext cx="7708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0" name="Shape 90"/>
        <p:cNvGrpSpPr/>
        <p:nvPr/>
      </p:nvGrpSpPr>
      <p:grpSpPr>
        <a:xfrm>
          <a:off x="0" y="0"/>
          <a:ext cx="0" cy="0"/>
          <a:chOff x="0" y="0"/>
          <a:chExt cx="0" cy="0"/>
        </a:xfrm>
      </p:grpSpPr>
      <p:grpSp>
        <p:nvGrpSpPr>
          <p:cNvPr id="91" name="Google Shape;91;p39"/>
          <p:cNvGrpSpPr/>
          <p:nvPr/>
        </p:nvGrpSpPr>
        <p:grpSpPr>
          <a:xfrm>
            <a:off x="1158600" y="987301"/>
            <a:ext cx="6826800" cy="4159980"/>
            <a:chOff x="1168975" y="987301"/>
            <a:chExt cx="6826800" cy="4159980"/>
          </a:xfrm>
        </p:grpSpPr>
        <p:sp>
          <p:nvSpPr>
            <p:cNvPr id="92" name="Google Shape;92;p39"/>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9"/>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9"/>
            <p:cNvSpPr/>
            <p:nvPr/>
          </p:nvSpPr>
          <p:spPr>
            <a:xfrm>
              <a:off x="1168975" y="987301"/>
              <a:ext cx="6826800" cy="2259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9"/>
            <p:cNvSpPr/>
            <p:nvPr/>
          </p:nvSpPr>
          <p:spPr>
            <a:xfrm>
              <a:off x="1272906" y="1093846"/>
              <a:ext cx="66108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39"/>
          <p:cNvSpPr txBox="1"/>
          <p:nvPr>
            <p:ph type="title"/>
          </p:nvPr>
        </p:nvSpPr>
        <p:spPr>
          <a:xfrm>
            <a:off x="1857775" y="1848548"/>
            <a:ext cx="5475000" cy="7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39"/>
          <p:cNvSpPr txBox="1"/>
          <p:nvPr>
            <p:ph idx="2" type="title"/>
          </p:nvPr>
        </p:nvSpPr>
        <p:spPr>
          <a:xfrm>
            <a:off x="3741625" y="1030491"/>
            <a:ext cx="1707300" cy="102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8" name="Google Shape;98;p39"/>
          <p:cNvSpPr txBox="1"/>
          <p:nvPr>
            <p:ph idx="1" type="subTitle"/>
          </p:nvPr>
        </p:nvSpPr>
        <p:spPr>
          <a:xfrm>
            <a:off x="1520200" y="2494889"/>
            <a:ext cx="6091200" cy="35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solidFill>
                  <a:schemeClr val="lt1"/>
                </a:solidFill>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9" name="Google Shape;99;p39"/>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9"/>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9"/>
          <p:cNvSpPr/>
          <p:nvPr/>
        </p:nvSpPr>
        <p:spPr>
          <a:xfrm>
            <a:off x="-7125" y="1436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9"/>
          <p:cNvSpPr/>
          <p:nvPr/>
        </p:nvSpPr>
        <p:spPr>
          <a:xfrm>
            <a:off x="666633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9"/>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40"/>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0"/>
          <p:cNvSpPr/>
          <p:nvPr/>
        </p:nvSpPr>
        <p:spPr>
          <a:xfrm>
            <a:off x="-291151" y="3108926"/>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0"/>
          <p:cNvSpPr/>
          <p:nvPr/>
        </p:nvSpPr>
        <p:spPr>
          <a:xfrm>
            <a:off x="7381398" y="36296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0"/>
          <p:cNvSpPr/>
          <p:nvPr/>
        </p:nvSpPr>
        <p:spPr>
          <a:xfrm>
            <a:off x="7797205" y="53991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40"/>
          <p:cNvGrpSpPr/>
          <p:nvPr/>
        </p:nvGrpSpPr>
        <p:grpSpPr>
          <a:xfrm>
            <a:off x="781650" y="-244100"/>
            <a:ext cx="7580700" cy="1303550"/>
            <a:chOff x="781650" y="-244100"/>
            <a:chExt cx="7580700" cy="1303550"/>
          </a:xfrm>
        </p:grpSpPr>
        <p:sp>
          <p:nvSpPr>
            <p:cNvPr id="110" name="Google Shape;110;p40"/>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0"/>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0"/>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40"/>
          <p:cNvSpPr txBox="1"/>
          <p:nvPr>
            <p:ph idx="1" type="subTitle"/>
          </p:nvPr>
        </p:nvSpPr>
        <p:spPr>
          <a:xfrm>
            <a:off x="717537" y="2035409"/>
            <a:ext cx="3054300" cy="49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200">
                <a:solidFill>
                  <a:schemeClr val="accent1"/>
                </a:solidFill>
                <a:latin typeface="Limelight"/>
                <a:ea typeface="Limelight"/>
                <a:cs typeface="Limelight"/>
                <a:sym typeface="Limeligh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5" name="Google Shape;115;p40"/>
          <p:cNvSpPr txBox="1"/>
          <p:nvPr>
            <p:ph idx="2" type="subTitle"/>
          </p:nvPr>
        </p:nvSpPr>
        <p:spPr>
          <a:xfrm>
            <a:off x="5372163" y="3007811"/>
            <a:ext cx="3054300" cy="49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200">
                <a:solidFill>
                  <a:schemeClr val="lt2"/>
                </a:solidFill>
                <a:latin typeface="Limelight"/>
                <a:ea typeface="Limelight"/>
                <a:cs typeface="Limelight"/>
                <a:sym typeface="Limeligh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6" name="Google Shape;116;p40"/>
          <p:cNvSpPr txBox="1"/>
          <p:nvPr>
            <p:ph idx="3" type="subTitle"/>
          </p:nvPr>
        </p:nvSpPr>
        <p:spPr>
          <a:xfrm>
            <a:off x="717537" y="2465907"/>
            <a:ext cx="305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17" name="Google Shape;117;p40"/>
          <p:cNvSpPr txBox="1"/>
          <p:nvPr>
            <p:ph idx="4" type="subTitle"/>
          </p:nvPr>
        </p:nvSpPr>
        <p:spPr>
          <a:xfrm>
            <a:off x="5372163" y="3439315"/>
            <a:ext cx="305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18" name="Google Shape;118;p4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19" name="Shape 119"/>
        <p:cNvGrpSpPr/>
        <p:nvPr/>
      </p:nvGrpSpPr>
      <p:grpSpPr>
        <a:xfrm>
          <a:off x="0" y="0"/>
          <a:ext cx="0" cy="0"/>
          <a:chOff x="0" y="0"/>
          <a:chExt cx="0" cy="0"/>
        </a:xfrm>
      </p:grpSpPr>
      <p:sp>
        <p:nvSpPr>
          <p:cNvPr id="120" name="Google Shape;120;p41"/>
          <p:cNvSpPr/>
          <p:nvPr/>
        </p:nvSpPr>
        <p:spPr>
          <a:xfrm>
            <a:off x="5891205" y="-3519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1"/>
          <p:cNvSpPr/>
          <p:nvPr/>
        </p:nvSpPr>
        <p:spPr>
          <a:xfrm>
            <a:off x="-702464" y="38051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1"/>
          <p:cNvSpPr/>
          <p:nvPr/>
        </p:nvSpPr>
        <p:spPr>
          <a:xfrm>
            <a:off x="7081596" y="34233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1"/>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41"/>
          <p:cNvGrpSpPr/>
          <p:nvPr/>
        </p:nvGrpSpPr>
        <p:grpSpPr>
          <a:xfrm>
            <a:off x="781650" y="-244100"/>
            <a:ext cx="7580700" cy="1303550"/>
            <a:chOff x="781650" y="-244100"/>
            <a:chExt cx="7580700" cy="1303550"/>
          </a:xfrm>
        </p:grpSpPr>
        <p:sp>
          <p:nvSpPr>
            <p:cNvPr id="125" name="Google Shape;125;p41"/>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1"/>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1"/>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1"/>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41"/>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41"/>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6599CC"/>
            </a:gs>
            <a:gs pos="47000">
              <a:srgbClr val="B2CAE3"/>
            </a:gs>
            <a:gs pos="100000">
              <a:schemeClr val="lt1"/>
            </a:gs>
          </a:gsLst>
          <a:lin ang="16198662" scaled="0"/>
        </a:gra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500"/>
              <a:buFont typeface="Limelight"/>
              <a:buNone/>
              <a:defRPr b="1" i="0" sz="2500" u="none" cap="none" strike="noStrike">
                <a:solidFill>
                  <a:schemeClr val="lt1"/>
                </a:solidFill>
                <a:latin typeface="Limelight"/>
                <a:ea typeface="Limelight"/>
                <a:cs typeface="Limelight"/>
                <a:sym typeface="Limelight"/>
              </a:defRPr>
            </a:lvl1pPr>
            <a:lvl2pPr lvl="1"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2pPr>
            <a:lvl3pPr lvl="2"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3pPr>
            <a:lvl4pPr lvl="3"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4pPr>
            <a:lvl5pPr lvl="4"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5pPr>
            <a:lvl6pPr lvl="5"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6pPr>
            <a:lvl7pPr lvl="6"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7pPr>
            <a:lvl8pPr lvl="7"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8pPr>
            <a:lvl9pPr lvl="8" marR="0" rtl="0" algn="l">
              <a:lnSpc>
                <a:spcPct val="100000"/>
              </a:lnSpc>
              <a:spcBef>
                <a:spcPts val="0"/>
              </a:spcBef>
              <a:spcAft>
                <a:spcPts val="0"/>
              </a:spcAft>
              <a:buClr>
                <a:schemeClr val="lt1"/>
              </a:buClr>
              <a:buSzPts val="3500"/>
              <a:buFont typeface="Limelight"/>
              <a:buNone/>
              <a:defRPr b="1" i="0" sz="3500" u="none" cap="none" strike="noStrike">
                <a:solidFill>
                  <a:schemeClr val="lt1"/>
                </a:solidFill>
                <a:latin typeface="Limelight"/>
                <a:ea typeface="Limelight"/>
                <a:cs typeface="Limelight"/>
                <a:sym typeface="Limelight"/>
              </a:defRPr>
            </a:lvl9pPr>
          </a:lstStyle>
          <a:p/>
        </p:txBody>
      </p:sp>
      <p:sp>
        <p:nvSpPr>
          <p:cNvPr id="7" name="Google Shape;7;p32"/>
          <p:cNvSpPr txBox="1"/>
          <p:nvPr>
            <p:ph idx="1" type="body"/>
          </p:nvPr>
        </p:nvSpPr>
        <p:spPr>
          <a:xfrm>
            <a:off x="311700" y="114332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1pPr>
            <a:lvl2pPr indent="-323850" lvl="1" marL="9144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2pPr>
            <a:lvl3pPr indent="-323850" lvl="2" marL="13716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3pPr>
            <a:lvl4pPr indent="-323850" lvl="3" marL="18288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4pPr>
            <a:lvl5pPr indent="-323850" lvl="4" marL="22860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5pPr>
            <a:lvl6pPr indent="-323850" lvl="5" marL="27432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6pPr>
            <a:lvl7pPr indent="-323850" lvl="6" marL="32004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7pPr>
            <a:lvl8pPr indent="-323850" lvl="7" marL="36576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8pPr>
            <a:lvl9pPr indent="-323850" lvl="8" marL="4114800" marR="0" rtl="0" algn="l">
              <a:lnSpc>
                <a:spcPct val="100000"/>
              </a:lnSpc>
              <a:spcBef>
                <a:spcPts val="0"/>
              </a:spcBef>
              <a:spcAft>
                <a:spcPts val="0"/>
              </a:spcAft>
              <a:buClr>
                <a:schemeClr val="accent4"/>
              </a:buClr>
              <a:buSzPts val="1500"/>
              <a:buFont typeface="Raleway"/>
              <a:buChar char="■"/>
              <a:defRPr b="0" i="0" sz="1500" u="none" cap="none" strike="noStrike">
                <a:solidFill>
                  <a:schemeClr val="accent4"/>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8.jpg"/><Relationship Id="rId5"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1.jpg"/><Relationship Id="rId5"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2.jpg"/><Relationship Id="rId5"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4.jpg"/><Relationship Id="rId5"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27.jpg"/><Relationship Id="rId5"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30.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32.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16.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599CC"/>
            </a:gs>
            <a:gs pos="47000">
              <a:srgbClr val="B2CAE3"/>
            </a:gs>
            <a:gs pos="100000">
              <a:schemeClr val="lt1"/>
            </a:gs>
          </a:gsLst>
          <a:lin ang="16200038" scaled="0"/>
        </a:gradFill>
      </p:bgPr>
    </p:bg>
    <p:spTree>
      <p:nvGrpSpPr>
        <p:cNvPr id="171" name="Shape 171"/>
        <p:cNvGrpSpPr/>
        <p:nvPr/>
      </p:nvGrpSpPr>
      <p:grpSpPr>
        <a:xfrm>
          <a:off x="0" y="0"/>
          <a:ext cx="0" cy="0"/>
          <a:chOff x="0" y="0"/>
          <a:chExt cx="0" cy="0"/>
        </a:xfrm>
      </p:grpSpPr>
      <p:pic>
        <p:nvPicPr>
          <p:cNvPr id="172" name="Google Shape;172;p1"/>
          <p:cNvPicPr preferRelativeResize="0"/>
          <p:nvPr/>
        </p:nvPicPr>
        <p:blipFill rotWithShape="1">
          <a:blip r:embed="rId3">
            <a:alphaModFix/>
          </a:blip>
          <a:srcRect b="0" l="0" r="0" t="0"/>
          <a:stretch/>
        </p:blipFill>
        <p:spPr>
          <a:xfrm>
            <a:off x="129450" y="4670450"/>
            <a:ext cx="152662" cy="152662"/>
          </a:xfrm>
          <a:prstGeom prst="rect">
            <a:avLst/>
          </a:prstGeom>
          <a:noFill/>
          <a:ln>
            <a:noFill/>
          </a:ln>
        </p:spPr>
      </p:pic>
      <p:grpSp>
        <p:nvGrpSpPr>
          <p:cNvPr id="173" name="Google Shape;173;p1"/>
          <p:cNvGrpSpPr/>
          <p:nvPr/>
        </p:nvGrpSpPr>
        <p:grpSpPr>
          <a:xfrm>
            <a:off x="612038" y="296476"/>
            <a:ext cx="3499471" cy="3696144"/>
            <a:chOff x="612038" y="296476"/>
            <a:chExt cx="3499471" cy="3696144"/>
          </a:xfrm>
        </p:grpSpPr>
        <p:sp>
          <p:nvSpPr>
            <p:cNvPr id="174" name="Google Shape;174;p1"/>
            <p:cNvSpPr/>
            <p:nvPr/>
          </p:nvSpPr>
          <p:spPr>
            <a:xfrm>
              <a:off x="612038" y="1324085"/>
              <a:ext cx="3498620" cy="2668535"/>
            </a:xfrm>
            <a:custGeom>
              <a:rect b="b" l="l" r="r" t="t"/>
              <a:pathLst>
                <a:path extrusionOk="0" h="43768" w="57385">
                  <a:moveTo>
                    <a:pt x="0" y="7864"/>
                  </a:moveTo>
                  <a:lnTo>
                    <a:pt x="28632" y="0"/>
                  </a:lnTo>
                  <a:lnTo>
                    <a:pt x="57385" y="7864"/>
                  </a:lnTo>
                  <a:lnTo>
                    <a:pt x="28686" y="43768"/>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1"/>
            <p:cNvGrpSpPr/>
            <p:nvPr/>
          </p:nvGrpSpPr>
          <p:grpSpPr>
            <a:xfrm>
              <a:off x="614474" y="296476"/>
              <a:ext cx="3497035" cy="1533517"/>
              <a:chOff x="835325" y="1238450"/>
              <a:chExt cx="1433975" cy="628800"/>
            </a:xfrm>
          </p:grpSpPr>
          <p:sp>
            <p:nvSpPr>
              <p:cNvPr id="176" name="Google Shape;176;p1"/>
              <p:cNvSpPr/>
              <p:nvPr/>
            </p:nvSpPr>
            <p:spPr>
              <a:xfrm>
                <a:off x="840375" y="1522075"/>
                <a:ext cx="648600" cy="316925"/>
              </a:xfrm>
              <a:custGeom>
                <a:rect b="b" l="l" r="r" t="t"/>
                <a:pathLst>
                  <a:path extrusionOk="0" h="12677" w="25944">
                    <a:moveTo>
                      <a:pt x="25890" y="1"/>
                    </a:moveTo>
                    <a:cubicBezTo>
                      <a:pt x="11144" y="6158"/>
                      <a:pt x="1909" y="9760"/>
                      <a:pt x="538" y="11158"/>
                    </a:cubicBezTo>
                    <a:lnTo>
                      <a:pt x="0" y="12677"/>
                    </a:lnTo>
                    <a:lnTo>
                      <a:pt x="25944" y="3308"/>
                    </a:lnTo>
                    <a:lnTo>
                      <a:pt x="258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835325" y="1522425"/>
                <a:ext cx="1433975" cy="344825"/>
              </a:xfrm>
              <a:custGeom>
                <a:rect b="b" l="l" r="r" t="t"/>
                <a:pathLst>
                  <a:path extrusionOk="0" h="13793" w="57359">
                    <a:moveTo>
                      <a:pt x="30595" y="8025"/>
                    </a:moveTo>
                    <a:cubicBezTo>
                      <a:pt x="30595" y="8025"/>
                      <a:pt x="30514" y="9195"/>
                      <a:pt x="30272" y="10445"/>
                    </a:cubicBezTo>
                    <a:lnTo>
                      <a:pt x="33485" y="11789"/>
                    </a:lnTo>
                    <a:lnTo>
                      <a:pt x="34211" y="12959"/>
                    </a:lnTo>
                    <a:lnTo>
                      <a:pt x="29923" y="12018"/>
                    </a:lnTo>
                    <a:cubicBezTo>
                      <a:pt x="29614" y="12999"/>
                      <a:pt x="29210" y="13792"/>
                      <a:pt x="28659" y="13792"/>
                    </a:cubicBezTo>
                    <a:cubicBezTo>
                      <a:pt x="28108" y="13792"/>
                      <a:pt x="27705" y="12999"/>
                      <a:pt x="27396" y="12018"/>
                    </a:cubicBezTo>
                    <a:lnTo>
                      <a:pt x="23121" y="12959"/>
                    </a:lnTo>
                    <a:lnTo>
                      <a:pt x="23833" y="11789"/>
                    </a:lnTo>
                    <a:lnTo>
                      <a:pt x="27046" y="10445"/>
                    </a:lnTo>
                    <a:cubicBezTo>
                      <a:pt x="26818" y="9168"/>
                      <a:pt x="26724" y="8025"/>
                      <a:pt x="26724" y="8025"/>
                    </a:cubicBezTo>
                    <a:lnTo>
                      <a:pt x="25836" y="8025"/>
                    </a:lnTo>
                    <a:lnTo>
                      <a:pt x="25406" y="9007"/>
                    </a:lnTo>
                    <a:lnTo>
                      <a:pt x="24331" y="9007"/>
                    </a:lnTo>
                    <a:lnTo>
                      <a:pt x="23807" y="8482"/>
                    </a:lnTo>
                    <a:lnTo>
                      <a:pt x="19465" y="8657"/>
                    </a:lnTo>
                    <a:lnTo>
                      <a:pt x="1" y="13375"/>
                    </a:lnTo>
                    <a:lnTo>
                      <a:pt x="229" y="12690"/>
                    </a:lnTo>
                    <a:lnTo>
                      <a:pt x="26172" y="3307"/>
                    </a:lnTo>
                    <a:lnTo>
                      <a:pt x="26119" y="0"/>
                    </a:lnTo>
                    <a:cubicBezTo>
                      <a:pt x="26119" y="0"/>
                      <a:pt x="26455" y="1896"/>
                      <a:pt x="28686" y="1896"/>
                    </a:cubicBezTo>
                    <a:cubicBezTo>
                      <a:pt x="30904" y="1896"/>
                      <a:pt x="31240" y="0"/>
                      <a:pt x="31240" y="0"/>
                    </a:cubicBezTo>
                    <a:lnTo>
                      <a:pt x="31186" y="3307"/>
                    </a:lnTo>
                    <a:lnTo>
                      <a:pt x="57130" y="12690"/>
                    </a:lnTo>
                    <a:lnTo>
                      <a:pt x="57358" y="13375"/>
                    </a:lnTo>
                    <a:lnTo>
                      <a:pt x="37894" y="8657"/>
                    </a:lnTo>
                    <a:lnTo>
                      <a:pt x="33552" y="8482"/>
                    </a:lnTo>
                    <a:lnTo>
                      <a:pt x="33028" y="9007"/>
                    </a:lnTo>
                    <a:lnTo>
                      <a:pt x="31953" y="9007"/>
                    </a:lnTo>
                    <a:lnTo>
                      <a:pt x="31522" y="802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304800" y="1557700"/>
                <a:ext cx="76975" cy="205025"/>
              </a:xfrm>
              <a:custGeom>
                <a:rect b="b" l="l" r="r" t="t"/>
                <a:pathLst>
                  <a:path extrusionOk="0" h="8201" w="3079">
                    <a:moveTo>
                      <a:pt x="1533" y="8201"/>
                    </a:moveTo>
                    <a:lnTo>
                      <a:pt x="1533" y="8201"/>
                    </a:lnTo>
                    <a:cubicBezTo>
                      <a:pt x="686" y="8201"/>
                      <a:pt x="0" y="7515"/>
                      <a:pt x="0" y="6668"/>
                    </a:cubicBezTo>
                    <a:lnTo>
                      <a:pt x="0" y="1533"/>
                    </a:lnTo>
                    <a:cubicBezTo>
                      <a:pt x="0" y="686"/>
                      <a:pt x="686" y="1"/>
                      <a:pt x="1533" y="1"/>
                    </a:cubicBezTo>
                    <a:lnTo>
                      <a:pt x="1533" y="1"/>
                    </a:lnTo>
                    <a:cubicBezTo>
                      <a:pt x="2366" y="1"/>
                      <a:pt x="3065" y="686"/>
                      <a:pt x="3065" y="1533"/>
                    </a:cubicBezTo>
                    <a:lnTo>
                      <a:pt x="3065" y="6668"/>
                    </a:lnTo>
                    <a:cubicBezTo>
                      <a:pt x="3078" y="7488"/>
                      <a:pt x="2366"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478875" y="1238450"/>
                <a:ext cx="146200" cy="331375"/>
              </a:xfrm>
              <a:custGeom>
                <a:rect b="b" l="l" r="r" t="t"/>
                <a:pathLst>
                  <a:path extrusionOk="0" h="13255" w="5848">
                    <a:moveTo>
                      <a:pt x="2914" y="1"/>
                    </a:moveTo>
                    <a:cubicBezTo>
                      <a:pt x="2601" y="1"/>
                      <a:pt x="2292" y="135"/>
                      <a:pt x="2084" y="404"/>
                    </a:cubicBezTo>
                    <a:cubicBezTo>
                      <a:pt x="1210" y="1533"/>
                      <a:pt x="0" y="4356"/>
                      <a:pt x="363" y="11359"/>
                    </a:cubicBezTo>
                    <a:cubicBezTo>
                      <a:pt x="363" y="11359"/>
                      <a:pt x="699" y="13255"/>
                      <a:pt x="2917" y="13255"/>
                    </a:cubicBezTo>
                    <a:cubicBezTo>
                      <a:pt x="5135" y="13255"/>
                      <a:pt x="5471" y="11359"/>
                      <a:pt x="5471" y="11359"/>
                    </a:cubicBezTo>
                    <a:cubicBezTo>
                      <a:pt x="5848" y="4356"/>
                      <a:pt x="4638" y="1533"/>
                      <a:pt x="3764" y="404"/>
                    </a:cubicBezTo>
                    <a:cubicBezTo>
                      <a:pt x="3542" y="135"/>
                      <a:pt x="3226" y="1"/>
                      <a:pt x="29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314550" y="1567450"/>
                <a:ext cx="57150" cy="50425"/>
              </a:xfrm>
              <a:custGeom>
                <a:rect b="b" l="l" r="r" t="t"/>
                <a:pathLst>
                  <a:path extrusionOk="0" h="2017" w="2286">
                    <a:moveTo>
                      <a:pt x="1143" y="1"/>
                    </a:moveTo>
                    <a:cubicBezTo>
                      <a:pt x="1761" y="1"/>
                      <a:pt x="2285" y="444"/>
                      <a:pt x="2285" y="1009"/>
                    </a:cubicBezTo>
                    <a:cubicBezTo>
                      <a:pt x="2285" y="1560"/>
                      <a:pt x="1774" y="2017"/>
                      <a:pt x="1143" y="2017"/>
                    </a:cubicBezTo>
                    <a:cubicBezTo>
                      <a:pt x="524" y="2017"/>
                      <a:pt x="0" y="1560"/>
                      <a:pt x="0" y="1009"/>
                    </a:cubicBezTo>
                    <a:cubicBezTo>
                      <a:pt x="0" y="444"/>
                      <a:pt x="524" y="1"/>
                      <a:pt x="11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329325" y="1580225"/>
                <a:ext cx="27575" cy="24550"/>
              </a:xfrm>
              <a:custGeom>
                <a:rect b="b" l="l" r="r" t="t"/>
                <a:pathLst>
                  <a:path extrusionOk="0" h="982" w="1103">
                    <a:moveTo>
                      <a:pt x="552" y="0"/>
                    </a:moveTo>
                    <a:cubicBezTo>
                      <a:pt x="256" y="0"/>
                      <a:pt x="0" y="229"/>
                      <a:pt x="0" y="498"/>
                    </a:cubicBezTo>
                    <a:cubicBezTo>
                      <a:pt x="0" y="767"/>
                      <a:pt x="256" y="982"/>
                      <a:pt x="552" y="982"/>
                    </a:cubicBezTo>
                    <a:cubicBezTo>
                      <a:pt x="847" y="982"/>
                      <a:pt x="1103" y="767"/>
                      <a:pt x="1103" y="498"/>
                    </a:cubicBezTo>
                    <a:cubicBezTo>
                      <a:pt x="1103" y="229"/>
                      <a:pt x="847"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13950" y="1522075"/>
                <a:ext cx="648625" cy="316925"/>
              </a:xfrm>
              <a:custGeom>
                <a:rect b="b" l="l" r="r" t="t"/>
                <a:pathLst>
                  <a:path extrusionOk="0" h="12677" w="25945">
                    <a:moveTo>
                      <a:pt x="55" y="1"/>
                    </a:moveTo>
                    <a:lnTo>
                      <a:pt x="1" y="3308"/>
                    </a:lnTo>
                    <a:lnTo>
                      <a:pt x="25944" y="12677"/>
                    </a:lnTo>
                    <a:lnTo>
                      <a:pt x="25407" y="11158"/>
                    </a:lnTo>
                    <a:cubicBezTo>
                      <a:pt x="24036" y="9760"/>
                      <a:pt x="14814" y="6158"/>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721500" y="1557700"/>
                <a:ext cx="76650" cy="205025"/>
              </a:xfrm>
              <a:custGeom>
                <a:rect b="b" l="l" r="r" t="t"/>
                <a:pathLst>
                  <a:path extrusionOk="0" h="8201" w="3066">
                    <a:moveTo>
                      <a:pt x="1533" y="8201"/>
                    </a:moveTo>
                    <a:lnTo>
                      <a:pt x="1533" y="8201"/>
                    </a:lnTo>
                    <a:cubicBezTo>
                      <a:pt x="2380" y="8201"/>
                      <a:pt x="3065" y="7515"/>
                      <a:pt x="3065" y="6668"/>
                    </a:cubicBezTo>
                    <a:lnTo>
                      <a:pt x="3065" y="1533"/>
                    </a:lnTo>
                    <a:cubicBezTo>
                      <a:pt x="3065" y="686"/>
                      <a:pt x="2380" y="1"/>
                      <a:pt x="1533" y="1"/>
                    </a:cubicBezTo>
                    <a:lnTo>
                      <a:pt x="1533" y="1"/>
                    </a:lnTo>
                    <a:cubicBezTo>
                      <a:pt x="699" y="1"/>
                      <a:pt x="0" y="686"/>
                      <a:pt x="0" y="1533"/>
                    </a:cubicBezTo>
                    <a:lnTo>
                      <a:pt x="0" y="6668"/>
                    </a:lnTo>
                    <a:cubicBezTo>
                      <a:pt x="0" y="7488"/>
                      <a:pt x="699"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731250" y="1567450"/>
                <a:ext cx="57150" cy="50425"/>
              </a:xfrm>
              <a:custGeom>
                <a:rect b="b" l="l" r="r" t="t"/>
                <a:pathLst>
                  <a:path extrusionOk="0" h="2017" w="2286">
                    <a:moveTo>
                      <a:pt x="2285" y="1009"/>
                    </a:moveTo>
                    <a:cubicBezTo>
                      <a:pt x="2285" y="1560"/>
                      <a:pt x="1788" y="2017"/>
                      <a:pt x="1143" y="2017"/>
                    </a:cubicBezTo>
                    <a:cubicBezTo>
                      <a:pt x="511" y="2017"/>
                      <a:pt x="0" y="1560"/>
                      <a:pt x="0" y="1009"/>
                    </a:cubicBezTo>
                    <a:cubicBezTo>
                      <a:pt x="0" y="444"/>
                      <a:pt x="511" y="1"/>
                      <a:pt x="1143" y="1"/>
                    </a:cubicBezTo>
                    <a:cubicBezTo>
                      <a:pt x="1788" y="1"/>
                      <a:pt x="2285" y="444"/>
                      <a:pt x="2285" y="10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1746025" y="1580225"/>
                <a:ext cx="27575" cy="24550"/>
              </a:xfrm>
              <a:custGeom>
                <a:rect b="b" l="l" r="r" t="t"/>
                <a:pathLst>
                  <a:path extrusionOk="0" h="982" w="1103">
                    <a:moveTo>
                      <a:pt x="552" y="0"/>
                    </a:moveTo>
                    <a:cubicBezTo>
                      <a:pt x="256" y="0"/>
                      <a:pt x="1" y="229"/>
                      <a:pt x="1" y="498"/>
                    </a:cubicBezTo>
                    <a:cubicBezTo>
                      <a:pt x="1" y="767"/>
                      <a:pt x="256" y="982"/>
                      <a:pt x="552" y="982"/>
                    </a:cubicBezTo>
                    <a:cubicBezTo>
                      <a:pt x="861" y="982"/>
                      <a:pt x="1103" y="767"/>
                      <a:pt x="1103" y="498"/>
                    </a:cubicBezTo>
                    <a:cubicBezTo>
                      <a:pt x="1103" y="229"/>
                      <a:pt x="861"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1522550" y="1252225"/>
                <a:ext cx="57825" cy="45075"/>
              </a:xfrm>
              <a:custGeom>
                <a:rect b="b" l="l" r="r" t="t"/>
                <a:pathLst>
                  <a:path extrusionOk="0" h="1803" w="2313">
                    <a:moveTo>
                      <a:pt x="1163" y="1"/>
                    </a:moveTo>
                    <a:cubicBezTo>
                      <a:pt x="871" y="1"/>
                      <a:pt x="579" y="135"/>
                      <a:pt x="391" y="404"/>
                    </a:cubicBezTo>
                    <a:cubicBezTo>
                      <a:pt x="162" y="686"/>
                      <a:pt x="1" y="1144"/>
                      <a:pt x="1" y="1802"/>
                    </a:cubicBezTo>
                    <a:cubicBezTo>
                      <a:pt x="1" y="1802"/>
                      <a:pt x="337" y="552"/>
                      <a:pt x="1157" y="552"/>
                    </a:cubicBezTo>
                    <a:cubicBezTo>
                      <a:pt x="1977" y="552"/>
                      <a:pt x="2313" y="1802"/>
                      <a:pt x="2313" y="1802"/>
                    </a:cubicBezTo>
                    <a:cubicBezTo>
                      <a:pt x="2313" y="1130"/>
                      <a:pt x="2151" y="686"/>
                      <a:pt x="1936" y="404"/>
                    </a:cubicBezTo>
                    <a:cubicBezTo>
                      <a:pt x="1748" y="135"/>
                      <a:pt x="1456" y="1"/>
                      <a:pt x="11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7" name="Google Shape;187;p1"/>
          <p:cNvSpPr/>
          <p:nvPr/>
        </p:nvSpPr>
        <p:spPr>
          <a:xfrm>
            <a:off x="5368450"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7762925"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448400" y="1551446"/>
            <a:ext cx="4241700" cy="2037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512975" y="1608150"/>
            <a:ext cx="4107300" cy="1927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1"/>
          <p:cNvGrpSpPr/>
          <p:nvPr/>
        </p:nvGrpSpPr>
        <p:grpSpPr>
          <a:xfrm>
            <a:off x="1637158" y="2558345"/>
            <a:ext cx="1449237" cy="2153793"/>
            <a:chOff x="1285725" y="3740925"/>
            <a:chExt cx="910725" cy="1353650"/>
          </a:xfrm>
        </p:grpSpPr>
        <p:sp>
          <p:nvSpPr>
            <p:cNvPr id="192" name="Google Shape;192;p1"/>
            <p:cNvSpPr/>
            <p:nvPr/>
          </p:nvSpPr>
          <p:spPr>
            <a:xfrm>
              <a:off x="1360000" y="3752000"/>
              <a:ext cx="359600" cy="411375"/>
            </a:xfrm>
            <a:custGeom>
              <a:rect b="b" l="l" r="r" t="t"/>
              <a:pathLst>
                <a:path extrusionOk="0" h="16455" w="14384">
                  <a:moveTo>
                    <a:pt x="10203" y="1305"/>
                  </a:moveTo>
                  <a:cubicBezTo>
                    <a:pt x="10203" y="1305"/>
                    <a:pt x="7528" y="1"/>
                    <a:pt x="6399" y="2918"/>
                  </a:cubicBezTo>
                  <a:cubicBezTo>
                    <a:pt x="5283" y="5862"/>
                    <a:pt x="807" y="5942"/>
                    <a:pt x="484" y="9962"/>
                  </a:cubicBezTo>
                  <a:cubicBezTo>
                    <a:pt x="0" y="16226"/>
                    <a:pt x="11896" y="16454"/>
                    <a:pt x="13147" y="12260"/>
                  </a:cubicBezTo>
                  <a:cubicBezTo>
                    <a:pt x="14383" y="8080"/>
                    <a:pt x="12044" y="8496"/>
                    <a:pt x="12811" y="4907"/>
                  </a:cubicBezTo>
                  <a:cubicBezTo>
                    <a:pt x="13254" y="2689"/>
                    <a:pt x="12448" y="1076"/>
                    <a:pt x="10203" y="130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1747800" y="3740925"/>
              <a:ext cx="188550" cy="177450"/>
            </a:xfrm>
            <a:custGeom>
              <a:rect b="b" l="l" r="r" t="t"/>
              <a:pathLst>
                <a:path extrusionOk="0" h="7098" w="7542">
                  <a:moveTo>
                    <a:pt x="5498" y="1519"/>
                  </a:moveTo>
                  <a:cubicBezTo>
                    <a:pt x="5498" y="1519"/>
                    <a:pt x="2635" y="0"/>
                    <a:pt x="1412" y="1923"/>
                  </a:cubicBezTo>
                  <a:cubicBezTo>
                    <a:pt x="0" y="4140"/>
                    <a:pt x="1694" y="5848"/>
                    <a:pt x="4168" y="5848"/>
                  </a:cubicBezTo>
                  <a:cubicBezTo>
                    <a:pt x="6641" y="5848"/>
                    <a:pt x="6009" y="7098"/>
                    <a:pt x="6009" y="7098"/>
                  </a:cubicBezTo>
                  <a:cubicBezTo>
                    <a:pt x="6009" y="7098"/>
                    <a:pt x="7541" y="6668"/>
                    <a:pt x="7541" y="4719"/>
                  </a:cubicBezTo>
                  <a:cubicBezTo>
                    <a:pt x="7541" y="2756"/>
                    <a:pt x="6869" y="1519"/>
                    <a:pt x="5498" y="15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1785425" y="3808675"/>
              <a:ext cx="156300" cy="241775"/>
            </a:xfrm>
            <a:custGeom>
              <a:rect b="b" l="l" r="r" t="t"/>
              <a:pathLst>
                <a:path extrusionOk="0" h="9671" w="6252">
                  <a:moveTo>
                    <a:pt x="1494" y="0"/>
                  </a:moveTo>
                  <a:cubicBezTo>
                    <a:pt x="574" y="0"/>
                    <a:pt x="176" y="467"/>
                    <a:pt x="176" y="1027"/>
                  </a:cubicBezTo>
                  <a:cubicBezTo>
                    <a:pt x="176" y="1027"/>
                    <a:pt x="1" y="1901"/>
                    <a:pt x="176" y="3527"/>
                  </a:cubicBezTo>
                  <a:cubicBezTo>
                    <a:pt x="337" y="5154"/>
                    <a:pt x="1829" y="5329"/>
                    <a:pt x="1829" y="5329"/>
                  </a:cubicBezTo>
                  <a:cubicBezTo>
                    <a:pt x="1829" y="5329"/>
                    <a:pt x="2152" y="6202"/>
                    <a:pt x="1197" y="6565"/>
                  </a:cubicBezTo>
                  <a:cubicBezTo>
                    <a:pt x="1023" y="6633"/>
                    <a:pt x="821" y="6686"/>
                    <a:pt x="619" y="6754"/>
                  </a:cubicBezTo>
                  <a:lnTo>
                    <a:pt x="3617" y="9671"/>
                  </a:lnTo>
                  <a:lnTo>
                    <a:pt x="6252" y="6364"/>
                  </a:lnTo>
                  <a:cubicBezTo>
                    <a:pt x="6010" y="6350"/>
                    <a:pt x="5781" y="6323"/>
                    <a:pt x="5633" y="6229"/>
                  </a:cubicBezTo>
                  <a:cubicBezTo>
                    <a:pt x="4706" y="5813"/>
                    <a:pt x="4612" y="4186"/>
                    <a:pt x="4961" y="3205"/>
                  </a:cubicBezTo>
                  <a:cubicBezTo>
                    <a:pt x="5311" y="2250"/>
                    <a:pt x="5109" y="1592"/>
                    <a:pt x="4518" y="1592"/>
                  </a:cubicBezTo>
                  <a:cubicBezTo>
                    <a:pt x="3940" y="1592"/>
                    <a:pt x="3832" y="2197"/>
                    <a:pt x="3832" y="2197"/>
                  </a:cubicBezTo>
                  <a:cubicBezTo>
                    <a:pt x="3832" y="2197"/>
                    <a:pt x="3267" y="1363"/>
                    <a:pt x="3550" y="503"/>
                  </a:cubicBezTo>
                  <a:cubicBezTo>
                    <a:pt x="2687" y="146"/>
                    <a:pt x="2009" y="0"/>
                    <a:pt x="1494" y="0"/>
                  </a:cubicBezTo>
                  <a:close/>
                </a:path>
              </a:pathLst>
            </a:custGeom>
            <a:solidFill>
              <a:srgbClr val="F29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632525" y="3965750"/>
              <a:ext cx="563925" cy="376725"/>
            </a:xfrm>
            <a:custGeom>
              <a:rect b="b" l="l" r="r" t="t"/>
              <a:pathLst>
                <a:path extrusionOk="0" h="15069" w="22557">
                  <a:moveTo>
                    <a:pt x="17301" y="2258"/>
                  </a:moveTo>
                  <a:cubicBezTo>
                    <a:pt x="15647" y="0"/>
                    <a:pt x="13564" y="175"/>
                    <a:pt x="12368" y="67"/>
                  </a:cubicBezTo>
                  <a:lnTo>
                    <a:pt x="9733" y="3401"/>
                  </a:lnTo>
                  <a:lnTo>
                    <a:pt x="6749" y="471"/>
                  </a:lnTo>
                  <a:cubicBezTo>
                    <a:pt x="5808" y="726"/>
                    <a:pt x="4544" y="1022"/>
                    <a:pt x="3052" y="3172"/>
                  </a:cubicBezTo>
                  <a:cubicBezTo>
                    <a:pt x="1896" y="5122"/>
                    <a:pt x="1" y="9490"/>
                    <a:pt x="1" y="9490"/>
                  </a:cubicBezTo>
                  <a:lnTo>
                    <a:pt x="2730" y="10687"/>
                  </a:lnTo>
                  <a:lnTo>
                    <a:pt x="4773" y="7030"/>
                  </a:lnTo>
                  <a:lnTo>
                    <a:pt x="5687" y="15069"/>
                  </a:lnTo>
                  <a:lnTo>
                    <a:pt x="16104" y="15069"/>
                  </a:lnTo>
                  <a:lnTo>
                    <a:pt x="15715" y="6788"/>
                  </a:lnTo>
                  <a:cubicBezTo>
                    <a:pt x="15715" y="6788"/>
                    <a:pt x="18887" y="13308"/>
                    <a:pt x="20715" y="12434"/>
                  </a:cubicBezTo>
                  <a:cubicBezTo>
                    <a:pt x="22557" y="11601"/>
                    <a:pt x="19277" y="4987"/>
                    <a:pt x="17301" y="22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744775" y="4343475"/>
              <a:ext cx="304500" cy="751100"/>
            </a:xfrm>
            <a:custGeom>
              <a:rect b="b" l="l" r="r" t="t"/>
              <a:pathLst>
                <a:path extrusionOk="0" h="30044" w="12180">
                  <a:moveTo>
                    <a:pt x="1183" y="0"/>
                  </a:moveTo>
                  <a:cubicBezTo>
                    <a:pt x="1183" y="0"/>
                    <a:pt x="0" y="14746"/>
                    <a:pt x="915" y="20123"/>
                  </a:cubicBezTo>
                  <a:cubicBezTo>
                    <a:pt x="1815" y="25500"/>
                    <a:pt x="2796" y="30043"/>
                    <a:pt x="2796" y="30043"/>
                  </a:cubicBezTo>
                  <a:lnTo>
                    <a:pt x="5807" y="30043"/>
                  </a:lnTo>
                  <a:cubicBezTo>
                    <a:pt x="5807" y="30043"/>
                    <a:pt x="3939" y="13456"/>
                    <a:pt x="6103" y="4705"/>
                  </a:cubicBezTo>
                  <a:cubicBezTo>
                    <a:pt x="8456" y="26979"/>
                    <a:pt x="9356" y="30043"/>
                    <a:pt x="9356" y="30043"/>
                  </a:cubicBezTo>
                  <a:lnTo>
                    <a:pt x="12179" y="30043"/>
                  </a:lnTo>
                  <a:lnTo>
                    <a:pt x="11574" y="0"/>
                  </a:lnTo>
                  <a:lnTo>
                    <a:pt x="11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303200" y="3838625"/>
              <a:ext cx="418750" cy="503850"/>
            </a:xfrm>
            <a:custGeom>
              <a:rect b="b" l="l" r="r" t="t"/>
              <a:pathLst>
                <a:path extrusionOk="0" h="20154" w="16750">
                  <a:moveTo>
                    <a:pt x="12039" y="0"/>
                  </a:moveTo>
                  <a:cubicBezTo>
                    <a:pt x="11576" y="0"/>
                    <a:pt x="11129" y="229"/>
                    <a:pt x="10875" y="649"/>
                  </a:cubicBezTo>
                  <a:cubicBezTo>
                    <a:pt x="10700" y="905"/>
                    <a:pt x="10485" y="1120"/>
                    <a:pt x="10203" y="1200"/>
                  </a:cubicBezTo>
                  <a:cubicBezTo>
                    <a:pt x="10059" y="1103"/>
                    <a:pt x="9927" y="1061"/>
                    <a:pt x="9812" y="1061"/>
                  </a:cubicBezTo>
                  <a:cubicBezTo>
                    <a:pt x="9232" y="1061"/>
                    <a:pt x="9068" y="2130"/>
                    <a:pt x="9719" y="2477"/>
                  </a:cubicBezTo>
                  <a:lnTo>
                    <a:pt x="9719" y="2666"/>
                  </a:lnTo>
                  <a:cubicBezTo>
                    <a:pt x="9759" y="4561"/>
                    <a:pt x="8536" y="6255"/>
                    <a:pt x="6708" y="6765"/>
                  </a:cubicBezTo>
                  <a:cubicBezTo>
                    <a:pt x="5525" y="7088"/>
                    <a:pt x="4436" y="8056"/>
                    <a:pt x="4114" y="9440"/>
                  </a:cubicBezTo>
                  <a:cubicBezTo>
                    <a:pt x="820" y="15395"/>
                    <a:pt x="0" y="15718"/>
                    <a:pt x="1197" y="16699"/>
                  </a:cubicBezTo>
                  <a:cubicBezTo>
                    <a:pt x="1370" y="16842"/>
                    <a:pt x="1555" y="16908"/>
                    <a:pt x="1748" y="16908"/>
                  </a:cubicBezTo>
                  <a:cubicBezTo>
                    <a:pt x="3659" y="16908"/>
                    <a:pt x="6385" y="10556"/>
                    <a:pt x="6385" y="10556"/>
                  </a:cubicBezTo>
                  <a:lnTo>
                    <a:pt x="6385" y="10556"/>
                  </a:lnTo>
                  <a:lnTo>
                    <a:pt x="5512" y="20154"/>
                  </a:lnTo>
                  <a:lnTo>
                    <a:pt x="13160" y="20154"/>
                  </a:lnTo>
                  <a:lnTo>
                    <a:pt x="14249" y="15046"/>
                  </a:lnTo>
                  <a:cubicBezTo>
                    <a:pt x="14249" y="15046"/>
                    <a:pt x="16118" y="13661"/>
                    <a:pt x="16749" y="12048"/>
                  </a:cubicBezTo>
                  <a:cubicBezTo>
                    <a:pt x="16749" y="8441"/>
                    <a:pt x="15171" y="6287"/>
                    <a:pt x="13538" y="6287"/>
                  </a:cubicBezTo>
                  <a:cubicBezTo>
                    <a:pt x="13479" y="6287"/>
                    <a:pt x="13421" y="6289"/>
                    <a:pt x="13362" y="6295"/>
                  </a:cubicBezTo>
                  <a:cubicBezTo>
                    <a:pt x="13134" y="6318"/>
                    <a:pt x="12935" y="6331"/>
                    <a:pt x="12763" y="6331"/>
                  </a:cubicBezTo>
                  <a:cubicBezTo>
                    <a:pt x="11657" y="6331"/>
                    <a:pt x="11644" y="5832"/>
                    <a:pt x="11924" y="4668"/>
                  </a:cubicBezTo>
                  <a:lnTo>
                    <a:pt x="11924" y="4668"/>
                  </a:lnTo>
                  <a:cubicBezTo>
                    <a:pt x="12028" y="4700"/>
                    <a:pt x="12138" y="4715"/>
                    <a:pt x="12251" y="4715"/>
                  </a:cubicBezTo>
                  <a:cubicBezTo>
                    <a:pt x="12968" y="4715"/>
                    <a:pt x="13814" y="4095"/>
                    <a:pt x="14209" y="2934"/>
                  </a:cubicBezTo>
                  <a:cubicBezTo>
                    <a:pt x="14639" y="1590"/>
                    <a:pt x="14424" y="595"/>
                    <a:pt x="14424" y="595"/>
                  </a:cubicBezTo>
                  <a:cubicBezTo>
                    <a:pt x="13738" y="528"/>
                    <a:pt x="13066" y="313"/>
                    <a:pt x="12555" y="98"/>
                  </a:cubicBezTo>
                  <a:cubicBezTo>
                    <a:pt x="12387" y="32"/>
                    <a:pt x="12212" y="0"/>
                    <a:pt x="12039" y="0"/>
                  </a:cubicBezTo>
                  <a:close/>
                </a:path>
              </a:pathLst>
            </a:custGeom>
            <a:solidFill>
              <a:srgbClr val="F29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1398650" y="4343475"/>
              <a:ext cx="335400" cy="751100"/>
            </a:xfrm>
            <a:custGeom>
              <a:rect b="b" l="l" r="r" t="t"/>
              <a:pathLst>
                <a:path extrusionOk="0" h="30044" w="13416">
                  <a:moveTo>
                    <a:pt x="9342" y="0"/>
                  </a:moveTo>
                  <a:lnTo>
                    <a:pt x="1694" y="0"/>
                  </a:lnTo>
                  <a:cubicBezTo>
                    <a:pt x="1694" y="0"/>
                    <a:pt x="0" y="3361"/>
                    <a:pt x="457" y="10673"/>
                  </a:cubicBezTo>
                  <a:cubicBezTo>
                    <a:pt x="901" y="17999"/>
                    <a:pt x="2366" y="30043"/>
                    <a:pt x="2366" y="30043"/>
                  </a:cubicBezTo>
                  <a:lnTo>
                    <a:pt x="4019" y="30043"/>
                  </a:lnTo>
                  <a:lnTo>
                    <a:pt x="5619" y="3388"/>
                  </a:lnTo>
                  <a:cubicBezTo>
                    <a:pt x="5619" y="3388"/>
                    <a:pt x="9342" y="15754"/>
                    <a:pt x="9342" y="18550"/>
                  </a:cubicBezTo>
                  <a:lnTo>
                    <a:pt x="9342" y="30043"/>
                  </a:lnTo>
                  <a:lnTo>
                    <a:pt x="10942" y="30043"/>
                  </a:lnTo>
                  <a:cubicBezTo>
                    <a:pt x="10942" y="30043"/>
                    <a:pt x="11574" y="25406"/>
                    <a:pt x="12488" y="18833"/>
                  </a:cubicBezTo>
                  <a:cubicBezTo>
                    <a:pt x="13415" y="12246"/>
                    <a:pt x="10996" y="2352"/>
                    <a:pt x="93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532400" y="3927425"/>
              <a:ext cx="88050" cy="96825"/>
            </a:xfrm>
            <a:custGeom>
              <a:rect b="b" l="l" r="r" t="t"/>
              <a:pathLst>
                <a:path extrusionOk="0" h="3873" w="3522">
                  <a:moveTo>
                    <a:pt x="3428" y="3872"/>
                  </a:moveTo>
                  <a:lnTo>
                    <a:pt x="3522" y="2797"/>
                  </a:lnTo>
                  <a:cubicBezTo>
                    <a:pt x="2500" y="2756"/>
                    <a:pt x="2500" y="2259"/>
                    <a:pt x="2769" y="1130"/>
                  </a:cubicBezTo>
                  <a:cubicBezTo>
                    <a:pt x="2769" y="1130"/>
                    <a:pt x="1747" y="982"/>
                    <a:pt x="968" y="1"/>
                  </a:cubicBezTo>
                  <a:cubicBezTo>
                    <a:pt x="0" y="3254"/>
                    <a:pt x="3428" y="3872"/>
                    <a:pt x="3428" y="3872"/>
                  </a:cubicBezTo>
                  <a:close/>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377800" y="3977175"/>
              <a:ext cx="345500" cy="366325"/>
            </a:xfrm>
            <a:custGeom>
              <a:rect b="b" l="l" r="r" t="t"/>
              <a:pathLst>
                <a:path extrusionOk="0" h="14653" w="13820">
                  <a:moveTo>
                    <a:pt x="5189" y="498"/>
                  </a:moveTo>
                  <a:cubicBezTo>
                    <a:pt x="5189" y="498"/>
                    <a:pt x="1" y="269"/>
                    <a:pt x="485" y="4234"/>
                  </a:cubicBezTo>
                  <a:cubicBezTo>
                    <a:pt x="1479" y="5216"/>
                    <a:pt x="3321" y="5982"/>
                    <a:pt x="3321" y="5982"/>
                  </a:cubicBezTo>
                  <a:lnTo>
                    <a:pt x="2528" y="14652"/>
                  </a:lnTo>
                  <a:lnTo>
                    <a:pt x="10176" y="14652"/>
                  </a:lnTo>
                  <a:cubicBezTo>
                    <a:pt x="10176" y="14652"/>
                    <a:pt x="12300" y="7944"/>
                    <a:pt x="11655" y="5592"/>
                  </a:cubicBezTo>
                  <a:cubicBezTo>
                    <a:pt x="11655" y="5592"/>
                    <a:pt x="12919" y="4853"/>
                    <a:pt x="13819" y="3925"/>
                  </a:cubicBezTo>
                  <a:cubicBezTo>
                    <a:pt x="13523" y="1344"/>
                    <a:pt x="11373" y="0"/>
                    <a:pt x="9424" y="793"/>
                  </a:cubicBezTo>
                  <a:cubicBezTo>
                    <a:pt x="9114" y="4463"/>
                    <a:pt x="5189" y="4423"/>
                    <a:pt x="5189" y="49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433250" y="4010425"/>
              <a:ext cx="313575" cy="452375"/>
            </a:xfrm>
            <a:custGeom>
              <a:rect b="b" l="l" r="r" t="t"/>
              <a:pathLst>
                <a:path extrusionOk="0" h="18095" w="12543">
                  <a:moveTo>
                    <a:pt x="1" y="1"/>
                  </a:moveTo>
                  <a:lnTo>
                    <a:pt x="1" y="15742"/>
                  </a:lnTo>
                  <a:lnTo>
                    <a:pt x="12542" y="18094"/>
                  </a:lnTo>
                  <a:lnTo>
                    <a:pt x="12542" y="2098"/>
                  </a:lnTo>
                  <a:lnTo>
                    <a:pt x="1"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746800" y="4010425"/>
              <a:ext cx="313900" cy="452375"/>
            </a:xfrm>
            <a:custGeom>
              <a:rect b="b" l="l" r="r" t="t"/>
              <a:pathLst>
                <a:path extrusionOk="0" h="18095" w="12556">
                  <a:moveTo>
                    <a:pt x="12555" y="1"/>
                  </a:moveTo>
                  <a:lnTo>
                    <a:pt x="0" y="2098"/>
                  </a:lnTo>
                  <a:lnTo>
                    <a:pt x="0" y="18094"/>
                  </a:lnTo>
                  <a:lnTo>
                    <a:pt x="12555" y="15742"/>
                  </a:lnTo>
                  <a:lnTo>
                    <a:pt x="12555"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458450" y="4033950"/>
              <a:ext cx="288375" cy="353225"/>
            </a:xfrm>
            <a:custGeom>
              <a:rect b="b" l="l" r="r" t="t"/>
              <a:pathLst>
                <a:path extrusionOk="0" h="14129" w="11535">
                  <a:moveTo>
                    <a:pt x="1" y="1"/>
                  </a:moveTo>
                  <a:lnTo>
                    <a:pt x="1" y="11897"/>
                  </a:lnTo>
                  <a:lnTo>
                    <a:pt x="11534" y="14129"/>
                  </a:lnTo>
                  <a:lnTo>
                    <a:pt x="11534" y="2219"/>
                  </a:lnTo>
                  <a:close/>
                </a:path>
              </a:pathLst>
            </a:custGeom>
            <a:solidFill>
              <a:srgbClr val="304F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1746800" y="4033950"/>
              <a:ext cx="289025" cy="353225"/>
            </a:xfrm>
            <a:custGeom>
              <a:rect b="b" l="l" r="r" t="t"/>
              <a:pathLst>
                <a:path extrusionOk="0" h="14129" w="11561">
                  <a:moveTo>
                    <a:pt x="0" y="2219"/>
                  </a:moveTo>
                  <a:lnTo>
                    <a:pt x="0" y="14129"/>
                  </a:lnTo>
                  <a:lnTo>
                    <a:pt x="11560" y="11897"/>
                  </a:lnTo>
                  <a:lnTo>
                    <a:pt x="11560" y="1"/>
                  </a:lnTo>
                  <a:close/>
                </a:path>
              </a:pathLst>
            </a:custGeom>
            <a:solidFill>
              <a:srgbClr val="304F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746800" y="4411350"/>
              <a:ext cx="4375" cy="28250"/>
            </a:xfrm>
            <a:custGeom>
              <a:rect b="b" l="l" r="r" t="t"/>
              <a:pathLst>
                <a:path extrusionOk="0" h="1130" w="175">
                  <a:moveTo>
                    <a:pt x="0" y="0"/>
                  </a:moveTo>
                  <a:lnTo>
                    <a:pt x="0" y="1130"/>
                  </a:lnTo>
                  <a:lnTo>
                    <a:pt x="175" y="1103"/>
                  </a:lnTo>
                  <a:lnTo>
                    <a:pt x="0" y="0"/>
                  </a:lnTo>
                  <a:close/>
                </a:path>
              </a:pathLst>
            </a:custGeom>
            <a:solidFill>
              <a:srgbClr val="FDEA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1913800" y="4343800"/>
              <a:ext cx="75975" cy="66575"/>
            </a:xfrm>
            <a:custGeom>
              <a:rect b="b" l="l" r="r" t="t"/>
              <a:pathLst>
                <a:path extrusionOk="0" h="2663" w="3039">
                  <a:moveTo>
                    <a:pt x="2515" y="1"/>
                  </a:moveTo>
                  <a:lnTo>
                    <a:pt x="1" y="1183"/>
                  </a:lnTo>
                  <a:lnTo>
                    <a:pt x="28" y="2662"/>
                  </a:lnTo>
                  <a:lnTo>
                    <a:pt x="3039" y="2124"/>
                  </a:lnTo>
                  <a:cubicBezTo>
                    <a:pt x="2837" y="1385"/>
                    <a:pt x="2662" y="673"/>
                    <a:pt x="251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1815000" y="4377075"/>
              <a:ext cx="88750" cy="50775"/>
            </a:xfrm>
            <a:custGeom>
              <a:rect b="b" l="l" r="r" t="t"/>
              <a:pathLst>
                <a:path extrusionOk="0" h="2031" w="3550">
                  <a:moveTo>
                    <a:pt x="3509" y="0"/>
                  </a:moveTo>
                  <a:lnTo>
                    <a:pt x="1" y="968"/>
                  </a:lnTo>
                  <a:lnTo>
                    <a:pt x="1" y="2030"/>
                  </a:lnTo>
                  <a:lnTo>
                    <a:pt x="3550" y="1398"/>
                  </a:lnTo>
                  <a:lnTo>
                    <a:pt x="35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1987750" y="4316290"/>
              <a:ext cx="47725" cy="77650"/>
            </a:xfrm>
            <a:custGeom>
              <a:rect b="b" l="l" r="r" t="t"/>
              <a:pathLst>
                <a:path extrusionOk="0" h="3106" w="1909">
                  <a:moveTo>
                    <a:pt x="1909" y="0"/>
                  </a:moveTo>
                  <a:lnTo>
                    <a:pt x="0" y="887"/>
                  </a:lnTo>
                  <a:cubicBezTo>
                    <a:pt x="148" y="1600"/>
                    <a:pt x="336" y="2339"/>
                    <a:pt x="538" y="3105"/>
                  </a:cubicBezTo>
                  <a:lnTo>
                    <a:pt x="1909" y="2877"/>
                  </a:lnTo>
                  <a:lnTo>
                    <a:pt x="19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64960" y="4174417"/>
              <a:ext cx="69582" cy="80008"/>
            </a:xfrm>
            <a:custGeom>
              <a:rect b="b" l="l" r="r" t="t"/>
              <a:pathLst>
                <a:path extrusionOk="0" h="3200" w="2770">
                  <a:moveTo>
                    <a:pt x="2770" y="1"/>
                  </a:moveTo>
                  <a:lnTo>
                    <a:pt x="1" y="807"/>
                  </a:lnTo>
                  <a:cubicBezTo>
                    <a:pt x="55" y="1547"/>
                    <a:pt x="122" y="2340"/>
                    <a:pt x="229" y="3200"/>
                  </a:cubicBezTo>
                  <a:lnTo>
                    <a:pt x="2770" y="1829"/>
                  </a:lnTo>
                  <a:lnTo>
                    <a:pt x="277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972990" y="4232225"/>
              <a:ext cx="61850" cy="96475"/>
            </a:xfrm>
            <a:custGeom>
              <a:rect b="b" l="l" r="r" t="t"/>
              <a:pathLst>
                <a:path extrusionOk="0" h="3859" w="2474">
                  <a:moveTo>
                    <a:pt x="2474" y="1"/>
                  </a:moveTo>
                  <a:lnTo>
                    <a:pt x="1" y="1318"/>
                  </a:lnTo>
                  <a:cubicBezTo>
                    <a:pt x="122" y="2111"/>
                    <a:pt x="269" y="2971"/>
                    <a:pt x="458" y="3859"/>
                  </a:cubicBezTo>
                  <a:lnTo>
                    <a:pt x="2474" y="2931"/>
                  </a:lnTo>
                  <a:lnTo>
                    <a:pt x="247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815000" y="4147550"/>
              <a:ext cx="84725" cy="80325"/>
            </a:xfrm>
            <a:custGeom>
              <a:rect b="b" l="l" r="r" t="t"/>
              <a:pathLst>
                <a:path extrusionOk="0" h="3213" w="3389">
                  <a:moveTo>
                    <a:pt x="3335" y="0"/>
                  </a:moveTo>
                  <a:lnTo>
                    <a:pt x="1695" y="296"/>
                  </a:lnTo>
                  <a:cubicBezTo>
                    <a:pt x="1600" y="1183"/>
                    <a:pt x="888" y="2003"/>
                    <a:pt x="1" y="2272"/>
                  </a:cubicBezTo>
                  <a:lnTo>
                    <a:pt x="1" y="3213"/>
                  </a:lnTo>
                  <a:lnTo>
                    <a:pt x="3388" y="2245"/>
                  </a:lnTo>
                  <a:lnTo>
                    <a:pt x="333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1746800" y="4355900"/>
              <a:ext cx="57150" cy="83025"/>
            </a:xfrm>
            <a:custGeom>
              <a:rect b="b" l="l" r="r" t="t"/>
              <a:pathLst>
                <a:path extrusionOk="0" h="3321" w="2286">
                  <a:moveTo>
                    <a:pt x="2285" y="0"/>
                  </a:moveTo>
                  <a:lnTo>
                    <a:pt x="0" y="1237"/>
                  </a:lnTo>
                  <a:lnTo>
                    <a:pt x="0" y="2218"/>
                  </a:lnTo>
                  <a:lnTo>
                    <a:pt x="175" y="3321"/>
                  </a:lnTo>
                  <a:lnTo>
                    <a:pt x="2285" y="2944"/>
                  </a:lnTo>
                  <a:lnTo>
                    <a:pt x="228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1815004" y="4259484"/>
              <a:ext cx="86075" cy="80011"/>
            </a:xfrm>
            <a:custGeom>
              <a:rect b="b" l="l" r="r" t="t"/>
              <a:pathLst>
                <a:path extrusionOk="0" h="3146" w="3443">
                  <a:moveTo>
                    <a:pt x="3429" y="0"/>
                  </a:moveTo>
                  <a:lnTo>
                    <a:pt x="1" y="1345"/>
                  </a:lnTo>
                  <a:lnTo>
                    <a:pt x="1" y="3146"/>
                  </a:lnTo>
                  <a:lnTo>
                    <a:pt x="3442" y="1304"/>
                  </a:lnTo>
                  <a:lnTo>
                    <a:pt x="342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1746800" y="4074275"/>
              <a:ext cx="57150" cy="84050"/>
            </a:xfrm>
            <a:custGeom>
              <a:rect b="b" l="l" r="r" t="t"/>
              <a:pathLst>
                <a:path extrusionOk="0" h="3362" w="2286">
                  <a:moveTo>
                    <a:pt x="2285" y="1"/>
                  </a:moveTo>
                  <a:lnTo>
                    <a:pt x="0" y="404"/>
                  </a:lnTo>
                  <a:lnTo>
                    <a:pt x="0" y="3227"/>
                  </a:lnTo>
                  <a:lnTo>
                    <a:pt x="605" y="3361"/>
                  </a:lnTo>
                  <a:cubicBezTo>
                    <a:pt x="739" y="2501"/>
                    <a:pt x="1438" y="1708"/>
                    <a:pt x="2285" y="1453"/>
                  </a:cubicBezTo>
                  <a:lnTo>
                    <a:pt x="228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1815000" y="4058150"/>
              <a:ext cx="83375" cy="85725"/>
            </a:xfrm>
            <a:custGeom>
              <a:rect b="b" l="l" r="r" t="t"/>
              <a:pathLst>
                <a:path extrusionOk="0" h="3429" w="3335">
                  <a:moveTo>
                    <a:pt x="3281" y="1"/>
                  </a:moveTo>
                  <a:lnTo>
                    <a:pt x="1" y="579"/>
                  </a:lnTo>
                  <a:lnTo>
                    <a:pt x="1" y="2030"/>
                  </a:lnTo>
                  <a:cubicBezTo>
                    <a:pt x="31" y="2029"/>
                    <a:pt x="60" y="2028"/>
                    <a:pt x="90" y="2028"/>
                  </a:cubicBezTo>
                  <a:cubicBezTo>
                    <a:pt x="935" y="2028"/>
                    <a:pt x="1604" y="2584"/>
                    <a:pt x="1695" y="3428"/>
                  </a:cubicBezTo>
                  <a:lnTo>
                    <a:pt x="3335" y="3146"/>
                  </a:lnTo>
                  <a:lnTo>
                    <a:pt x="328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1963915" y="4033950"/>
              <a:ext cx="70925" cy="91100"/>
            </a:xfrm>
            <a:custGeom>
              <a:rect b="b" l="l" r="r" t="t"/>
              <a:pathLst>
                <a:path extrusionOk="0" h="3644" w="2837">
                  <a:moveTo>
                    <a:pt x="2837" y="1"/>
                  </a:moveTo>
                  <a:lnTo>
                    <a:pt x="323" y="431"/>
                  </a:lnTo>
                  <a:cubicBezTo>
                    <a:pt x="202" y="982"/>
                    <a:pt x="28" y="2058"/>
                    <a:pt x="1" y="3644"/>
                  </a:cubicBezTo>
                  <a:lnTo>
                    <a:pt x="2837" y="3133"/>
                  </a:lnTo>
                  <a:lnTo>
                    <a:pt x="283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1907115" y="4047035"/>
              <a:ext cx="53475" cy="87725"/>
            </a:xfrm>
            <a:custGeom>
              <a:rect b="b" l="l" r="r" t="t"/>
              <a:pathLst>
                <a:path extrusionOk="0" h="3509" w="2139">
                  <a:moveTo>
                    <a:pt x="2138" y="0"/>
                  </a:moveTo>
                  <a:lnTo>
                    <a:pt x="1" y="377"/>
                  </a:lnTo>
                  <a:lnTo>
                    <a:pt x="68" y="3509"/>
                  </a:lnTo>
                  <a:lnTo>
                    <a:pt x="1816" y="3213"/>
                  </a:lnTo>
                  <a:cubicBezTo>
                    <a:pt x="1842" y="1681"/>
                    <a:pt x="2017" y="605"/>
                    <a:pt x="213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1815000" y="4213440"/>
              <a:ext cx="85725" cy="68925"/>
            </a:xfrm>
            <a:custGeom>
              <a:rect b="b" l="l" r="r" t="t"/>
              <a:pathLst>
                <a:path extrusionOk="0" h="2757" w="3429">
                  <a:moveTo>
                    <a:pt x="3388" y="1"/>
                  </a:moveTo>
                  <a:lnTo>
                    <a:pt x="1" y="996"/>
                  </a:lnTo>
                  <a:lnTo>
                    <a:pt x="1" y="2757"/>
                  </a:lnTo>
                  <a:lnTo>
                    <a:pt x="3429" y="1399"/>
                  </a:lnTo>
                  <a:lnTo>
                    <a:pt x="338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1909450" y="4137475"/>
              <a:ext cx="45050" cy="62850"/>
            </a:xfrm>
            <a:custGeom>
              <a:rect b="b" l="l" r="r" t="t"/>
              <a:pathLst>
                <a:path extrusionOk="0" h="2514" w="1802">
                  <a:moveTo>
                    <a:pt x="1748" y="0"/>
                  </a:moveTo>
                  <a:lnTo>
                    <a:pt x="0" y="323"/>
                  </a:lnTo>
                  <a:lnTo>
                    <a:pt x="40" y="2514"/>
                  </a:lnTo>
                  <a:lnTo>
                    <a:pt x="1801" y="2003"/>
                  </a:lnTo>
                  <a:cubicBezTo>
                    <a:pt x="1748" y="1250"/>
                    <a:pt x="1734" y="592"/>
                    <a:pt x="1748" y="0"/>
                  </a:cubicBezTo>
                  <a:close/>
                </a:path>
              </a:pathLst>
            </a:custGeom>
            <a:solidFill>
              <a:srgbClr val="DF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1910775" y="4197950"/>
              <a:ext cx="47075" cy="47075"/>
            </a:xfrm>
            <a:custGeom>
              <a:rect b="b" l="l" r="r" t="t"/>
              <a:pathLst>
                <a:path extrusionOk="0" h="1883" w="1883">
                  <a:moveTo>
                    <a:pt x="1775" y="1"/>
                  </a:moveTo>
                  <a:lnTo>
                    <a:pt x="1" y="525"/>
                  </a:lnTo>
                  <a:lnTo>
                    <a:pt x="28" y="1883"/>
                  </a:lnTo>
                  <a:lnTo>
                    <a:pt x="1883" y="1143"/>
                  </a:lnTo>
                  <a:cubicBezTo>
                    <a:pt x="1829" y="740"/>
                    <a:pt x="1802" y="364"/>
                    <a:pt x="177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1815000" y="4303800"/>
              <a:ext cx="87750" cy="86750"/>
            </a:xfrm>
            <a:custGeom>
              <a:rect b="b" l="l" r="r" t="t"/>
              <a:pathLst>
                <a:path extrusionOk="0" h="3470" w="3510">
                  <a:moveTo>
                    <a:pt x="3456" y="1"/>
                  </a:moveTo>
                  <a:lnTo>
                    <a:pt x="1" y="1869"/>
                  </a:lnTo>
                  <a:lnTo>
                    <a:pt x="1" y="3469"/>
                  </a:lnTo>
                  <a:lnTo>
                    <a:pt x="3509" y="2488"/>
                  </a:lnTo>
                  <a:lnTo>
                    <a:pt x="3456" y="1"/>
                  </a:lnTo>
                  <a:close/>
                </a:path>
              </a:pathLst>
            </a:custGeom>
            <a:solidFill>
              <a:srgbClr val="DF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1772000" y="4119800"/>
              <a:ext cx="74950" cy="75325"/>
            </a:xfrm>
            <a:custGeom>
              <a:rect b="b" l="l" r="r" t="t"/>
              <a:pathLst>
                <a:path extrusionOk="0" h="3013" w="2998">
                  <a:moveTo>
                    <a:pt x="1754" y="1"/>
                  </a:moveTo>
                  <a:cubicBezTo>
                    <a:pt x="1673" y="1"/>
                    <a:pt x="1590" y="8"/>
                    <a:pt x="1506" y="22"/>
                  </a:cubicBezTo>
                  <a:cubicBezTo>
                    <a:pt x="672" y="169"/>
                    <a:pt x="0" y="949"/>
                    <a:pt x="0" y="1769"/>
                  </a:cubicBezTo>
                  <a:cubicBezTo>
                    <a:pt x="0" y="2504"/>
                    <a:pt x="541" y="3013"/>
                    <a:pt x="1254" y="3013"/>
                  </a:cubicBezTo>
                  <a:cubicBezTo>
                    <a:pt x="1336" y="3013"/>
                    <a:pt x="1420" y="3006"/>
                    <a:pt x="1506" y="2992"/>
                  </a:cubicBezTo>
                  <a:cubicBezTo>
                    <a:pt x="2326" y="2844"/>
                    <a:pt x="2998" y="2078"/>
                    <a:pt x="2998" y="1245"/>
                  </a:cubicBezTo>
                  <a:cubicBezTo>
                    <a:pt x="2998" y="509"/>
                    <a:pt x="2457" y="1"/>
                    <a:pt x="175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1747450" y="4167025"/>
              <a:ext cx="56500" cy="80700"/>
            </a:xfrm>
            <a:custGeom>
              <a:rect b="b" l="l" r="r" t="t"/>
              <a:pathLst>
                <a:path extrusionOk="0" h="3228" w="2260">
                  <a:moveTo>
                    <a:pt x="1" y="1"/>
                  </a:moveTo>
                  <a:lnTo>
                    <a:pt x="1" y="3227"/>
                  </a:lnTo>
                  <a:lnTo>
                    <a:pt x="2259" y="2555"/>
                  </a:lnTo>
                  <a:lnTo>
                    <a:pt x="2259" y="1560"/>
                  </a:lnTo>
                  <a:cubicBezTo>
                    <a:pt x="2222" y="1562"/>
                    <a:pt x="2185" y="1564"/>
                    <a:pt x="2149" y="1564"/>
                  </a:cubicBezTo>
                  <a:cubicBezTo>
                    <a:pt x="1300" y="1564"/>
                    <a:pt x="630" y="972"/>
                    <a:pt x="566" y="122"/>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1962956" y="4123350"/>
              <a:ext cx="71250" cy="60850"/>
            </a:xfrm>
            <a:custGeom>
              <a:rect b="b" l="l" r="r" t="t"/>
              <a:pathLst>
                <a:path extrusionOk="0" h="2434" w="2850">
                  <a:moveTo>
                    <a:pt x="2850" y="0"/>
                  </a:moveTo>
                  <a:lnTo>
                    <a:pt x="0" y="498"/>
                  </a:lnTo>
                  <a:cubicBezTo>
                    <a:pt x="0" y="1076"/>
                    <a:pt x="14" y="1735"/>
                    <a:pt x="41" y="2434"/>
                  </a:cubicBezTo>
                  <a:lnTo>
                    <a:pt x="2850" y="1627"/>
                  </a:lnTo>
                  <a:lnTo>
                    <a:pt x="285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1911450" y="4237275"/>
              <a:ext cx="50100" cy="49425"/>
            </a:xfrm>
            <a:custGeom>
              <a:rect b="b" l="l" r="r" t="t"/>
              <a:pathLst>
                <a:path extrusionOk="0" h="1977" w="2004">
                  <a:moveTo>
                    <a:pt x="1883" y="0"/>
                  </a:moveTo>
                  <a:lnTo>
                    <a:pt x="1" y="740"/>
                  </a:lnTo>
                  <a:lnTo>
                    <a:pt x="28" y="1976"/>
                  </a:lnTo>
                  <a:lnTo>
                    <a:pt x="2004" y="914"/>
                  </a:lnTo>
                  <a:cubicBezTo>
                    <a:pt x="1977" y="605"/>
                    <a:pt x="1923" y="296"/>
                    <a:pt x="18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1911718" y="4270593"/>
              <a:ext cx="62525" cy="91104"/>
            </a:xfrm>
            <a:custGeom>
              <a:rect b="b" l="l" r="r" t="t"/>
              <a:pathLst>
                <a:path extrusionOk="0" h="3630" w="2501">
                  <a:moveTo>
                    <a:pt x="2043" y="0"/>
                  </a:moveTo>
                  <a:lnTo>
                    <a:pt x="0" y="1075"/>
                  </a:lnTo>
                  <a:lnTo>
                    <a:pt x="54" y="3629"/>
                  </a:lnTo>
                  <a:lnTo>
                    <a:pt x="2500" y="2500"/>
                  </a:lnTo>
                  <a:cubicBezTo>
                    <a:pt x="2312" y="1613"/>
                    <a:pt x="2164" y="766"/>
                    <a:pt x="204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1746800" y="4241650"/>
              <a:ext cx="57150" cy="133775"/>
            </a:xfrm>
            <a:custGeom>
              <a:rect b="b" l="l" r="r" t="t"/>
              <a:pathLst>
                <a:path extrusionOk="0" h="5351" w="2286">
                  <a:moveTo>
                    <a:pt x="2285" y="0"/>
                  </a:moveTo>
                  <a:lnTo>
                    <a:pt x="0" y="659"/>
                  </a:lnTo>
                  <a:lnTo>
                    <a:pt x="0" y="5350"/>
                  </a:lnTo>
                  <a:lnTo>
                    <a:pt x="2285" y="4127"/>
                  </a:lnTo>
                  <a:lnTo>
                    <a:pt x="22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1746450" y="4044725"/>
              <a:ext cx="288375" cy="384800"/>
            </a:xfrm>
            <a:custGeom>
              <a:rect b="b" l="l" r="r" t="t"/>
              <a:pathLst>
                <a:path extrusionOk="0" h="15392" w="11535">
                  <a:moveTo>
                    <a:pt x="2791" y="3001"/>
                  </a:moveTo>
                  <a:cubicBezTo>
                    <a:pt x="3487" y="3001"/>
                    <a:pt x="4020" y="3518"/>
                    <a:pt x="4020" y="4248"/>
                  </a:cubicBezTo>
                  <a:cubicBezTo>
                    <a:pt x="4020" y="5081"/>
                    <a:pt x="3348" y="5847"/>
                    <a:pt x="2528" y="5995"/>
                  </a:cubicBezTo>
                  <a:cubicBezTo>
                    <a:pt x="2432" y="6014"/>
                    <a:pt x="2338" y="6023"/>
                    <a:pt x="2246" y="6023"/>
                  </a:cubicBezTo>
                  <a:cubicBezTo>
                    <a:pt x="1548" y="6023"/>
                    <a:pt x="1022" y="5497"/>
                    <a:pt x="1022" y="4772"/>
                  </a:cubicBezTo>
                  <a:cubicBezTo>
                    <a:pt x="1022" y="3952"/>
                    <a:pt x="1694" y="3172"/>
                    <a:pt x="2528" y="3025"/>
                  </a:cubicBezTo>
                  <a:cubicBezTo>
                    <a:pt x="2618" y="3008"/>
                    <a:pt x="2706" y="3001"/>
                    <a:pt x="2791" y="3001"/>
                  </a:cubicBezTo>
                  <a:close/>
                  <a:moveTo>
                    <a:pt x="8268" y="3737"/>
                  </a:moveTo>
                  <a:cubicBezTo>
                    <a:pt x="8268" y="4302"/>
                    <a:pt x="8281" y="4974"/>
                    <a:pt x="8321" y="5713"/>
                  </a:cubicBezTo>
                  <a:lnTo>
                    <a:pt x="6560" y="6224"/>
                  </a:lnTo>
                  <a:lnTo>
                    <a:pt x="6520" y="4033"/>
                  </a:lnTo>
                  <a:lnTo>
                    <a:pt x="8268" y="3737"/>
                  </a:lnTo>
                  <a:close/>
                  <a:moveTo>
                    <a:pt x="6077" y="4100"/>
                  </a:moveTo>
                  <a:lnTo>
                    <a:pt x="6130" y="6331"/>
                  </a:lnTo>
                  <a:lnTo>
                    <a:pt x="2743" y="7313"/>
                  </a:lnTo>
                  <a:lnTo>
                    <a:pt x="2743" y="6385"/>
                  </a:lnTo>
                  <a:cubicBezTo>
                    <a:pt x="3630" y="6130"/>
                    <a:pt x="4342" y="5296"/>
                    <a:pt x="4437" y="4409"/>
                  </a:cubicBezTo>
                  <a:lnTo>
                    <a:pt x="6077" y="4100"/>
                  </a:lnTo>
                  <a:close/>
                  <a:moveTo>
                    <a:pt x="8348" y="6116"/>
                  </a:moveTo>
                  <a:cubicBezTo>
                    <a:pt x="8389" y="6493"/>
                    <a:pt x="8415" y="6856"/>
                    <a:pt x="8456" y="7259"/>
                  </a:cubicBezTo>
                  <a:lnTo>
                    <a:pt x="6601" y="7998"/>
                  </a:lnTo>
                  <a:lnTo>
                    <a:pt x="6574" y="6640"/>
                  </a:lnTo>
                  <a:lnTo>
                    <a:pt x="8348" y="6116"/>
                  </a:lnTo>
                  <a:close/>
                  <a:moveTo>
                    <a:pt x="6130" y="6761"/>
                  </a:moveTo>
                  <a:lnTo>
                    <a:pt x="6171" y="8173"/>
                  </a:lnTo>
                  <a:lnTo>
                    <a:pt x="2743" y="9517"/>
                  </a:lnTo>
                  <a:lnTo>
                    <a:pt x="2743" y="7743"/>
                  </a:lnTo>
                  <a:lnTo>
                    <a:pt x="6130" y="6761"/>
                  </a:lnTo>
                  <a:close/>
                  <a:moveTo>
                    <a:pt x="8483" y="7702"/>
                  </a:moveTo>
                  <a:cubicBezTo>
                    <a:pt x="8523" y="7998"/>
                    <a:pt x="8550" y="8307"/>
                    <a:pt x="8604" y="8616"/>
                  </a:cubicBezTo>
                  <a:lnTo>
                    <a:pt x="6614" y="9678"/>
                  </a:lnTo>
                  <a:lnTo>
                    <a:pt x="6601" y="8442"/>
                  </a:lnTo>
                  <a:lnTo>
                    <a:pt x="8483" y="7702"/>
                  </a:lnTo>
                  <a:close/>
                  <a:moveTo>
                    <a:pt x="6157" y="8603"/>
                  </a:moveTo>
                  <a:lnTo>
                    <a:pt x="6184" y="9920"/>
                  </a:lnTo>
                  <a:lnTo>
                    <a:pt x="2729" y="11762"/>
                  </a:lnTo>
                  <a:lnTo>
                    <a:pt x="2729" y="9961"/>
                  </a:lnTo>
                  <a:lnTo>
                    <a:pt x="6157" y="8603"/>
                  </a:lnTo>
                  <a:close/>
                  <a:moveTo>
                    <a:pt x="8657" y="9047"/>
                  </a:moveTo>
                  <a:cubicBezTo>
                    <a:pt x="8792" y="9826"/>
                    <a:pt x="8940" y="10673"/>
                    <a:pt x="9128" y="11560"/>
                  </a:cubicBezTo>
                  <a:lnTo>
                    <a:pt x="6668" y="12689"/>
                  </a:lnTo>
                  <a:lnTo>
                    <a:pt x="6614" y="10135"/>
                  </a:lnTo>
                  <a:lnTo>
                    <a:pt x="8657" y="9047"/>
                  </a:lnTo>
                  <a:close/>
                  <a:moveTo>
                    <a:pt x="6198" y="10391"/>
                  </a:moveTo>
                  <a:lnTo>
                    <a:pt x="6251" y="12878"/>
                  </a:lnTo>
                  <a:lnTo>
                    <a:pt x="2743" y="13832"/>
                  </a:lnTo>
                  <a:lnTo>
                    <a:pt x="2743" y="12232"/>
                  </a:lnTo>
                  <a:lnTo>
                    <a:pt x="6198" y="10391"/>
                  </a:lnTo>
                  <a:close/>
                  <a:moveTo>
                    <a:pt x="9047" y="0"/>
                  </a:moveTo>
                  <a:lnTo>
                    <a:pt x="8590" y="81"/>
                  </a:lnTo>
                  <a:cubicBezTo>
                    <a:pt x="8469" y="686"/>
                    <a:pt x="8308" y="1748"/>
                    <a:pt x="8268" y="3293"/>
                  </a:cubicBezTo>
                  <a:lnTo>
                    <a:pt x="6507" y="3603"/>
                  </a:lnTo>
                  <a:lnTo>
                    <a:pt x="6439" y="457"/>
                  </a:lnTo>
                  <a:lnTo>
                    <a:pt x="5996" y="538"/>
                  </a:lnTo>
                  <a:lnTo>
                    <a:pt x="6063" y="3683"/>
                  </a:lnTo>
                  <a:lnTo>
                    <a:pt x="4423" y="3965"/>
                  </a:lnTo>
                  <a:cubicBezTo>
                    <a:pt x="4319" y="3121"/>
                    <a:pt x="3663" y="2565"/>
                    <a:pt x="2818" y="2565"/>
                  </a:cubicBezTo>
                  <a:cubicBezTo>
                    <a:pt x="2789" y="2565"/>
                    <a:pt x="2759" y="2566"/>
                    <a:pt x="2729" y="2567"/>
                  </a:cubicBezTo>
                  <a:lnTo>
                    <a:pt x="2729" y="1116"/>
                  </a:lnTo>
                  <a:lnTo>
                    <a:pt x="2286" y="1196"/>
                  </a:lnTo>
                  <a:lnTo>
                    <a:pt x="2286" y="2662"/>
                  </a:lnTo>
                  <a:cubicBezTo>
                    <a:pt x="1426" y="2904"/>
                    <a:pt x="740" y="3683"/>
                    <a:pt x="606" y="4557"/>
                  </a:cubicBezTo>
                  <a:lnTo>
                    <a:pt x="14" y="4422"/>
                  </a:lnTo>
                  <a:lnTo>
                    <a:pt x="14" y="4893"/>
                  </a:lnTo>
                  <a:lnTo>
                    <a:pt x="592" y="5014"/>
                  </a:lnTo>
                  <a:cubicBezTo>
                    <a:pt x="656" y="5869"/>
                    <a:pt x="1313" y="6457"/>
                    <a:pt x="2150" y="6457"/>
                  </a:cubicBezTo>
                  <a:cubicBezTo>
                    <a:pt x="2195" y="6457"/>
                    <a:pt x="2240" y="6456"/>
                    <a:pt x="2286" y="6452"/>
                  </a:cubicBezTo>
                  <a:lnTo>
                    <a:pt x="2286" y="7447"/>
                  </a:lnTo>
                  <a:lnTo>
                    <a:pt x="1" y="8106"/>
                  </a:lnTo>
                  <a:lnTo>
                    <a:pt x="1" y="8536"/>
                  </a:lnTo>
                  <a:lnTo>
                    <a:pt x="2286" y="7877"/>
                  </a:lnTo>
                  <a:lnTo>
                    <a:pt x="2286" y="12004"/>
                  </a:lnTo>
                  <a:lnTo>
                    <a:pt x="1" y="13227"/>
                  </a:lnTo>
                  <a:lnTo>
                    <a:pt x="1" y="13684"/>
                  </a:lnTo>
                  <a:lnTo>
                    <a:pt x="2286" y="12447"/>
                  </a:lnTo>
                  <a:lnTo>
                    <a:pt x="2286" y="15391"/>
                  </a:lnTo>
                  <a:lnTo>
                    <a:pt x="2729" y="15311"/>
                  </a:lnTo>
                  <a:lnTo>
                    <a:pt x="2729" y="14249"/>
                  </a:lnTo>
                  <a:lnTo>
                    <a:pt x="6238" y="13281"/>
                  </a:lnTo>
                  <a:lnTo>
                    <a:pt x="6265" y="14692"/>
                  </a:lnTo>
                  <a:lnTo>
                    <a:pt x="6708" y="14598"/>
                  </a:lnTo>
                  <a:lnTo>
                    <a:pt x="6668" y="13120"/>
                  </a:lnTo>
                  <a:lnTo>
                    <a:pt x="9195" y="11964"/>
                  </a:lnTo>
                  <a:cubicBezTo>
                    <a:pt x="9343" y="12636"/>
                    <a:pt x="9518" y="13348"/>
                    <a:pt x="9719" y="14087"/>
                  </a:cubicBezTo>
                  <a:lnTo>
                    <a:pt x="10163" y="13993"/>
                  </a:lnTo>
                  <a:cubicBezTo>
                    <a:pt x="9961" y="13227"/>
                    <a:pt x="9787" y="12488"/>
                    <a:pt x="9612" y="11762"/>
                  </a:cubicBezTo>
                  <a:lnTo>
                    <a:pt x="11534" y="10875"/>
                  </a:lnTo>
                  <a:lnTo>
                    <a:pt x="11534" y="10418"/>
                  </a:lnTo>
                  <a:lnTo>
                    <a:pt x="9518" y="11345"/>
                  </a:lnTo>
                  <a:cubicBezTo>
                    <a:pt x="9330" y="10458"/>
                    <a:pt x="9182" y="9598"/>
                    <a:pt x="9061" y="8805"/>
                  </a:cubicBezTo>
                  <a:lnTo>
                    <a:pt x="11534" y="7474"/>
                  </a:lnTo>
                  <a:lnTo>
                    <a:pt x="11534" y="7030"/>
                  </a:lnTo>
                  <a:lnTo>
                    <a:pt x="8993" y="8388"/>
                  </a:lnTo>
                  <a:cubicBezTo>
                    <a:pt x="8872" y="7528"/>
                    <a:pt x="8792" y="6735"/>
                    <a:pt x="8738" y="5995"/>
                  </a:cubicBezTo>
                  <a:lnTo>
                    <a:pt x="11507" y="5189"/>
                  </a:lnTo>
                  <a:lnTo>
                    <a:pt x="11507" y="4759"/>
                  </a:lnTo>
                  <a:lnTo>
                    <a:pt x="8711" y="5565"/>
                  </a:lnTo>
                  <a:cubicBezTo>
                    <a:pt x="8671" y="4853"/>
                    <a:pt x="8657" y="4221"/>
                    <a:pt x="8657" y="3629"/>
                  </a:cubicBezTo>
                  <a:lnTo>
                    <a:pt x="11507" y="3132"/>
                  </a:lnTo>
                  <a:lnTo>
                    <a:pt x="11507" y="2688"/>
                  </a:lnTo>
                  <a:lnTo>
                    <a:pt x="8671" y="3199"/>
                  </a:lnTo>
                  <a:cubicBezTo>
                    <a:pt x="8752" y="1627"/>
                    <a:pt x="8926" y="551"/>
                    <a:pt x="9047"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1689325" y="4389500"/>
              <a:ext cx="50775" cy="48750"/>
            </a:xfrm>
            <a:custGeom>
              <a:rect b="b" l="l" r="r" t="t"/>
              <a:pathLst>
                <a:path extrusionOk="0" h="1950" w="2031">
                  <a:moveTo>
                    <a:pt x="1748" y="1"/>
                  </a:moveTo>
                  <a:lnTo>
                    <a:pt x="1" y="377"/>
                  </a:lnTo>
                  <a:lnTo>
                    <a:pt x="350" y="1654"/>
                  </a:lnTo>
                  <a:lnTo>
                    <a:pt x="2030" y="1950"/>
                  </a:lnTo>
                  <a:lnTo>
                    <a:pt x="174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1698725" y="4075975"/>
              <a:ext cx="48100" cy="79325"/>
            </a:xfrm>
            <a:custGeom>
              <a:rect b="b" l="l" r="r" t="t"/>
              <a:pathLst>
                <a:path extrusionOk="0" h="3173" w="1924">
                  <a:moveTo>
                    <a:pt x="1" y="0"/>
                  </a:moveTo>
                  <a:lnTo>
                    <a:pt x="310" y="2245"/>
                  </a:lnTo>
                  <a:lnTo>
                    <a:pt x="1923" y="3172"/>
                  </a:lnTo>
                  <a:lnTo>
                    <a:pt x="1923" y="350"/>
                  </a:ln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1607000" y="4061525"/>
              <a:ext cx="83350" cy="30250"/>
            </a:xfrm>
            <a:custGeom>
              <a:rect b="b" l="l" r="r" t="t"/>
              <a:pathLst>
                <a:path extrusionOk="0" h="1210" w="3334">
                  <a:moveTo>
                    <a:pt x="484" y="0"/>
                  </a:moveTo>
                  <a:cubicBezTo>
                    <a:pt x="350" y="215"/>
                    <a:pt x="188" y="511"/>
                    <a:pt x="0" y="820"/>
                  </a:cubicBezTo>
                  <a:lnTo>
                    <a:pt x="3334" y="1210"/>
                  </a:lnTo>
                  <a:lnTo>
                    <a:pt x="3226" y="484"/>
                  </a:lnTo>
                  <a:lnTo>
                    <a:pt x="48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1640250" y="4400925"/>
              <a:ext cx="46075" cy="27925"/>
            </a:xfrm>
            <a:custGeom>
              <a:rect b="b" l="l" r="r" t="t"/>
              <a:pathLst>
                <a:path extrusionOk="0" h="1117" w="1843">
                  <a:moveTo>
                    <a:pt x="1547" y="1"/>
                  </a:moveTo>
                  <a:lnTo>
                    <a:pt x="1" y="337"/>
                  </a:lnTo>
                  <a:cubicBezTo>
                    <a:pt x="122" y="538"/>
                    <a:pt x="216" y="713"/>
                    <a:pt x="283" y="848"/>
                  </a:cubicBezTo>
                  <a:lnTo>
                    <a:pt x="1843" y="1116"/>
                  </a:lnTo>
                  <a:lnTo>
                    <a:pt x="1843" y="1116"/>
                  </a:lnTo>
                  <a:lnTo>
                    <a:pt x="154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1458450" y="4033950"/>
              <a:ext cx="175775" cy="385825"/>
            </a:xfrm>
            <a:custGeom>
              <a:rect b="b" l="l" r="r" t="t"/>
              <a:pathLst>
                <a:path extrusionOk="0" h="15433" w="7031">
                  <a:moveTo>
                    <a:pt x="1" y="1"/>
                  </a:moveTo>
                  <a:lnTo>
                    <a:pt x="1" y="14196"/>
                  </a:lnTo>
                  <a:lnTo>
                    <a:pt x="7031" y="15432"/>
                  </a:lnTo>
                  <a:cubicBezTo>
                    <a:pt x="6090" y="13806"/>
                    <a:pt x="3375" y="8900"/>
                    <a:pt x="3657" y="6534"/>
                  </a:cubicBezTo>
                  <a:cubicBezTo>
                    <a:pt x="3899" y="4544"/>
                    <a:pt x="5176" y="2246"/>
                    <a:pt x="5915" y="1036"/>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1708189" y="4144847"/>
              <a:ext cx="39262" cy="102525"/>
            </a:xfrm>
            <a:custGeom>
              <a:rect b="b" l="l" r="r" t="t"/>
              <a:pathLst>
                <a:path extrusionOk="0" h="4101" w="1520">
                  <a:moveTo>
                    <a:pt x="0" y="1"/>
                  </a:moveTo>
                  <a:lnTo>
                    <a:pt x="565" y="4047"/>
                  </a:lnTo>
                  <a:lnTo>
                    <a:pt x="1519" y="4101"/>
                  </a:lnTo>
                  <a:lnTo>
                    <a:pt x="1519" y="875"/>
                  </a:ln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1633200" y="4141825"/>
              <a:ext cx="79350" cy="103875"/>
            </a:xfrm>
            <a:custGeom>
              <a:rect b="b" l="l" r="r" t="t"/>
              <a:pathLst>
                <a:path extrusionOk="0" h="4155" w="3174">
                  <a:moveTo>
                    <a:pt x="2568" y="1"/>
                  </a:moveTo>
                  <a:lnTo>
                    <a:pt x="1" y="418"/>
                  </a:lnTo>
                  <a:lnTo>
                    <a:pt x="579" y="4033"/>
                  </a:lnTo>
                  <a:lnTo>
                    <a:pt x="3173" y="4154"/>
                  </a:lnTo>
                  <a:lnTo>
                    <a:pt x="256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1573016" y="4092776"/>
              <a:ext cx="123062" cy="57819"/>
            </a:xfrm>
            <a:custGeom>
              <a:rect b="b" l="l" r="r" t="t"/>
              <a:pathLst>
                <a:path extrusionOk="0" h="2313" w="4867">
                  <a:moveTo>
                    <a:pt x="1076" y="0"/>
                  </a:moveTo>
                  <a:cubicBezTo>
                    <a:pt x="699" y="672"/>
                    <a:pt x="296" y="1479"/>
                    <a:pt x="0" y="2312"/>
                  </a:cubicBezTo>
                  <a:lnTo>
                    <a:pt x="4866" y="1519"/>
                  </a:lnTo>
                  <a:lnTo>
                    <a:pt x="4705" y="417"/>
                  </a:lnTo>
                  <a:lnTo>
                    <a:pt x="107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1559600" y="4153925"/>
              <a:ext cx="77650" cy="88750"/>
            </a:xfrm>
            <a:custGeom>
              <a:rect b="b" l="l" r="r" t="t"/>
              <a:pathLst>
                <a:path extrusionOk="0" h="3550" w="3106">
                  <a:moveTo>
                    <a:pt x="2515" y="1"/>
                  </a:moveTo>
                  <a:lnTo>
                    <a:pt x="404" y="350"/>
                  </a:lnTo>
                  <a:cubicBezTo>
                    <a:pt x="229" y="861"/>
                    <a:pt x="122" y="1385"/>
                    <a:pt x="55" y="1869"/>
                  </a:cubicBezTo>
                  <a:cubicBezTo>
                    <a:pt x="1" y="2299"/>
                    <a:pt x="68" y="2837"/>
                    <a:pt x="202" y="3428"/>
                  </a:cubicBezTo>
                  <a:lnTo>
                    <a:pt x="3106" y="3549"/>
                  </a:lnTo>
                  <a:lnTo>
                    <a:pt x="251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1724600" y="4256775"/>
              <a:ext cx="22225" cy="119300"/>
            </a:xfrm>
            <a:custGeom>
              <a:rect b="b" l="l" r="r" t="t"/>
              <a:pathLst>
                <a:path extrusionOk="0" h="4772" w="889">
                  <a:moveTo>
                    <a:pt x="1" y="0"/>
                  </a:moveTo>
                  <a:lnTo>
                    <a:pt x="686" y="4772"/>
                  </a:lnTo>
                  <a:lnTo>
                    <a:pt x="888" y="4745"/>
                  </a:lnTo>
                  <a:lnTo>
                    <a:pt x="888" y="54"/>
                  </a:lnTo>
                  <a:lnTo>
                    <a:pt x="1"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1669089" y="4310518"/>
              <a:ext cx="62530" cy="77333"/>
            </a:xfrm>
            <a:custGeom>
              <a:rect b="b" l="l" r="r" t="t"/>
              <a:pathLst>
                <a:path extrusionOk="0" h="3093" w="2488">
                  <a:moveTo>
                    <a:pt x="2098" y="1"/>
                  </a:moveTo>
                  <a:lnTo>
                    <a:pt x="1" y="525"/>
                  </a:lnTo>
                  <a:lnTo>
                    <a:pt x="687" y="3092"/>
                  </a:lnTo>
                  <a:lnTo>
                    <a:pt x="2488" y="2716"/>
                  </a:lnTo>
                  <a:lnTo>
                    <a:pt x="209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1649976" y="4254075"/>
              <a:ext cx="69575" cy="58825"/>
            </a:xfrm>
            <a:custGeom>
              <a:rect b="b" l="l" r="r" t="t"/>
              <a:pathLst>
                <a:path extrusionOk="0" h="2353" w="2783">
                  <a:moveTo>
                    <a:pt x="0" y="0"/>
                  </a:moveTo>
                  <a:lnTo>
                    <a:pt x="619" y="2353"/>
                  </a:lnTo>
                  <a:lnTo>
                    <a:pt x="2783" y="1815"/>
                  </a:lnTo>
                  <a:lnTo>
                    <a:pt x="2541" y="95"/>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1567675" y="4250725"/>
              <a:ext cx="88400" cy="78975"/>
            </a:xfrm>
            <a:custGeom>
              <a:rect b="b" l="l" r="r" t="t"/>
              <a:pathLst>
                <a:path extrusionOk="0" h="3159" w="3536">
                  <a:moveTo>
                    <a:pt x="0" y="0"/>
                  </a:moveTo>
                  <a:lnTo>
                    <a:pt x="0" y="0"/>
                  </a:lnTo>
                  <a:cubicBezTo>
                    <a:pt x="283" y="981"/>
                    <a:pt x="740" y="2110"/>
                    <a:pt x="1237" y="3159"/>
                  </a:cubicBezTo>
                  <a:lnTo>
                    <a:pt x="3536" y="2581"/>
                  </a:lnTo>
                  <a:lnTo>
                    <a:pt x="2864" y="108"/>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1603300" y="4326040"/>
              <a:ext cx="72950" cy="72600"/>
            </a:xfrm>
            <a:custGeom>
              <a:rect b="b" l="l" r="r" t="t"/>
              <a:pathLst>
                <a:path extrusionOk="0" h="2904" w="2918">
                  <a:moveTo>
                    <a:pt x="2232" y="0"/>
                  </a:moveTo>
                  <a:lnTo>
                    <a:pt x="0" y="538"/>
                  </a:lnTo>
                  <a:cubicBezTo>
                    <a:pt x="430" y="1438"/>
                    <a:pt x="887" y="2272"/>
                    <a:pt x="1237" y="2904"/>
                  </a:cubicBezTo>
                  <a:lnTo>
                    <a:pt x="2917" y="2554"/>
                  </a:lnTo>
                  <a:lnTo>
                    <a:pt x="223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1542800" y="4059175"/>
              <a:ext cx="204025" cy="379750"/>
            </a:xfrm>
            <a:custGeom>
              <a:rect b="b" l="l" r="r" t="t"/>
              <a:pathLst>
                <a:path extrusionOk="0" h="15190" w="8161">
                  <a:moveTo>
                    <a:pt x="2313" y="1344"/>
                  </a:moveTo>
                  <a:lnTo>
                    <a:pt x="5942" y="1761"/>
                  </a:lnTo>
                  <a:lnTo>
                    <a:pt x="6103" y="2850"/>
                  </a:lnTo>
                  <a:lnTo>
                    <a:pt x="1224" y="3643"/>
                  </a:lnTo>
                  <a:cubicBezTo>
                    <a:pt x="1547" y="2823"/>
                    <a:pt x="1950" y="2016"/>
                    <a:pt x="2313" y="1344"/>
                  </a:cubicBezTo>
                  <a:close/>
                  <a:moveTo>
                    <a:pt x="3187" y="3777"/>
                  </a:moveTo>
                  <a:lnTo>
                    <a:pt x="3765" y="7326"/>
                  </a:lnTo>
                  <a:lnTo>
                    <a:pt x="861" y="7205"/>
                  </a:lnTo>
                  <a:cubicBezTo>
                    <a:pt x="727" y="6614"/>
                    <a:pt x="673" y="6076"/>
                    <a:pt x="727" y="5646"/>
                  </a:cubicBezTo>
                  <a:cubicBezTo>
                    <a:pt x="767" y="5148"/>
                    <a:pt x="901" y="4651"/>
                    <a:pt x="1076" y="4127"/>
                  </a:cubicBezTo>
                  <a:lnTo>
                    <a:pt x="3187" y="3777"/>
                  </a:lnTo>
                  <a:close/>
                  <a:moveTo>
                    <a:pt x="6184" y="3307"/>
                  </a:moveTo>
                  <a:lnTo>
                    <a:pt x="6789" y="7460"/>
                  </a:lnTo>
                  <a:lnTo>
                    <a:pt x="4195" y="7353"/>
                  </a:lnTo>
                  <a:lnTo>
                    <a:pt x="3617" y="3724"/>
                  </a:lnTo>
                  <a:lnTo>
                    <a:pt x="6184" y="3307"/>
                  </a:lnTo>
                  <a:close/>
                  <a:moveTo>
                    <a:pt x="4289" y="7796"/>
                  </a:moveTo>
                  <a:lnTo>
                    <a:pt x="6829" y="7891"/>
                  </a:lnTo>
                  <a:lnTo>
                    <a:pt x="7085" y="9611"/>
                  </a:lnTo>
                  <a:lnTo>
                    <a:pt x="4921" y="10149"/>
                  </a:lnTo>
                  <a:lnTo>
                    <a:pt x="4289" y="7796"/>
                  </a:lnTo>
                  <a:close/>
                  <a:moveTo>
                    <a:pt x="995" y="7662"/>
                  </a:moveTo>
                  <a:lnTo>
                    <a:pt x="3859" y="7770"/>
                  </a:lnTo>
                  <a:lnTo>
                    <a:pt x="4531" y="10243"/>
                  </a:lnTo>
                  <a:lnTo>
                    <a:pt x="2232" y="10808"/>
                  </a:lnTo>
                  <a:cubicBezTo>
                    <a:pt x="1735" y="9772"/>
                    <a:pt x="1264" y="8643"/>
                    <a:pt x="995" y="7662"/>
                  </a:cubicBezTo>
                  <a:close/>
                  <a:moveTo>
                    <a:pt x="7179" y="10055"/>
                  </a:moveTo>
                  <a:lnTo>
                    <a:pt x="7555" y="12770"/>
                  </a:lnTo>
                  <a:lnTo>
                    <a:pt x="5741" y="13146"/>
                  </a:lnTo>
                  <a:lnTo>
                    <a:pt x="5055" y="10579"/>
                  </a:lnTo>
                  <a:lnTo>
                    <a:pt x="7179" y="10055"/>
                  </a:lnTo>
                  <a:close/>
                  <a:moveTo>
                    <a:pt x="4638" y="10673"/>
                  </a:moveTo>
                  <a:lnTo>
                    <a:pt x="5324" y="13227"/>
                  </a:lnTo>
                  <a:lnTo>
                    <a:pt x="3657" y="13604"/>
                  </a:lnTo>
                  <a:cubicBezTo>
                    <a:pt x="3307" y="12985"/>
                    <a:pt x="2850" y="12138"/>
                    <a:pt x="2420" y="11238"/>
                  </a:cubicBezTo>
                  <a:lnTo>
                    <a:pt x="4638" y="10673"/>
                  </a:lnTo>
                  <a:close/>
                  <a:moveTo>
                    <a:pt x="2541" y="0"/>
                  </a:moveTo>
                  <a:cubicBezTo>
                    <a:pt x="1775" y="1210"/>
                    <a:pt x="525" y="3508"/>
                    <a:pt x="283" y="5484"/>
                  </a:cubicBezTo>
                  <a:cubicBezTo>
                    <a:pt x="1" y="7877"/>
                    <a:pt x="2716" y="12770"/>
                    <a:pt x="3657" y="14397"/>
                  </a:cubicBezTo>
                  <a:lnTo>
                    <a:pt x="4181" y="14477"/>
                  </a:lnTo>
                  <a:cubicBezTo>
                    <a:pt x="4114" y="14343"/>
                    <a:pt x="4020" y="14182"/>
                    <a:pt x="3899" y="13980"/>
                  </a:cubicBezTo>
                  <a:lnTo>
                    <a:pt x="5458" y="13644"/>
                  </a:lnTo>
                  <a:lnTo>
                    <a:pt x="5767" y="14746"/>
                  </a:lnTo>
                  <a:lnTo>
                    <a:pt x="6211" y="14827"/>
                  </a:lnTo>
                  <a:lnTo>
                    <a:pt x="6211" y="14827"/>
                  </a:lnTo>
                  <a:lnTo>
                    <a:pt x="5862" y="13550"/>
                  </a:lnTo>
                  <a:lnTo>
                    <a:pt x="7609" y="13187"/>
                  </a:lnTo>
                  <a:lnTo>
                    <a:pt x="7891" y="15136"/>
                  </a:lnTo>
                  <a:lnTo>
                    <a:pt x="8160" y="15190"/>
                  </a:lnTo>
                  <a:lnTo>
                    <a:pt x="8160" y="14061"/>
                  </a:lnTo>
                  <a:lnTo>
                    <a:pt x="8026" y="13133"/>
                  </a:lnTo>
                  <a:lnTo>
                    <a:pt x="8160" y="13106"/>
                  </a:lnTo>
                  <a:lnTo>
                    <a:pt x="8160" y="12649"/>
                  </a:lnTo>
                  <a:lnTo>
                    <a:pt x="7958" y="12676"/>
                  </a:lnTo>
                  <a:lnTo>
                    <a:pt x="7273" y="7904"/>
                  </a:lnTo>
                  <a:lnTo>
                    <a:pt x="8160" y="7958"/>
                  </a:lnTo>
                  <a:lnTo>
                    <a:pt x="8160" y="7528"/>
                  </a:lnTo>
                  <a:lnTo>
                    <a:pt x="7206" y="7460"/>
                  </a:lnTo>
                  <a:lnTo>
                    <a:pt x="6614" y="3401"/>
                  </a:lnTo>
                  <a:lnTo>
                    <a:pt x="8160" y="4275"/>
                  </a:lnTo>
                  <a:lnTo>
                    <a:pt x="8160" y="3804"/>
                  </a:lnTo>
                  <a:lnTo>
                    <a:pt x="6547" y="2904"/>
                  </a:lnTo>
                  <a:lnTo>
                    <a:pt x="6238" y="645"/>
                  </a:lnTo>
                  <a:lnTo>
                    <a:pt x="5794" y="565"/>
                  </a:lnTo>
                  <a:lnTo>
                    <a:pt x="5902" y="1290"/>
                  </a:lnTo>
                  <a:lnTo>
                    <a:pt x="2555" y="901"/>
                  </a:lnTo>
                  <a:cubicBezTo>
                    <a:pt x="2743" y="578"/>
                    <a:pt x="2904" y="309"/>
                    <a:pt x="3039" y="81"/>
                  </a:cubicBezTo>
                  <a:lnTo>
                    <a:pt x="2541"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1743425" y="4386825"/>
              <a:ext cx="3400" cy="24550"/>
            </a:xfrm>
            <a:custGeom>
              <a:rect b="b" l="l" r="r" t="t"/>
              <a:pathLst>
                <a:path extrusionOk="0" h="982" w="136">
                  <a:moveTo>
                    <a:pt x="135" y="0"/>
                  </a:moveTo>
                  <a:lnTo>
                    <a:pt x="1" y="27"/>
                  </a:lnTo>
                  <a:lnTo>
                    <a:pt x="135" y="981"/>
                  </a:lnTo>
                  <a:lnTo>
                    <a:pt x="135" y="0"/>
                  </a:lnTo>
                  <a:close/>
                </a:path>
              </a:pathLst>
            </a:custGeom>
            <a:solidFill>
              <a:srgbClr val="DF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1990425" y="4105500"/>
              <a:ext cx="171425" cy="181875"/>
            </a:xfrm>
            <a:custGeom>
              <a:rect b="b" l="l" r="r" t="t"/>
              <a:pathLst>
                <a:path extrusionOk="0" h="7275" w="6857">
                  <a:moveTo>
                    <a:pt x="1448" y="0"/>
                  </a:moveTo>
                  <a:cubicBezTo>
                    <a:pt x="1238" y="0"/>
                    <a:pt x="1027" y="75"/>
                    <a:pt x="834" y="271"/>
                  </a:cubicBezTo>
                  <a:cubicBezTo>
                    <a:pt x="1" y="1091"/>
                    <a:pt x="2810" y="2570"/>
                    <a:pt x="2810" y="2570"/>
                  </a:cubicBezTo>
                  <a:cubicBezTo>
                    <a:pt x="2810" y="2570"/>
                    <a:pt x="4934" y="7274"/>
                    <a:pt x="6023" y="7274"/>
                  </a:cubicBezTo>
                  <a:cubicBezTo>
                    <a:pt x="6856" y="7274"/>
                    <a:pt x="6776" y="6105"/>
                    <a:pt x="6708" y="5648"/>
                  </a:cubicBezTo>
                  <a:cubicBezTo>
                    <a:pt x="6453" y="3994"/>
                    <a:pt x="5055" y="2932"/>
                    <a:pt x="3953" y="1803"/>
                  </a:cubicBezTo>
                  <a:cubicBezTo>
                    <a:pt x="3953" y="1803"/>
                    <a:pt x="3334" y="580"/>
                    <a:pt x="2810" y="69"/>
                  </a:cubicBezTo>
                  <a:lnTo>
                    <a:pt x="2810" y="795"/>
                  </a:lnTo>
                  <a:cubicBezTo>
                    <a:pt x="2810" y="795"/>
                    <a:pt x="2133" y="0"/>
                    <a:pt x="1448" y="0"/>
                  </a:cubicBezTo>
                  <a:close/>
                </a:path>
              </a:pathLst>
            </a:custGeom>
            <a:solidFill>
              <a:srgbClr val="F29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1285725" y="4079125"/>
              <a:ext cx="210400" cy="180625"/>
            </a:xfrm>
            <a:custGeom>
              <a:rect b="b" l="l" r="r" t="t"/>
              <a:pathLst>
                <a:path extrusionOk="0" h="7225" w="8416">
                  <a:moveTo>
                    <a:pt x="7081" y="0"/>
                  </a:moveTo>
                  <a:cubicBezTo>
                    <a:pt x="6471" y="0"/>
                    <a:pt x="5915" y="721"/>
                    <a:pt x="5915" y="721"/>
                  </a:cubicBezTo>
                  <a:lnTo>
                    <a:pt x="5915" y="9"/>
                  </a:lnTo>
                  <a:cubicBezTo>
                    <a:pt x="5404" y="492"/>
                    <a:pt x="5310" y="1890"/>
                    <a:pt x="5310" y="1890"/>
                  </a:cubicBezTo>
                  <a:cubicBezTo>
                    <a:pt x="5310" y="1890"/>
                    <a:pt x="0" y="5990"/>
                    <a:pt x="1896" y="7079"/>
                  </a:cubicBezTo>
                  <a:cubicBezTo>
                    <a:pt x="2065" y="7179"/>
                    <a:pt x="2238" y="7224"/>
                    <a:pt x="2412" y="7224"/>
                  </a:cubicBezTo>
                  <a:cubicBezTo>
                    <a:pt x="4190" y="7224"/>
                    <a:pt x="6130" y="2509"/>
                    <a:pt x="6130" y="2509"/>
                  </a:cubicBezTo>
                  <a:cubicBezTo>
                    <a:pt x="6130" y="2509"/>
                    <a:pt x="8415" y="1030"/>
                    <a:pt x="7649" y="251"/>
                  </a:cubicBezTo>
                  <a:cubicBezTo>
                    <a:pt x="7465" y="69"/>
                    <a:pt x="7270" y="0"/>
                    <a:pt x="7081" y="0"/>
                  </a:cubicBezTo>
                  <a:close/>
                </a:path>
              </a:pathLst>
            </a:custGeom>
            <a:solidFill>
              <a:srgbClr val="F292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1801575" y="3918350"/>
              <a:ext cx="96475" cy="102525"/>
            </a:xfrm>
            <a:custGeom>
              <a:rect b="b" l="l" r="r" t="t"/>
              <a:pathLst>
                <a:path extrusionOk="0" h="4101" w="3859">
                  <a:moveTo>
                    <a:pt x="3858" y="1"/>
                  </a:moveTo>
                  <a:cubicBezTo>
                    <a:pt x="2514" y="1157"/>
                    <a:pt x="1210" y="942"/>
                    <a:pt x="1210" y="942"/>
                  </a:cubicBezTo>
                  <a:cubicBezTo>
                    <a:pt x="1210" y="942"/>
                    <a:pt x="1533" y="1815"/>
                    <a:pt x="565" y="2178"/>
                  </a:cubicBezTo>
                  <a:cubicBezTo>
                    <a:pt x="403" y="2246"/>
                    <a:pt x="202" y="2299"/>
                    <a:pt x="0" y="2367"/>
                  </a:cubicBezTo>
                  <a:lnTo>
                    <a:pt x="1761" y="4101"/>
                  </a:lnTo>
                  <a:cubicBezTo>
                    <a:pt x="2957" y="3657"/>
                    <a:pt x="3858" y="1627"/>
                    <a:pt x="3858" y="1"/>
                  </a:cubicBezTo>
                  <a:close/>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1542800" y="3864600"/>
              <a:ext cx="27575" cy="32600"/>
            </a:xfrm>
            <a:custGeom>
              <a:rect b="b" l="l" r="r" t="t"/>
              <a:pathLst>
                <a:path extrusionOk="0" h="1304" w="1103">
                  <a:moveTo>
                    <a:pt x="364" y="1304"/>
                  </a:moveTo>
                  <a:cubicBezTo>
                    <a:pt x="364" y="1304"/>
                    <a:pt x="1" y="1223"/>
                    <a:pt x="1" y="618"/>
                  </a:cubicBezTo>
                  <a:cubicBezTo>
                    <a:pt x="1" y="0"/>
                    <a:pt x="1103" y="470"/>
                    <a:pt x="364" y="1304"/>
                  </a:cubicBezTo>
                  <a:close/>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1876850" y="3847775"/>
              <a:ext cx="29600" cy="34975"/>
            </a:xfrm>
            <a:custGeom>
              <a:rect b="b" l="l" r="r" t="t"/>
              <a:pathLst>
                <a:path extrusionOk="0" h="1399" w="1184">
                  <a:moveTo>
                    <a:pt x="780" y="1399"/>
                  </a:moveTo>
                  <a:cubicBezTo>
                    <a:pt x="780" y="1399"/>
                    <a:pt x="1183" y="1291"/>
                    <a:pt x="1183" y="660"/>
                  </a:cubicBezTo>
                  <a:cubicBezTo>
                    <a:pt x="1183" y="1"/>
                    <a:pt x="0" y="485"/>
                    <a:pt x="780" y="1399"/>
                  </a:cubicBezTo>
                  <a:close/>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1618425" y="3890125"/>
              <a:ext cx="24875" cy="41700"/>
            </a:xfrm>
            <a:custGeom>
              <a:rect b="b" l="l" r="r" t="t"/>
              <a:pathLst>
                <a:path extrusionOk="0" h="1668" w="995">
                  <a:moveTo>
                    <a:pt x="551" y="1"/>
                  </a:moveTo>
                  <a:cubicBezTo>
                    <a:pt x="551" y="1"/>
                    <a:pt x="995" y="1667"/>
                    <a:pt x="0" y="1318"/>
                  </a:cubicBezTo>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1790150" y="3864600"/>
              <a:ext cx="30250" cy="40675"/>
            </a:xfrm>
            <a:custGeom>
              <a:rect b="b" l="l" r="r" t="t"/>
              <a:pathLst>
                <a:path extrusionOk="0" h="1627" w="1210">
                  <a:moveTo>
                    <a:pt x="1143" y="0"/>
                  </a:moveTo>
                  <a:cubicBezTo>
                    <a:pt x="1143" y="0"/>
                    <a:pt x="0" y="1613"/>
                    <a:pt x="1210" y="1627"/>
                  </a:cubicBezTo>
                </a:path>
              </a:pathLst>
            </a:custGeom>
            <a:solidFill>
              <a:srgbClr val="F0B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2" name="Google Shape;252;p1"/>
          <p:cNvCxnSpPr/>
          <p:nvPr/>
        </p:nvCxnSpPr>
        <p:spPr>
          <a:xfrm>
            <a:off x="4510200" y="3095668"/>
            <a:ext cx="4118100" cy="0"/>
          </a:xfrm>
          <a:prstGeom prst="straightConnector1">
            <a:avLst/>
          </a:prstGeom>
          <a:noFill/>
          <a:ln cap="flat" cmpd="sng" w="28575">
            <a:solidFill>
              <a:srgbClr val="11224E"/>
            </a:solidFill>
            <a:prstDash val="solid"/>
            <a:round/>
            <a:headEnd len="sm" w="sm" type="none"/>
            <a:tailEnd len="sm" w="sm" type="none"/>
          </a:ln>
        </p:spPr>
      </p:cxnSp>
      <p:sp>
        <p:nvSpPr>
          <p:cNvPr id="253" name="Google Shape;253;p1"/>
          <p:cNvSpPr txBox="1"/>
          <p:nvPr>
            <p:ph idx="2" type="ctrTitle"/>
          </p:nvPr>
        </p:nvSpPr>
        <p:spPr>
          <a:xfrm>
            <a:off x="4445050" y="3095675"/>
            <a:ext cx="4241700" cy="38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BY VISION TEAM</a:t>
            </a:r>
            <a:endParaRPr/>
          </a:p>
        </p:txBody>
      </p:sp>
      <p:sp>
        <p:nvSpPr>
          <p:cNvPr id="254" name="Google Shape;254;p1"/>
          <p:cNvSpPr txBox="1"/>
          <p:nvPr>
            <p:ph type="ctrTitle"/>
          </p:nvPr>
        </p:nvSpPr>
        <p:spPr>
          <a:xfrm>
            <a:off x="4506849" y="1695088"/>
            <a:ext cx="4118100" cy="1272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b="1" i="0" lang="en-US" u="none" strike="noStrike">
                <a:solidFill>
                  <a:schemeClr val="lt1"/>
                </a:solidFill>
                <a:latin typeface="Arial"/>
                <a:ea typeface="Arial"/>
                <a:cs typeface="Arial"/>
                <a:sym typeface="Arial"/>
              </a:rPr>
              <a:t>Airlines Delay</a:t>
            </a:r>
            <a:endParaRPr>
              <a:solidFill>
                <a:schemeClr val="lt1"/>
              </a:solidFill>
            </a:endParaRPr>
          </a:p>
        </p:txBody>
      </p:sp>
      <p:grpSp>
        <p:nvGrpSpPr>
          <p:cNvPr id="255" name="Google Shape;255;p1"/>
          <p:cNvGrpSpPr/>
          <p:nvPr/>
        </p:nvGrpSpPr>
        <p:grpSpPr>
          <a:xfrm rot="1980491">
            <a:off x="4497449" y="2622956"/>
            <a:ext cx="1309383" cy="640684"/>
            <a:chOff x="2540450" y="1718350"/>
            <a:chExt cx="2321825" cy="1136075"/>
          </a:xfrm>
        </p:grpSpPr>
        <p:sp>
          <p:nvSpPr>
            <p:cNvPr id="256" name="Google Shape;256;p1"/>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
          <p:cNvSpPr txBox="1"/>
          <p:nvPr>
            <p:ph type="title"/>
          </p:nvPr>
        </p:nvSpPr>
        <p:spPr>
          <a:xfrm>
            <a:off x="717613" y="433350"/>
            <a:ext cx="7708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Columns Details </a:t>
            </a:r>
            <a:endParaRPr>
              <a:solidFill>
                <a:schemeClr val="dk2"/>
              </a:solidFill>
            </a:endParaRPr>
          </a:p>
        </p:txBody>
      </p:sp>
      <p:grpSp>
        <p:nvGrpSpPr>
          <p:cNvPr id="803" name="Google Shape;803;p10"/>
          <p:cNvGrpSpPr/>
          <p:nvPr/>
        </p:nvGrpSpPr>
        <p:grpSpPr>
          <a:xfrm>
            <a:off x="8712368" y="2556676"/>
            <a:ext cx="1507118" cy="838833"/>
            <a:chOff x="7636893" y="2346251"/>
            <a:chExt cx="1507118" cy="838833"/>
          </a:xfrm>
        </p:grpSpPr>
        <p:grpSp>
          <p:nvGrpSpPr>
            <p:cNvPr id="804" name="Google Shape;804;p10"/>
            <p:cNvGrpSpPr/>
            <p:nvPr/>
          </p:nvGrpSpPr>
          <p:grpSpPr>
            <a:xfrm flipH="1">
              <a:off x="7728620" y="2393076"/>
              <a:ext cx="1415391" cy="792008"/>
              <a:chOff x="1905568" y="363438"/>
              <a:chExt cx="1415391" cy="792008"/>
            </a:xfrm>
          </p:grpSpPr>
          <p:sp>
            <p:nvSpPr>
              <p:cNvPr id="805" name="Google Shape;805;p10"/>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10"/>
            <p:cNvGrpSpPr/>
            <p:nvPr/>
          </p:nvGrpSpPr>
          <p:grpSpPr>
            <a:xfrm flipH="1">
              <a:off x="7636893" y="2346251"/>
              <a:ext cx="257693" cy="199082"/>
              <a:chOff x="3154993" y="316614"/>
              <a:chExt cx="257693" cy="199082"/>
            </a:xfrm>
          </p:grpSpPr>
          <p:sp>
            <p:nvSpPr>
              <p:cNvPr id="808" name="Google Shape;808;p10"/>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0"/>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0"/>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0"/>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0"/>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0"/>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18" name="Google Shape;818;p10"/>
          <p:cNvSpPr txBox="1"/>
          <p:nvPr/>
        </p:nvSpPr>
        <p:spPr>
          <a:xfrm>
            <a:off x="414137" y="2755758"/>
            <a:ext cx="1635185"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WeatherDelay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minutes: Weather delay is caused by extreme or hazardous weather conditions </a:t>
            </a:r>
            <a:endParaRPr b="0" i="0" sz="1400" u="none" cap="none" strike="noStrike">
              <a:solidFill>
                <a:schemeClr val="lt1"/>
              </a:solidFill>
              <a:latin typeface="Courier New"/>
              <a:ea typeface="Courier New"/>
              <a:cs typeface="Courier New"/>
              <a:sym typeface="Courier New"/>
            </a:endParaRPr>
          </a:p>
        </p:txBody>
      </p:sp>
      <p:sp>
        <p:nvSpPr>
          <p:cNvPr id="819" name="Google Shape;819;p10"/>
          <p:cNvSpPr txBox="1"/>
          <p:nvPr/>
        </p:nvSpPr>
        <p:spPr>
          <a:xfrm>
            <a:off x="2267204" y="1331044"/>
            <a:ext cx="1635185"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CancellationCode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Reason for cancellation</a:t>
            </a:r>
            <a:endParaRPr b="0" i="0" sz="1400" u="none" cap="none" strike="noStrike">
              <a:solidFill>
                <a:schemeClr val="lt1"/>
              </a:solidFill>
              <a:latin typeface="Courier New"/>
              <a:ea typeface="Courier New"/>
              <a:cs typeface="Courier New"/>
              <a:sym typeface="Courier New"/>
            </a:endParaRPr>
          </a:p>
        </p:txBody>
      </p:sp>
      <p:sp>
        <p:nvSpPr>
          <p:cNvPr id="820" name="Google Shape;820;p10"/>
          <p:cNvSpPr txBox="1"/>
          <p:nvPr/>
        </p:nvSpPr>
        <p:spPr>
          <a:xfrm>
            <a:off x="4305238" y="1331044"/>
            <a:ext cx="1635185"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Diverted</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1 = yes, 0 = no</a:t>
            </a:r>
            <a:endParaRPr b="0" i="0" sz="1400" u="none" cap="none" strike="noStrike">
              <a:solidFill>
                <a:schemeClr val="lt1"/>
              </a:solidFill>
              <a:latin typeface="Courier New"/>
              <a:ea typeface="Courier New"/>
              <a:cs typeface="Courier New"/>
              <a:sym typeface="Courier New"/>
            </a:endParaRPr>
          </a:p>
        </p:txBody>
      </p:sp>
      <p:sp>
        <p:nvSpPr>
          <p:cNvPr id="821" name="Google Shape;821;p10"/>
          <p:cNvSpPr txBox="1"/>
          <p:nvPr/>
        </p:nvSpPr>
        <p:spPr>
          <a:xfrm>
            <a:off x="6327521" y="1331044"/>
            <a:ext cx="2343756"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CarrierDelay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minutes: Carrier delay is within the control of the air carrier. </a:t>
            </a:r>
            <a:endParaRPr b="0" i="0" sz="1400" u="none" cap="none" strike="noStrike">
              <a:solidFill>
                <a:schemeClr val="lt1"/>
              </a:solidFill>
              <a:latin typeface="Courier New"/>
              <a:ea typeface="Courier New"/>
              <a:cs typeface="Courier New"/>
              <a:sym typeface="Courier New"/>
            </a:endParaRPr>
          </a:p>
        </p:txBody>
      </p:sp>
      <p:sp>
        <p:nvSpPr>
          <p:cNvPr id="822" name="Google Shape;822;p10"/>
          <p:cNvSpPr txBox="1"/>
          <p:nvPr/>
        </p:nvSpPr>
        <p:spPr>
          <a:xfrm>
            <a:off x="414138" y="1331327"/>
            <a:ext cx="1635185"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Cancelled</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was the flight cancelled</a:t>
            </a:r>
            <a:endParaRPr b="0" i="0" sz="1400" u="none" cap="none" strike="noStrike">
              <a:solidFill>
                <a:schemeClr val="lt1"/>
              </a:solidFill>
              <a:latin typeface="Courier New"/>
              <a:ea typeface="Courier New"/>
              <a:cs typeface="Courier New"/>
              <a:sym typeface="Courier New"/>
            </a:endParaRPr>
          </a:p>
        </p:txBody>
      </p:sp>
      <p:sp>
        <p:nvSpPr>
          <p:cNvPr id="823" name="Google Shape;823;p10"/>
          <p:cNvSpPr txBox="1"/>
          <p:nvPr/>
        </p:nvSpPr>
        <p:spPr>
          <a:xfrm>
            <a:off x="6424111" y="2757362"/>
            <a:ext cx="2437441"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LateAircraftDelay </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minutes: Arrival delay at an airport due to the late arrival of the same aircraft at a previous airport.</a:t>
            </a:r>
            <a:endParaRPr b="0" i="0" sz="1400" u="none" cap="none" strike="noStrike">
              <a:solidFill>
                <a:schemeClr val="lt1"/>
              </a:solidFill>
              <a:latin typeface="Courier New"/>
              <a:ea typeface="Courier New"/>
              <a:cs typeface="Courier New"/>
              <a:sym typeface="Courier New"/>
            </a:endParaRPr>
          </a:p>
        </p:txBody>
      </p:sp>
      <p:sp>
        <p:nvSpPr>
          <p:cNvPr id="824" name="Google Shape;824;p10"/>
          <p:cNvSpPr txBox="1"/>
          <p:nvPr/>
        </p:nvSpPr>
        <p:spPr>
          <a:xfrm>
            <a:off x="4563150" y="2770393"/>
            <a:ext cx="1635185"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SecurityDelay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In minutes: Security delay is caused by evacuation of a terminal or concourse,</a:t>
            </a:r>
            <a:endParaRPr b="0" i="0" sz="1400" u="none" cap="none" strike="noStrike">
              <a:solidFill>
                <a:schemeClr val="lt1"/>
              </a:solidFill>
              <a:latin typeface="Courier New"/>
              <a:ea typeface="Courier New"/>
              <a:cs typeface="Courier New"/>
              <a:sym typeface="Courier New"/>
            </a:endParaRPr>
          </a:p>
        </p:txBody>
      </p:sp>
      <p:sp>
        <p:nvSpPr>
          <p:cNvPr id="825" name="Google Shape;825;p10"/>
          <p:cNvSpPr txBox="1"/>
          <p:nvPr/>
        </p:nvSpPr>
        <p:spPr>
          <a:xfrm>
            <a:off x="2593680" y="2729826"/>
            <a:ext cx="1635185"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NASDelay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in minutes: Delay that is within the control of the National Airspace System (NAS)</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1"/>
          <p:cNvSpPr/>
          <p:nvPr/>
        </p:nvSpPr>
        <p:spPr>
          <a:xfrm>
            <a:off x="5167825" y="354546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1"/>
          <p:cNvSpPr txBox="1"/>
          <p:nvPr>
            <p:ph type="title"/>
          </p:nvPr>
        </p:nvSpPr>
        <p:spPr>
          <a:xfrm>
            <a:off x="1857775" y="2050377"/>
            <a:ext cx="5475000" cy="7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Data Cleaning</a:t>
            </a:r>
            <a:endParaRPr/>
          </a:p>
        </p:txBody>
      </p:sp>
      <p:sp>
        <p:nvSpPr>
          <p:cNvPr id="832" name="Google Shape;832;p11"/>
          <p:cNvSpPr txBox="1"/>
          <p:nvPr>
            <p:ph idx="2" type="title"/>
          </p:nvPr>
        </p:nvSpPr>
        <p:spPr>
          <a:xfrm>
            <a:off x="3741625" y="1166634"/>
            <a:ext cx="1707300" cy="1020000"/>
          </a:xfrm>
          <a:prstGeom prst="rect">
            <a:avLst/>
          </a:prstGeom>
          <a:noFill/>
          <a:ln>
            <a:noFill/>
          </a:ln>
        </p:spPr>
        <p:txBody>
          <a:bodyPr anchorCtr="0" anchor="ctr" bIns="91425" lIns="91425" spcFirstLastPara="1" rIns="91425" wrap="square" tIns="182875">
            <a:noAutofit/>
          </a:bodyPr>
          <a:lstStyle/>
          <a:p>
            <a:pPr indent="0" lvl="0" marL="0" rtl="0" algn="ctr">
              <a:lnSpc>
                <a:spcPct val="100000"/>
              </a:lnSpc>
              <a:spcBef>
                <a:spcPts val="0"/>
              </a:spcBef>
              <a:spcAft>
                <a:spcPts val="0"/>
              </a:spcAft>
              <a:buSzPts val="6000"/>
              <a:buNone/>
            </a:pPr>
            <a:r>
              <a:rPr lang="en-US"/>
              <a:t>03</a:t>
            </a:r>
            <a:endParaRPr/>
          </a:p>
        </p:txBody>
      </p:sp>
      <p:sp>
        <p:nvSpPr>
          <p:cNvPr id="833" name="Google Shape;833;p11"/>
          <p:cNvSpPr/>
          <p:nvPr/>
        </p:nvSpPr>
        <p:spPr>
          <a:xfrm>
            <a:off x="3659850" y="338850"/>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4" name="Google Shape;834;p11"/>
          <p:cNvGrpSpPr/>
          <p:nvPr/>
        </p:nvGrpSpPr>
        <p:grpSpPr>
          <a:xfrm flipH="1">
            <a:off x="6573143" y="3971151"/>
            <a:ext cx="1507118" cy="838833"/>
            <a:chOff x="7636893" y="2346251"/>
            <a:chExt cx="1507118" cy="838833"/>
          </a:xfrm>
        </p:grpSpPr>
        <p:grpSp>
          <p:nvGrpSpPr>
            <p:cNvPr id="835" name="Google Shape;835;p11"/>
            <p:cNvGrpSpPr/>
            <p:nvPr/>
          </p:nvGrpSpPr>
          <p:grpSpPr>
            <a:xfrm flipH="1">
              <a:off x="7728620" y="2393076"/>
              <a:ext cx="1415391" cy="792008"/>
              <a:chOff x="1905568" y="363438"/>
              <a:chExt cx="1415391" cy="792008"/>
            </a:xfrm>
          </p:grpSpPr>
          <p:sp>
            <p:nvSpPr>
              <p:cNvPr id="836" name="Google Shape;836;p11"/>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1"/>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8" name="Google Shape;838;p11"/>
            <p:cNvGrpSpPr/>
            <p:nvPr/>
          </p:nvGrpSpPr>
          <p:grpSpPr>
            <a:xfrm flipH="1">
              <a:off x="7636893" y="2346251"/>
              <a:ext cx="257693" cy="199082"/>
              <a:chOff x="3154993" y="316614"/>
              <a:chExt cx="257693" cy="199082"/>
            </a:xfrm>
          </p:grpSpPr>
          <p:sp>
            <p:nvSpPr>
              <p:cNvPr id="839" name="Google Shape;839;p11"/>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1"/>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1"/>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1"/>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1"/>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1"/>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1"/>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1"/>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1"/>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1"/>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9" name="Google Shape;849;p11"/>
          <p:cNvGrpSpPr/>
          <p:nvPr/>
        </p:nvGrpSpPr>
        <p:grpSpPr>
          <a:xfrm>
            <a:off x="1361850" y="1329671"/>
            <a:ext cx="2298000" cy="1713925"/>
            <a:chOff x="2209625" y="3917525"/>
            <a:chExt cx="2298000" cy="1713925"/>
          </a:xfrm>
        </p:grpSpPr>
        <p:sp>
          <p:nvSpPr>
            <p:cNvPr id="850" name="Google Shape;850;p11"/>
            <p:cNvSpPr/>
            <p:nvPr/>
          </p:nvSpPr>
          <p:spPr>
            <a:xfrm>
              <a:off x="2209625" y="4249500"/>
              <a:ext cx="1361875" cy="1381950"/>
            </a:xfrm>
            <a:custGeom>
              <a:rect b="b" l="l" r="r" t="t"/>
              <a:pathLst>
                <a:path extrusionOk="0" h="55278" w="54475">
                  <a:moveTo>
                    <a:pt x="54138" y="1"/>
                  </a:moveTo>
                  <a:cubicBezTo>
                    <a:pt x="54106" y="1"/>
                    <a:pt x="54071" y="8"/>
                    <a:pt x="54035" y="24"/>
                  </a:cubicBezTo>
                  <a:cubicBezTo>
                    <a:pt x="46576" y="2965"/>
                    <a:pt x="35158" y="8600"/>
                    <a:pt x="23198" y="18687"/>
                  </a:cubicBezTo>
                  <a:cubicBezTo>
                    <a:pt x="12174" y="27953"/>
                    <a:pt x="4732" y="38500"/>
                    <a:pt x="3286" y="45910"/>
                  </a:cubicBezTo>
                  <a:cubicBezTo>
                    <a:pt x="2711" y="48801"/>
                    <a:pt x="3072" y="51233"/>
                    <a:pt x="4469" y="52892"/>
                  </a:cubicBezTo>
                  <a:cubicBezTo>
                    <a:pt x="5811" y="54486"/>
                    <a:pt x="8016" y="55277"/>
                    <a:pt x="10870" y="55277"/>
                  </a:cubicBezTo>
                  <a:cubicBezTo>
                    <a:pt x="14340" y="55277"/>
                    <a:pt x="18770" y="54108"/>
                    <a:pt x="23773" y="51791"/>
                  </a:cubicBezTo>
                  <a:cubicBezTo>
                    <a:pt x="24017" y="51677"/>
                    <a:pt x="23897" y="51324"/>
                    <a:pt x="23666" y="51324"/>
                  </a:cubicBezTo>
                  <a:cubicBezTo>
                    <a:pt x="23632" y="51324"/>
                    <a:pt x="23597" y="51331"/>
                    <a:pt x="23559" y="51348"/>
                  </a:cubicBezTo>
                  <a:cubicBezTo>
                    <a:pt x="18613" y="53643"/>
                    <a:pt x="14251" y="54803"/>
                    <a:pt x="10869" y="54803"/>
                  </a:cubicBezTo>
                  <a:cubicBezTo>
                    <a:pt x="8174" y="54803"/>
                    <a:pt x="6100" y="54066"/>
                    <a:pt x="4847" y="52580"/>
                  </a:cubicBezTo>
                  <a:cubicBezTo>
                    <a:pt x="0" y="46830"/>
                    <a:pt x="8362" y="31781"/>
                    <a:pt x="23493" y="19049"/>
                  </a:cubicBezTo>
                  <a:cubicBezTo>
                    <a:pt x="35421" y="9011"/>
                    <a:pt x="46789" y="3408"/>
                    <a:pt x="54215" y="468"/>
                  </a:cubicBezTo>
                  <a:cubicBezTo>
                    <a:pt x="54475" y="367"/>
                    <a:pt x="54368" y="1"/>
                    <a:pt x="541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
            <p:cNvSpPr/>
            <p:nvPr/>
          </p:nvSpPr>
          <p:spPr>
            <a:xfrm>
              <a:off x="2284675" y="4354625"/>
              <a:ext cx="1297900" cy="1233700"/>
            </a:xfrm>
            <a:custGeom>
              <a:rect b="b" l="l" r="r" t="t"/>
              <a:pathLst>
                <a:path extrusionOk="0" h="49348" w="51916">
                  <a:moveTo>
                    <a:pt x="51601" y="1"/>
                  </a:moveTo>
                  <a:cubicBezTo>
                    <a:pt x="51571" y="1"/>
                    <a:pt x="51539" y="7"/>
                    <a:pt x="51505" y="21"/>
                  </a:cubicBezTo>
                  <a:cubicBezTo>
                    <a:pt x="44819" y="2732"/>
                    <a:pt x="34534" y="7743"/>
                    <a:pt x="23494" y="16318"/>
                  </a:cubicBezTo>
                  <a:cubicBezTo>
                    <a:pt x="12043" y="25206"/>
                    <a:pt x="4157" y="35359"/>
                    <a:pt x="2843" y="42079"/>
                  </a:cubicBezTo>
                  <a:cubicBezTo>
                    <a:pt x="2432" y="44215"/>
                    <a:pt x="2662" y="46005"/>
                    <a:pt x="3664" y="47303"/>
                  </a:cubicBezTo>
                  <a:cubicBezTo>
                    <a:pt x="4728" y="48665"/>
                    <a:pt x="6627" y="49347"/>
                    <a:pt x="9188" y="49347"/>
                  </a:cubicBezTo>
                  <a:cubicBezTo>
                    <a:pt x="11848" y="49347"/>
                    <a:pt x="15224" y="48612"/>
                    <a:pt x="19124" y="47139"/>
                  </a:cubicBezTo>
                  <a:cubicBezTo>
                    <a:pt x="19371" y="47052"/>
                    <a:pt x="19284" y="46709"/>
                    <a:pt x="19068" y="46709"/>
                  </a:cubicBezTo>
                  <a:cubicBezTo>
                    <a:pt x="19040" y="46709"/>
                    <a:pt x="19009" y="46715"/>
                    <a:pt x="18976" y="46728"/>
                  </a:cubicBezTo>
                  <a:cubicBezTo>
                    <a:pt x="15161" y="48168"/>
                    <a:pt x="11818" y="48887"/>
                    <a:pt x="9203" y="48887"/>
                  </a:cubicBezTo>
                  <a:cubicBezTo>
                    <a:pt x="6775" y="48887"/>
                    <a:pt x="4975" y="48266"/>
                    <a:pt x="4009" y="47024"/>
                  </a:cubicBezTo>
                  <a:cubicBezTo>
                    <a:pt x="1" y="41849"/>
                    <a:pt x="8856" y="28229"/>
                    <a:pt x="23757" y="16663"/>
                  </a:cubicBezTo>
                  <a:cubicBezTo>
                    <a:pt x="34764" y="8120"/>
                    <a:pt x="45016" y="3126"/>
                    <a:pt x="51670" y="432"/>
                  </a:cubicBezTo>
                  <a:cubicBezTo>
                    <a:pt x="51915" y="331"/>
                    <a:pt x="51818" y="1"/>
                    <a:pt x="516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1"/>
            <p:cNvSpPr/>
            <p:nvPr/>
          </p:nvSpPr>
          <p:spPr>
            <a:xfrm>
              <a:off x="3324300" y="3990275"/>
              <a:ext cx="251400" cy="304200"/>
            </a:xfrm>
            <a:custGeom>
              <a:rect b="b" l="l" r="r" t="t"/>
              <a:pathLst>
                <a:path extrusionOk="0" h="12168" w="10056">
                  <a:moveTo>
                    <a:pt x="2140" y="1"/>
                  </a:moveTo>
                  <a:cubicBezTo>
                    <a:pt x="2098" y="1"/>
                    <a:pt x="2064" y="15"/>
                    <a:pt x="2038" y="43"/>
                  </a:cubicBezTo>
                  <a:cubicBezTo>
                    <a:pt x="510" y="1735"/>
                    <a:pt x="1" y="1669"/>
                    <a:pt x="297" y="3707"/>
                  </a:cubicBezTo>
                  <a:cubicBezTo>
                    <a:pt x="576" y="5744"/>
                    <a:pt x="5373" y="12167"/>
                    <a:pt x="5373" y="12167"/>
                  </a:cubicBezTo>
                  <a:cubicBezTo>
                    <a:pt x="7788" y="11658"/>
                    <a:pt x="10055" y="10114"/>
                    <a:pt x="10055" y="10114"/>
                  </a:cubicBezTo>
                  <a:cubicBezTo>
                    <a:pt x="9234" y="8613"/>
                    <a:pt x="3201" y="1"/>
                    <a:pt x="21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1"/>
            <p:cNvSpPr/>
            <p:nvPr/>
          </p:nvSpPr>
          <p:spPr>
            <a:xfrm>
              <a:off x="3313625" y="3917525"/>
              <a:ext cx="1140200" cy="451275"/>
            </a:xfrm>
            <a:custGeom>
              <a:rect b="b" l="l" r="r" t="t"/>
              <a:pathLst>
                <a:path extrusionOk="0" h="18051" w="45608">
                  <a:moveTo>
                    <a:pt x="40199" y="1"/>
                  </a:moveTo>
                  <a:cubicBezTo>
                    <a:pt x="38525" y="1"/>
                    <a:pt x="36007" y="466"/>
                    <a:pt x="32234" y="1951"/>
                  </a:cubicBezTo>
                  <a:cubicBezTo>
                    <a:pt x="20159" y="6748"/>
                    <a:pt x="7065" y="13549"/>
                    <a:pt x="5094" y="14716"/>
                  </a:cubicBezTo>
                  <a:cubicBezTo>
                    <a:pt x="3122" y="15866"/>
                    <a:pt x="1" y="18051"/>
                    <a:pt x="7870" y="18051"/>
                  </a:cubicBezTo>
                  <a:cubicBezTo>
                    <a:pt x="15756" y="18051"/>
                    <a:pt x="20241" y="16375"/>
                    <a:pt x="21440" y="15915"/>
                  </a:cubicBezTo>
                  <a:cubicBezTo>
                    <a:pt x="22640" y="15439"/>
                    <a:pt x="25548" y="14108"/>
                    <a:pt x="35011" y="9837"/>
                  </a:cubicBezTo>
                  <a:cubicBezTo>
                    <a:pt x="44474" y="5549"/>
                    <a:pt x="45607" y="3002"/>
                    <a:pt x="44901" y="1951"/>
                  </a:cubicBezTo>
                  <a:cubicBezTo>
                    <a:pt x="44474" y="1310"/>
                    <a:pt x="43439" y="1310"/>
                    <a:pt x="43439" y="1310"/>
                  </a:cubicBezTo>
                  <a:cubicBezTo>
                    <a:pt x="43439" y="1310"/>
                    <a:pt x="43007" y="1"/>
                    <a:pt x="401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
            <p:cNvSpPr/>
            <p:nvPr/>
          </p:nvSpPr>
          <p:spPr>
            <a:xfrm>
              <a:off x="3243000" y="4288500"/>
              <a:ext cx="255475" cy="50750"/>
            </a:xfrm>
            <a:custGeom>
              <a:rect b="b" l="l" r="r" t="t"/>
              <a:pathLst>
                <a:path extrusionOk="0" h="2030" w="10219">
                  <a:moveTo>
                    <a:pt x="2268" y="1"/>
                  </a:moveTo>
                  <a:cubicBezTo>
                    <a:pt x="1421" y="1"/>
                    <a:pt x="854" y="8"/>
                    <a:pt x="854" y="8"/>
                  </a:cubicBezTo>
                  <a:cubicBezTo>
                    <a:pt x="0" y="682"/>
                    <a:pt x="296" y="1241"/>
                    <a:pt x="296" y="1241"/>
                  </a:cubicBezTo>
                  <a:cubicBezTo>
                    <a:pt x="296" y="1241"/>
                    <a:pt x="6539" y="2029"/>
                    <a:pt x="7229" y="2029"/>
                  </a:cubicBezTo>
                  <a:cubicBezTo>
                    <a:pt x="7919" y="2029"/>
                    <a:pt x="10219" y="1208"/>
                    <a:pt x="9759" y="551"/>
                  </a:cubicBezTo>
                  <a:cubicBezTo>
                    <a:pt x="9406" y="64"/>
                    <a:pt x="4690" y="1"/>
                    <a:pt x="22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1"/>
            <p:cNvSpPr/>
            <p:nvPr/>
          </p:nvSpPr>
          <p:spPr>
            <a:xfrm>
              <a:off x="4197100" y="3922750"/>
              <a:ext cx="200850" cy="80100"/>
            </a:xfrm>
            <a:custGeom>
              <a:rect b="b" l="l" r="r" t="t"/>
              <a:pathLst>
                <a:path extrusionOk="0" h="3204" w="8034">
                  <a:moveTo>
                    <a:pt x="6539" y="0"/>
                  </a:moveTo>
                  <a:cubicBezTo>
                    <a:pt x="6539" y="0"/>
                    <a:pt x="2185" y="329"/>
                    <a:pt x="1085" y="1331"/>
                  </a:cubicBezTo>
                  <a:cubicBezTo>
                    <a:pt x="0" y="2333"/>
                    <a:pt x="148" y="3204"/>
                    <a:pt x="148" y="3204"/>
                  </a:cubicBezTo>
                  <a:cubicBezTo>
                    <a:pt x="148" y="3204"/>
                    <a:pt x="7738" y="1331"/>
                    <a:pt x="8034" y="970"/>
                  </a:cubicBezTo>
                  <a:cubicBezTo>
                    <a:pt x="8034" y="970"/>
                    <a:pt x="7820" y="329"/>
                    <a:pt x="6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1"/>
            <p:cNvSpPr/>
            <p:nvPr/>
          </p:nvSpPr>
          <p:spPr>
            <a:xfrm>
              <a:off x="3958875" y="4157675"/>
              <a:ext cx="548325" cy="111450"/>
            </a:xfrm>
            <a:custGeom>
              <a:rect b="b" l="l" r="r" t="t"/>
              <a:pathLst>
                <a:path extrusionOk="0" h="4458" w="21933">
                  <a:moveTo>
                    <a:pt x="6802" y="1"/>
                  </a:moveTo>
                  <a:cubicBezTo>
                    <a:pt x="5849" y="740"/>
                    <a:pt x="4831" y="1381"/>
                    <a:pt x="3763" y="1956"/>
                  </a:cubicBezTo>
                  <a:cubicBezTo>
                    <a:pt x="2580" y="2580"/>
                    <a:pt x="1397" y="3155"/>
                    <a:pt x="247" y="3828"/>
                  </a:cubicBezTo>
                  <a:lnTo>
                    <a:pt x="33" y="3960"/>
                  </a:lnTo>
                  <a:cubicBezTo>
                    <a:pt x="33" y="4124"/>
                    <a:pt x="17" y="4288"/>
                    <a:pt x="0" y="4453"/>
                  </a:cubicBezTo>
                  <a:lnTo>
                    <a:pt x="16906" y="4453"/>
                  </a:lnTo>
                  <a:cubicBezTo>
                    <a:pt x="16906" y="4453"/>
                    <a:pt x="16968" y="4458"/>
                    <a:pt x="17080" y="4458"/>
                  </a:cubicBezTo>
                  <a:cubicBezTo>
                    <a:pt x="17890" y="4458"/>
                    <a:pt x="21283" y="4204"/>
                    <a:pt x="219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1"/>
            <p:cNvSpPr/>
            <p:nvPr/>
          </p:nvSpPr>
          <p:spPr>
            <a:xfrm>
              <a:off x="4032400" y="4157675"/>
              <a:ext cx="475225" cy="60825"/>
            </a:xfrm>
            <a:custGeom>
              <a:rect b="b" l="l" r="r" t="t"/>
              <a:pathLst>
                <a:path extrusionOk="0" h="2433" w="19009">
                  <a:moveTo>
                    <a:pt x="3861" y="1"/>
                  </a:moveTo>
                  <a:cubicBezTo>
                    <a:pt x="2908" y="740"/>
                    <a:pt x="1890" y="1381"/>
                    <a:pt x="822" y="1956"/>
                  </a:cubicBezTo>
                  <a:cubicBezTo>
                    <a:pt x="542" y="2103"/>
                    <a:pt x="263" y="2235"/>
                    <a:pt x="0" y="2383"/>
                  </a:cubicBezTo>
                  <a:lnTo>
                    <a:pt x="18105" y="2432"/>
                  </a:lnTo>
                  <a:cubicBezTo>
                    <a:pt x="18713" y="1578"/>
                    <a:pt x="19008" y="888"/>
                    <a:pt x="1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1"/>
            <p:cNvSpPr/>
            <p:nvPr/>
          </p:nvSpPr>
          <p:spPr>
            <a:xfrm>
              <a:off x="3885350" y="4254600"/>
              <a:ext cx="36175" cy="14400"/>
            </a:xfrm>
            <a:custGeom>
              <a:rect b="b" l="l" r="r" t="t"/>
              <a:pathLst>
                <a:path extrusionOk="0" h="576" w="1447">
                  <a:moveTo>
                    <a:pt x="165" y="1"/>
                  </a:moveTo>
                  <a:lnTo>
                    <a:pt x="50" y="83"/>
                  </a:lnTo>
                  <a:cubicBezTo>
                    <a:pt x="34" y="247"/>
                    <a:pt x="17" y="411"/>
                    <a:pt x="1" y="576"/>
                  </a:cubicBezTo>
                  <a:lnTo>
                    <a:pt x="1446" y="576"/>
                  </a:lnTo>
                  <a:lnTo>
                    <a:pt x="16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1"/>
            <p:cNvSpPr/>
            <p:nvPr/>
          </p:nvSpPr>
          <p:spPr>
            <a:xfrm>
              <a:off x="4055800" y="4207100"/>
              <a:ext cx="89975" cy="66025"/>
            </a:xfrm>
            <a:custGeom>
              <a:rect b="b" l="l" r="r" t="t"/>
              <a:pathLst>
                <a:path extrusionOk="0" h="2641" w="3599">
                  <a:moveTo>
                    <a:pt x="3408" y="0"/>
                  </a:moveTo>
                  <a:cubicBezTo>
                    <a:pt x="3376" y="0"/>
                    <a:pt x="3344" y="9"/>
                    <a:pt x="3319" y="28"/>
                  </a:cubicBezTo>
                  <a:lnTo>
                    <a:pt x="132" y="2344"/>
                  </a:lnTo>
                  <a:cubicBezTo>
                    <a:pt x="1" y="2426"/>
                    <a:pt x="66" y="2640"/>
                    <a:pt x="231" y="2640"/>
                  </a:cubicBezTo>
                  <a:cubicBezTo>
                    <a:pt x="264" y="2640"/>
                    <a:pt x="313" y="2624"/>
                    <a:pt x="329" y="2607"/>
                  </a:cubicBezTo>
                  <a:lnTo>
                    <a:pt x="3516" y="307"/>
                  </a:lnTo>
                  <a:cubicBezTo>
                    <a:pt x="3582" y="258"/>
                    <a:pt x="3599" y="143"/>
                    <a:pt x="3549" y="77"/>
                  </a:cubicBezTo>
                  <a:cubicBezTo>
                    <a:pt x="3519" y="26"/>
                    <a:pt x="3462" y="0"/>
                    <a:pt x="34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1"/>
            <p:cNvSpPr/>
            <p:nvPr/>
          </p:nvSpPr>
          <p:spPr>
            <a:xfrm>
              <a:off x="4288675" y="4213150"/>
              <a:ext cx="107050" cy="59975"/>
            </a:xfrm>
            <a:custGeom>
              <a:rect b="b" l="l" r="r" t="t"/>
              <a:pathLst>
                <a:path extrusionOk="0" h="2399" w="4282">
                  <a:moveTo>
                    <a:pt x="4035" y="0"/>
                  </a:moveTo>
                  <a:cubicBezTo>
                    <a:pt x="4011" y="0"/>
                    <a:pt x="3986" y="5"/>
                    <a:pt x="3960" y="16"/>
                  </a:cubicBezTo>
                  <a:lnTo>
                    <a:pt x="116" y="2086"/>
                  </a:lnTo>
                  <a:cubicBezTo>
                    <a:pt x="34" y="2135"/>
                    <a:pt x="1" y="2234"/>
                    <a:pt x="50" y="2316"/>
                  </a:cubicBezTo>
                  <a:cubicBezTo>
                    <a:pt x="83" y="2365"/>
                    <a:pt x="132" y="2398"/>
                    <a:pt x="198" y="2398"/>
                  </a:cubicBezTo>
                  <a:cubicBezTo>
                    <a:pt x="231" y="2398"/>
                    <a:pt x="247" y="2398"/>
                    <a:pt x="280" y="2382"/>
                  </a:cubicBezTo>
                  <a:lnTo>
                    <a:pt x="4124" y="312"/>
                  </a:lnTo>
                  <a:cubicBezTo>
                    <a:pt x="4281" y="212"/>
                    <a:pt x="4191" y="0"/>
                    <a:pt x="40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1"/>
            <p:cNvSpPr/>
            <p:nvPr/>
          </p:nvSpPr>
          <p:spPr>
            <a:xfrm>
              <a:off x="3423700" y="3946975"/>
              <a:ext cx="1030125" cy="421900"/>
            </a:xfrm>
            <a:custGeom>
              <a:rect b="b" l="l" r="r" t="t"/>
              <a:pathLst>
                <a:path extrusionOk="0" h="16876" w="41205">
                  <a:moveTo>
                    <a:pt x="38970" y="1"/>
                  </a:moveTo>
                  <a:cubicBezTo>
                    <a:pt x="38953" y="1"/>
                    <a:pt x="38937" y="33"/>
                    <a:pt x="38921" y="33"/>
                  </a:cubicBezTo>
                  <a:cubicBezTo>
                    <a:pt x="37113" y="559"/>
                    <a:pt x="29277" y="2153"/>
                    <a:pt x="17727" y="7492"/>
                  </a:cubicBezTo>
                  <a:cubicBezTo>
                    <a:pt x="8905" y="11353"/>
                    <a:pt x="1085" y="15937"/>
                    <a:pt x="362" y="16413"/>
                  </a:cubicBezTo>
                  <a:cubicBezTo>
                    <a:pt x="247" y="16479"/>
                    <a:pt x="116" y="16561"/>
                    <a:pt x="1" y="16643"/>
                  </a:cubicBezTo>
                  <a:cubicBezTo>
                    <a:pt x="1038" y="16806"/>
                    <a:pt x="2089" y="16875"/>
                    <a:pt x="3128" y="16875"/>
                  </a:cubicBezTo>
                  <a:cubicBezTo>
                    <a:pt x="3241" y="16875"/>
                    <a:pt x="3354" y="16875"/>
                    <a:pt x="3467" y="16873"/>
                  </a:cubicBezTo>
                  <a:cubicBezTo>
                    <a:pt x="11353" y="16873"/>
                    <a:pt x="15838" y="15197"/>
                    <a:pt x="17037" y="14737"/>
                  </a:cubicBezTo>
                  <a:cubicBezTo>
                    <a:pt x="18237" y="14261"/>
                    <a:pt x="21145" y="12930"/>
                    <a:pt x="30608" y="8659"/>
                  </a:cubicBezTo>
                  <a:cubicBezTo>
                    <a:pt x="40071" y="4371"/>
                    <a:pt x="41204" y="1824"/>
                    <a:pt x="40498" y="773"/>
                  </a:cubicBezTo>
                  <a:cubicBezTo>
                    <a:pt x="40071" y="132"/>
                    <a:pt x="39036" y="132"/>
                    <a:pt x="39036" y="132"/>
                  </a:cubicBezTo>
                  <a:cubicBezTo>
                    <a:pt x="39019" y="99"/>
                    <a:pt x="39003" y="50"/>
                    <a:pt x="389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1"/>
            <p:cNvSpPr/>
            <p:nvPr/>
          </p:nvSpPr>
          <p:spPr>
            <a:xfrm>
              <a:off x="2880325" y="4126825"/>
              <a:ext cx="1135250" cy="142175"/>
            </a:xfrm>
            <a:custGeom>
              <a:rect b="b" l="l" r="r" t="t"/>
              <a:pathLst>
                <a:path extrusionOk="0" h="5687" w="45410">
                  <a:moveTo>
                    <a:pt x="42962" y="1"/>
                  </a:moveTo>
                  <a:cubicBezTo>
                    <a:pt x="39896" y="1"/>
                    <a:pt x="34600" y="1235"/>
                    <a:pt x="34600" y="1235"/>
                  </a:cubicBezTo>
                  <a:lnTo>
                    <a:pt x="9398" y="1235"/>
                  </a:lnTo>
                  <a:cubicBezTo>
                    <a:pt x="0" y="5177"/>
                    <a:pt x="3467" y="5687"/>
                    <a:pt x="3467" y="5687"/>
                  </a:cubicBezTo>
                  <a:lnTo>
                    <a:pt x="35996" y="5687"/>
                  </a:lnTo>
                  <a:cubicBezTo>
                    <a:pt x="41007" y="5013"/>
                    <a:pt x="45410" y="1087"/>
                    <a:pt x="44999" y="495"/>
                  </a:cubicBezTo>
                  <a:cubicBezTo>
                    <a:pt x="44746" y="136"/>
                    <a:pt x="43976" y="1"/>
                    <a:pt x="429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1"/>
            <p:cNvSpPr/>
            <p:nvPr/>
          </p:nvSpPr>
          <p:spPr>
            <a:xfrm>
              <a:off x="2992050" y="4126650"/>
              <a:ext cx="1023125" cy="142350"/>
            </a:xfrm>
            <a:custGeom>
              <a:rect b="b" l="l" r="r" t="t"/>
              <a:pathLst>
                <a:path extrusionOk="0" h="5694" w="40925">
                  <a:moveTo>
                    <a:pt x="38491" y="1"/>
                  </a:moveTo>
                  <a:cubicBezTo>
                    <a:pt x="35426" y="1"/>
                    <a:pt x="30131" y="1242"/>
                    <a:pt x="30131" y="1242"/>
                  </a:cubicBezTo>
                  <a:lnTo>
                    <a:pt x="4929" y="1242"/>
                  </a:lnTo>
                  <a:cubicBezTo>
                    <a:pt x="2546" y="2244"/>
                    <a:pt x="986" y="3016"/>
                    <a:pt x="0" y="3624"/>
                  </a:cubicBezTo>
                  <a:lnTo>
                    <a:pt x="26861" y="3624"/>
                  </a:lnTo>
                  <a:lnTo>
                    <a:pt x="22195" y="5694"/>
                  </a:lnTo>
                  <a:lnTo>
                    <a:pt x="31511" y="5694"/>
                  </a:lnTo>
                  <a:cubicBezTo>
                    <a:pt x="36538" y="5020"/>
                    <a:pt x="40924" y="1110"/>
                    <a:pt x="40530" y="502"/>
                  </a:cubicBezTo>
                  <a:cubicBezTo>
                    <a:pt x="40280" y="138"/>
                    <a:pt x="39509" y="1"/>
                    <a:pt x="384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1"/>
            <p:cNvSpPr/>
            <p:nvPr/>
          </p:nvSpPr>
          <p:spPr>
            <a:xfrm>
              <a:off x="3304600" y="4207100"/>
              <a:ext cx="101050" cy="66025"/>
            </a:xfrm>
            <a:custGeom>
              <a:rect b="b" l="l" r="r" t="t"/>
              <a:pathLst>
                <a:path extrusionOk="0" h="2641" w="4042">
                  <a:moveTo>
                    <a:pt x="3851" y="0"/>
                  </a:moveTo>
                  <a:cubicBezTo>
                    <a:pt x="3819" y="0"/>
                    <a:pt x="3787" y="9"/>
                    <a:pt x="3763" y="28"/>
                  </a:cubicBezTo>
                  <a:lnTo>
                    <a:pt x="132" y="2328"/>
                  </a:lnTo>
                  <a:cubicBezTo>
                    <a:pt x="0" y="2426"/>
                    <a:pt x="50" y="2640"/>
                    <a:pt x="230" y="2640"/>
                  </a:cubicBezTo>
                  <a:cubicBezTo>
                    <a:pt x="263" y="2640"/>
                    <a:pt x="280" y="2640"/>
                    <a:pt x="313" y="2624"/>
                  </a:cubicBezTo>
                  <a:lnTo>
                    <a:pt x="3943" y="307"/>
                  </a:lnTo>
                  <a:cubicBezTo>
                    <a:pt x="4009" y="258"/>
                    <a:pt x="4042" y="159"/>
                    <a:pt x="3993" y="77"/>
                  </a:cubicBezTo>
                  <a:cubicBezTo>
                    <a:pt x="3962" y="26"/>
                    <a:pt x="3905" y="0"/>
                    <a:pt x="38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1"/>
            <p:cNvSpPr/>
            <p:nvPr/>
          </p:nvSpPr>
          <p:spPr>
            <a:xfrm>
              <a:off x="3072550" y="4213050"/>
              <a:ext cx="84200" cy="60075"/>
            </a:xfrm>
            <a:custGeom>
              <a:rect b="b" l="l" r="r" t="t"/>
              <a:pathLst>
                <a:path extrusionOk="0" h="2403" w="3368">
                  <a:moveTo>
                    <a:pt x="3179" y="0"/>
                  </a:moveTo>
                  <a:cubicBezTo>
                    <a:pt x="3146" y="0"/>
                    <a:pt x="3114" y="11"/>
                    <a:pt x="3089" y="36"/>
                  </a:cubicBezTo>
                  <a:lnTo>
                    <a:pt x="132" y="2106"/>
                  </a:lnTo>
                  <a:cubicBezTo>
                    <a:pt x="0" y="2188"/>
                    <a:pt x="66" y="2402"/>
                    <a:pt x="230" y="2402"/>
                  </a:cubicBezTo>
                  <a:cubicBezTo>
                    <a:pt x="263" y="2402"/>
                    <a:pt x="312" y="2386"/>
                    <a:pt x="345" y="2369"/>
                  </a:cubicBezTo>
                  <a:lnTo>
                    <a:pt x="3269" y="316"/>
                  </a:lnTo>
                  <a:cubicBezTo>
                    <a:pt x="3352" y="250"/>
                    <a:pt x="3368" y="151"/>
                    <a:pt x="3319" y="69"/>
                  </a:cubicBezTo>
                  <a:cubicBezTo>
                    <a:pt x="3288" y="29"/>
                    <a:pt x="3233" y="0"/>
                    <a:pt x="31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
          <p:cNvSpPr/>
          <p:nvPr/>
        </p:nvSpPr>
        <p:spPr>
          <a:xfrm>
            <a:off x="4124931" y="1928264"/>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2"/>
          <p:cNvSpPr txBox="1"/>
          <p:nvPr>
            <p:ph idx="1" type="subTitle"/>
          </p:nvPr>
        </p:nvSpPr>
        <p:spPr>
          <a:xfrm>
            <a:off x="3619074" y="1371480"/>
            <a:ext cx="4020978" cy="49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To handle null Values </a:t>
            </a:r>
            <a:endParaRPr/>
          </a:p>
        </p:txBody>
      </p:sp>
      <p:sp>
        <p:nvSpPr>
          <p:cNvPr id="872" name="Google Shape;872;p12"/>
          <p:cNvSpPr txBox="1"/>
          <p:nvPr>
            <p:ph idx="3" type="subTitle"/>
          </p:nvPr>
        </p:nvSpPr>
        <p:spPr>
          <a:xfrm>
            <a:off x="2291423" y="1959720"/>
            <a:ext cx="6313177" cy="111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b="0" i="0" lang="en-US" u="none" strike="noStrike">
                <a:solidFill>
                  <a:srgbClr val="212121"/>
                </a:solidFill>
                <a:latin typeface="Courier New"/>
                <a:ea typeface="Courier New"/>
                <a:cs typeface="Courier New"/>
                <a:sym typeface="Courier New"/>
              </a:rPr>
              <a:t>First, We Select numeric columns from the dataset</a:t>
            </a:r>
            <a:endParaRPr>
              <a:latin typeface="Courier New"/>
              <a:ea typeface="Courier New"/>
              <a:cs typeface="Courier New"/>
              <a:sym typeface="Courier New"/>
            </a:endParaRPr>
          </a:p>
        </p:txBody>
      </p:sp>
      <p:sp>
        <p:nvSpPr>
          <p:cNvPr id="873" name="Google Shape;873;p12"/>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Null Values </a:t>
            </a:r>
            <a:endParaRPr>
              <a:solidFill>
                <a:schemeClr val="dk2"/>
              </a:solidFill>
            </a:endParaRPr>
          </a:p>
        </p:txBody>
      </p:sp>
      <p:grpSp>
        <p:nvGrpSpPr>
          <p:cNvPr id="874" name="Google Shape;874;p12"/>
          <p:cNvGrpSpPr/>
          <p:nvPr/>
        </p:nvGrpSpPr>
        <p:grpSpPr>
          <a:xfrm>
            <a:off x="3709118" y="3889301"/>
            <a:ext cx="1507118" cy="838833"/>
            <a:chOff x="7636893" y="2346251"/>
            <a:chExt cx="1507118" cy="838833"/>
          </a:xfrm>
        </p:grpSpPr>
        <p:grpSp>
          <p:nvGrpSpPr>
            <p:cNvPr id="875" name="Google Shape;875;p12"/>
            <p:cNvGrpSpPr/>
            <p:nvPr/>
          </p:nvGrpSpPr>
          <p:grpSpPr>
            <a:xfrm flipH="1">
              <a:off x="7728620" y="2393076"/>
              <a:ext cx="1415391" cy="792008"/>
              <a:chOff x="1905568" y="363438"/>
              <a:chExt cx="1415391" cy="792008"/>
            </a:xfrm>
          </p:grpSpPr>
          <p:sp>
            <p:nvSpPr>
              <p:cNvPr id="876" name="Google Shape;876;p12"/>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2"/>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12"/>
            <p:cNvGrpSpPr/>
            <p:nvPr/>
          </p:nvGrpSpPr>
          <p:grpSpPr>
            <a:xfrm flipH="1">
              <a:off x="7636893" y="2346251"/>
              <a:ext cx="257693" cy="199082"/>
              <a:chOff x="3154993" y="316614"/>
              <a:chExt cx="257693" cy="199082"/>
            </a:xfrm>
          </p:grpSpPr>
          <p:sp>
            <p:nvSpPr>
              <p:cNvPr id="879" name="Google Shape;879;p12"/>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2"/>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2"/>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2"/>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2"/>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2"/>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2"/>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2"/>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2"/>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2"/>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A picture containing text&#10;&#10;Description automatically generated" id="889" name="Google Shape;889;p12"/>
          <p:cNvPicPr preferRelativeResize="0"/>
          <p:nvPr/>
        </p:nvPicPr>
        <p:blipFill rotWithShape="1">
          <a:blip r:embed="rId3">
            <a:alphaModFix/>
          </a:blip>
          <a:srcRect b="0" l="0" r="0" t="0"/>
          <a:stretch/>
        </p:blipFill>
        <p:spPr>
          <a:xfrm>
            <a:off x="3366996" y="2463377"/>
            <a:ext cx="4273056" cy="852816"/>
          </a:xfrm>
          <a:prstGeom prst="rect">
            <a:avLst/>
          </a:prstGeom>
          <a:noFill/>
          <a:ln>
            <a:noFill/>
          </a:ln>
        </p:spPr>
      </p:pic>
      <p:sp>
        <p:nvSpPr>
          <p:cNvPr id="890" name="Google Shape;890;p12"/>
          <p:cNvSpPr txBox="1"/>
          <p:nvPr/>
        </p:nvSpPr>
        <p:spPr>
          <a:xfrm>
            <a:off x="2334673" y="3441391"/>
            <a:ext cx="57631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12121"/>
                </a:solidFill>
                <a:latin typeface="Courier New"/>
                <a:ea typeface="Courier New"/>
                <a:cs typeface="Courier New"/>
                <a:sym typeface="Courier New"/>
              </a:rPr>
              <a:t>Then, we use mean to fill the null values</a:t>
            </a:r>
            <a:endParaRPr b="0" i="0" sz="1400" u="none" cap="none" strike="noStrike">
              <a:solidFill>
                <a:srgbClr val="000000"/>
              </a:solidFill>
              <a:latin typeface="Arial"/>
              <a:ea typeface="Arial"/>
              <a:cs typeface="Arial"/>
              <a:sym typeface="Arial"/>
            </a:endParaRPr>
          </a:p>
        </p:txBody>
      </p:sp>
      <p:pic>
        <p:nvPicPr>
          <p:cNvPr id="891" name="Google Shape;891;p12"/>
          <p:cNvPicPr preferRelativeResize="0"/>
          <p:nvPr/>
        </p:nvPicPr>
        <p:blipFill rotWithShape="1">
          <a:blip r:embed="rId4">
            <a:alphaModFix/>
          </a:blip>
          <a:srcRect b="20804" l="0" r="0" t="0"/>
          <a:stretch/>
        </p:blipFill>
        <p:spPr>
          <a:xfrm>
            <a:off x="2408708" y="3903265"/>
            <a:ext cx="6423511" cy="555289"/>
          </a:xfrm>
          <a:prstGeom prst="rect">
            <a:avLst/>
          </a:prstGeom>
          <a:noFill/>
          <a:ln>
            <a:noFill/>
          </a:ln>
        </p:spPr>
      </p:pic>
      <p:pic>
        <p:nvPicPr>
          <p:cNvPr descr="A picture containing table&#10;&#10;Description automatically generated" id="892" name="Google Shape;892;p12"/>
          <p:cNvPicPr preferRelativeResize="0"/>
          <p:nvPr/>
        </p:nvPicPr>
        <p:blipFill rotWithShape="1">
          <a:blip r:embed="rId5">
            <a:alphaModFix/>
          </a:blip>
          <a:srcRect b="0" l="0" r="0" t="0"/>
          <a:stretch/>
        </p:blipFill>
        <p:spPr>
          <a:xfrm>
            <a:off x="264334" y="1196636"/>
            <a:ext cx="1847676" cy="3749168"/>
          </a:xfrm>
          <a:prstGeom prst="rect">
            <a:avLst/>
          </a:prstGeom>
          <a:noFill/>
          <a:ln>
            <a:noFill/>
          </a:ln>
        </p:spPr>
      </p:pic>
      <p:cxnSp>
        <p:nvCxnSpPr>
          <p:cNvPr id="893" name="Google Shape;893;p12"/>
          <p:cNvCxnSpPr>
            <a:stCxn id="892" idx="3"/>
          </p:cNvCxnSpPr>
          <p:nvPr/>
        </p:nvCxnSpPr>
        <p:spPr>
          <a:xfrm>
            <a:off x="2112010" y="3071220"/>
            <a:ext cx="814800" cy="0"/>
          </a:xfrm>
          <a:prstGeom prst="straightConnector1">
            <a:avLst/>
          </a:prstGeom>
          <a:noFill/>
          <a:ln cap="flat" cmpd="sng" w="28575">
            <a:solidFill>
              <a:srgbClr val="2B4B99"/>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3"/>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sz="1800">
                <a:solidFill>
                  <a:schemeClr val="lt1"/>
                </a:solidFill>
              </a:rPr>
              <a:t>Change number of columns DayofMonth and Month to Name </a:t>
            </a:r>
            <a:endParaRPr/>
          </a:p>
        </p:txBody>
      </p:sp>
      <p:pic>
        <p:nvPicPr>
          <p:cNvPr id="899" name="Google Shape;899;p13"/>
          <p:cNvPicPr preferRelativeResize="0"/>
          <p:nvPr/>
        </p:nvPicPr>
        <p:blipFill rotWithShape="1">
          <a:blip r:embed="rId3">
            <a:alphaModFix/>
          </a:blip>
          <a:srcRect b="0" l="0" r="0" t="0"/>
          <a:stretch/>
        </p:blipFill>
        <p:spPr>
          <a:xfrm>
            <a:off x="1220229" y="1164838"/>
            <a:ext cx="6703541" cy="803028"/>
          </a:xfrm>
          <a:prstGeom prst="rect">
            <a:avLst/>
          </a:prstGeom>
          <a:noFill/>
          <a:ln>
            <a:noFill/>
          </a:ln>
        </p:spPr>
      </p:pic>
      <p:pic>
        <p:nvPicPr>
          <p:cNvPr descr="Table&#10;&#10;Description automatically generated" id="900" name="Google Shape;900;p13"/>
          <p:cNvPicPr preferRelativeResize="0"/>
          <p:nvPr/>
        </p:nvPicPr>
        <p:blipFill rotWithShape="1">
          <a:blip r:embed="rId4">
            <a:alphaModFix/>
          </a:blip>
          <a:srcRect b="0" l="0" r="0" t="0"/>
          <a:stretch/>
        </p:blipFill>
        <p:spPr>
          <a:xfrm>
            <a:off x="1896176" y="2920619"/>
            <a:ext cx="2250440" cy="2116085"/>
          </a:xfrm>
          <a:prstGeom prst="rect">
            <a:avLst/>
          </a:prstGeom>
          <a:noFill/>
          <a:ln>
            <a:noFill/>
          </a:ln>
        </p:spPr>
      </p:pic>
      <p:pic>
        <p:nvPicPr>
          <p:cNvPr descr="Chart&#10;&#10;Description automatically generated" id="901" name="Google Shape;901;p13"/>
          <p:cNvPicPr preferRelativeResize="0"/>
          <p:nvPr/>
        </p:nvPicPr>
        <p:blipFill rotWithShape="1">
          <a:blip r:embed="rId5">
            <a:alphaModFix/>
          </a:blip>
          <a:srcRect b="29061" l="0" r="0" t="0"/>
          <a:stretch/>
        </p:blipFill>
        <p:spPr>
          <a:xfrm>
            <a:off x="1220229" y="2077274"/>
            <a:ext cx="6703541" cy="803028"/>
          </a:xfrm>
          <a:prstGeom prst="rect">
            <a:avLst/>
          </a:prstGeom>
          <a:noFill/>
          <a:ln>
            <a:noFill/>
          </a:ln>
        </p:spPr>
      </p:pic>
      <p:pic>
        <p:nvPicPr>
          <p:cNvPr descr="Text&#10;&#10;Description automatically generated with medium confidence" id="902" name="Google Shape;902;p13"/>
          <p:cNvPicPr preferRelativeResize="0"/>
          <p:nvPr/>
        </p:nvPicPr>
        <p:blipFill rotWithShape="1">
          <a:blip r:embed="rId6">
            <a:alphaModFix/>
          </a:blip>
          <a:srcRect b="0" l="0" r="0" t="0"/>
          <a:stretch/>
        </p:blipFill>
        <p:spPr>
          <a:xfrm>
            <a:off x="4687503" y="3175971"/>
            <a:ext cx="2484521" cy="1453905"/>
          </a:xfrm>
          <a:prstGeom prst="rect">
            <a:avLst/>
          </a:prstGeom>
          <a:noFill/>
          <a:ln>
            <a:noFill/>
          </a:ln>
        </p:spPr>
      </p:pic>
      <p:grpSp>
        <p:nvGrpSpPr>
          <p:cNvPr id="903" name="Google Shape;903;p13"/>
          <p:cNvGrpSpPr/>
          <p:nvPr/>
        </p:nvGrpSpPr>
        <p:grpSpPr>
          <a:xfrm flipH="1" rot="-2689803">
            <a:off x="6209497" y="2939932"/>
            <a:ext cx="2484521" cy="1136075"/>
            <a:chOff x="2540450" y="1718350"/>
            <a:chExt cx="2321825" cy="1136075"/>
          </a:xfrm>
        </p:grpSpPr>
        <p:sp>
          <p:nvSpPr>
            <p:cNvPr id="904" name="Google Shape;904;p13"/>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3"/>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3"/>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3"/>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3"/>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3"/>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3"/>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3"/>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3"/>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3"/>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3"/>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3"/>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3"/>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3"/>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3"/>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3"/>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3"/>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3"/>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3"/>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3"/>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3"/>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3"/>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3"/>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3"/>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3"/>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3"/>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3"/>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3"/>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3"/>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4"/>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Drop unwanted Columns</a:t>
            </a:r>
            <a:endParaRPr>
              <a:solidFill>
                <a:schemeClr val="dk2"/>
              </a:solidFill>
            </a:endParaRPr>
          </a:p>
        </p:txBody>
      </p:sp>
      <p:grpSp>
        <p:nvGrpSpPr>
          <p:cNvPr id="938" name="Google Shape;938;p14"/>
          <p:cNvGrpSpPr/>
          <p:nvPr/>
        </p:nvGrpSpPr>
        <p:grpSpPr>
          <a:xfrm flipH="1">
            <a:off x="2224518" y="4581851"/>
            <a:ext cx="1507118" cy="838833"/>
            <a:chOff x="7636893" y="2346251"/>
            <a:chExt cx="1507118" cy="838833"/>
          </a:xfrm>
        </p:grpSpPr>
        <p:grpSp>
          <p:nvGrpSpPr>
            <p:cNvPr id="939" name="Google Shape;939;p14"/>
            <p:cNvGrpSpPr/>
            <p:nvPr/>
          </p:nvGrpSpPr>
          <p:grpSpPr>
            <a:xfrm flipH="1">
              <a:off x="7728620" y="2393076"/>
              <a:ext cx="1415391" cy="792008"/>
              <a:chOff x="1905568" y="363438"/>
              <a:chExt cx="1415391" cy="792008"/>
            </a:xfrm>
          </p:grpSpPr>
          <p:sp>
            <p:nvSpPr>
              <p:cNvPr id="940" name="Google Shape;940;p14"/>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4"/>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2" name="Google Shape;942;p14"/>
            <p:cNvGrpSpPr/>
            <p:nvPr/>
          </p:nvGrpSpPr>
          <p:grpSpPr>
            <a:xfrm flipH="1">
              <a:off x="7636893" y="2346251"/>
              <a:ext cx="257693" cy="199082"/>
              <a:chOff x="3154993" y="316614"/>
              <a:chExt cx="257693" cy="199082"/>
            </a:xfrm>
          </p:grpSpPr>
          <p:sp>
            <p:nvSpPr>
              <p:cNvPr id="943" name="Google Shape;943;p14"/>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4"/>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4"/>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4"/>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4"/>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4"/>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4"/>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4"/>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4"/>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4"/>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Text&#10;&#10;Description automatically generated" id="953" name="Google Shape;953;p14"/>
          <p:cNvPicPr preferRelativeResize="0"/>
          <p:nvPr/>
        </p:nvPicPr>
        <p:blipFill rotWithShape="1">
          <a:blip r:embed="rId3">
            <a:alphaModFix/>
          </a:blip>
          <a:srcRect b="0" l="0" r="0" t="0"/>
          <a:stretch/>
        </p:blipFill>
        <p:spPr>
          <a:xfrm>
            <a:off x="2273300" y="1802254"/>
            <a:ext cx="4597400" cy="196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Final Form of dataset </a:t>
            </a:r>
            <a:endParaRPr/>
          </a:p>
        </p:txBody>
      </p:sp>
      <p:pic>
        <p:nvPicPr>
          <p:cNvPr id="959" name="Google Shape;959;p15"/>
          <p:cNvPicPr preferRelativeResize="0"/>
          <p:nvPr/>
        </p:nvPicPr>
        <p:blipFill rotWithShape="1">
          <a:blip r:embed="rId3">
            <a:alphaModFix/>
          </a:blip>
          <a:srcRect b="0" l="0" r="0" t="0"/>
          <a:stretch/>
        </p:blipFill>
        <p:spPr>
          <a:xfrm>
            <a:off x="317633" y="2040556"/>
            <a:ext cx="8730114" cy="1563048"/>
          </a:xfrm>
          <a:prstGeom prst="rect">
            <a:avLst/>
          </a:prstGeom>
          <a:noFill/>
          <a:ln>
            <a:noFill/>
          </a:ln>
        </p:spPr>
      </p:pic>
      <p:grpSp>
        <p:nvGrpSpPr>
          <p:cNvPr id="960" name="Google Shape;960;p15"/>
          <p:cNvGrpSpPr/>
          <p:nvPr/>
        </p:nvGrpSpPr>
        <p:grpSpPr>
          <a:xfrm flipH="1" rot="-3489319">
            <a:off x="7241321" y="726546"/>
            <a:ext cx="1986040" cy="908139"/>
            <a:chOff x="2540450" y="1718350"/>
            <a:chExt cx="2321825" cy="1136075"/>
          </a:xfrm>
        </p:grpSpPr>
        <p:sp>
          <p:nvSpPr>
            <p:cNvPr id="961" name="Google Shape;961;p15"/>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5"/>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5"/>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5"/>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5"/>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5"/>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5"/>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5"/>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5"/>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5"/>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5"/>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5"/>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5"/>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5"/>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5"/>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5"/>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5"/>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5"/>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5"/>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5"/>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5"/>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5"/>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5"/>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5"/>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5"/>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5"/>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5"/>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5"/>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5"/>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
          <p:cNvSpPr/>
          <p:nvPr/>
        </p:nvSpPr>
        <p:spPr>
          <a:xfrm>
            <a:off x="5248725" y="468266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5" name="Google Shape;995;p16"/>
          <p:cNvGrpSpPr/>
          <p:nvPr/>
        </p:nvGrpSpPr>
        <p:grpSpPr>
          <a:xfrm>
            <a:off x="4040636" y="731285"/>
            <a:ext cx="4400400" cy="4412215"/>
            <a:chOff x="3585125" y="724775"/>
            <a:chExt cx="4400400" cy="4412215"/>
          </a:xfrm>
        </p:grpSpPr>
        <p:sp>
          <p:nvSpPr>
            <p:cNvPr id="996" name="Google Shape;996;p16"/>
            <p:cNvSpPr/>
            <p:nvPr/>
          </p:nvSpPr>
          <p:spPr>
            <a:xfrm>
              <a:off x="4548275" y="210459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6"/>
            <p:cNvSpPr/>
            <p:nvPr/>
          </p:nvSpPr>
          <p:spPr>
            <a:xfrm>
              <a:off x="6942750" y="210459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3585125" y="724775"/>
              <a:ext cx="4400400" cy="37407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6"/>
            <p:cNvSpPr/>
            <p:nvPr/>
          </p:nvSpPr>
          <p:spPr>
            <a:xfrm>
              <a:off x="3652115" y="828868"/>
              <a:ext cx="4261200" cy="35376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0" name="Google Shape;1000;p16"/>
          <p:cNvSpPr txBox="1"/>
          <p:nvPr>
            <p:ph type="title"/>
          </p:nvPr>
        </p:nvSpPr>
        <p:spPr>
          <a:xfrm>
            <a:off x="4289100" y="1828995"/>
            <a:ext cx="3752400" cy="171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Dashboard</a:t>
            </a:r>
            <a:endParaRPr/>
          </a:p>
        </p:txBody>
      </p:sp>
      <p:sp>
        <p:nvSpPr>
          <p:cNvPr id="1001" name="Google Shape;1001;p16"/>
          <p:cNvSpPr txBox="1"/>
          <p:nvPr>
            <p:ph idx="2" type="title"/>
          </p:nvPr>
        </p:nvSpPr>
        <p:spPr>
          <a:xfrm>
            <a:off x="6790725" y="1221805"/>
            <a:ext cx="1250700" cy="882600"/>
          </a:xfrm>
          <a:prstGeom prst="rect">
            <a:avLst/>
          </a:prstGeom>
          <a:noFill/>
          <a:ln>
            <a:noFill/>
          </a:ln>
        </p:spPr>
        <p:txBody>
          <a:bodyPr anchorCtr="0" anchor="ctr" bIns="91425" lIns="91425" spcFirstLastPara="1" rIns="91425" wrap="square" tIns="182875">
            <a:noAutofit/>
          </a:bodyPr>
          <a:lstStyle/>
          <a:p>
            <a:pPr indent="0" lvl="0" marL="0" rtl="0" algn="r">
              <a:lnSpc>
                <a:spcPct val="100000"/>
              </a:lnSpc>
              <a:spcBef>
                <a:spcPts val="0"/>
              </a:spcBef>
              <a:spcAft>
                <a:spcPts val="0"/>
              </a:spcAft>
              <a:buSzPts val="6000"/>
              <a:buNone/>
            </a:pPr>
            <a:r>
              <a:rPr lang="en-US"/>
              <a:t>04</a:t>
            </a:r>
            <a:endParaRPr/>
          </a:p>
        </p:txBody>
      </p:sp>
      <p:sp>
        <p:nvSpPr>
          <p:cNvPr id="1002" name="Google Shape;1002;p16"/>
          <p:cNvSpPr txBox="1"/>
          <p:nvPr>
            <p:ph idx="1" type="subTitle"/>
          </p:nvPr>
        </p:nvSpPr>
        <p:spPr>
          <a:xfrm>
            <a:off x="4289025" y="3136781"/>
            <a:ext cx="3752400" cy="88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lang="en-US">
                <a:solidFill>
                  <a:schemeClr val="lt1"/>
                </a:solidFill>
                <a:latin typeface="Raleway"/>
                <a:ea typeface="Raleway"/>
                <a:cs typeface="Raleway"/>
                <a:sym typeface="Raleway"/>
              </a:rPr>
              <a:t>A graphical report  of various data relevant to </a:t>
            </a:r>
            <a:r>
              <a:rPr i="0" lang="en-US" u="none" strike="noStrike">
                <a:solidFill>
                  <a:schemeClr val="lt1"/>
                </a:solidFill>
                <a:latin typeface="Raleway"/>
                <a:ea typeface="Raleway"/>
                <a:cs typeface="Raleway"/>
                <a:sym typeface="Raleway"/>
              </a:rPr>
              <a:t>tells a story through visualizations.</a:t>
            </a:r>
            <a:endParaRPr>
              <a:solidFill>
                <a:schemeClr val="lt1"/>
              </a:solidFill>
              <a:latin typeface="Raleway"/>
              <a:ea typeface="Raleway"/>
              <a:cs typeface="Raleway"/>
              <a:sym typeface="Raleway"/>
            </a:endParaRPr>
          </a:p>
        </p:txBody>
      </p:sp>
      <p:sp>
        <p:nvSpPr>
          <p:cNvPr id="1003" name="Google Shape;1003;p16"/>
          <p:cNvSpPr/>
          <p:nvPr/>
        </p:nvSpPr>
        <p:spPr>
          <a:xfrm>
            <a:off x="3127450" y="30552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16"/>
          <p:cNvGrpSpPr/>
          <p:nvPr/>
        </p:nvGrpSpPr>
        <p:grpSpPr>
          <a:xfrm>
            <a:off x="1208390" y="1418085"/>
            <a:ext cx="2080622" cy="1341130"/>
            <a:chOff x="1301165" y="1157310"/>
            <a:chExt cx="2080622" cy="1341130"/>
          </a:xfrm>
        </p:grpSpPr>
        <p:grpSp>
          <p:nvGrpSpPr>
            <p:cNvPr id="1005" name="Google Shape;1005;p16"/>
            <p:cNvGrpSpPr/>
            <p:nvPr/>
          </p:nvGrpSpPr>
          <p:grpSpPr>
            <a:xfrm>
              <a:off x="1301165" y="1157310"/>
              <a:ext cx="2080622" cy="1341130"/>
              <a:chOff x="1032725" y="1485988"/>
              <a:chExt cx="1688542" cy="1088403"/>
            </a:xfrm>
          </p:grpSpPr>
          <p:sp>
            <p:nvSpPr>
              <p:cNvPr id="1006" name="Google Shape;1006;p16"/>
              <p:cNvSpPr/>
              <p:nvPr/>
            </p:nvSpPr>
            <p:spPr>
              <a:xfrm>
                <a:off x="1445717" y="1606654"/>
                <a:ext cx="663840" cy="225403"/>
              </a:xfrm>
              <a:custGeom>
                <a:rect b="b" l="l" r="r" t="t"/>
                <a:pathLst>
                  <a:path extrusionOk="0" h="6215" w="18304">
                    <a:moveTo>
                      <a:pt x="3125" y="0"/>
                    </a:moveTo>
                    <a:lnTo>
                      <a:pt x="0" y="1638"/>
                    </a:lnTo>
                    <a:lnTo>
                      <a:pt x="11821" y="6190"/>
                    </a:lnTo>
                    <a:cubicBezTo>
                      <a:pt x="11865" y="6206"/>
                      <a:pt x="11910" y="6215"/>
                      <a:pt x="11954" y="6215"/>
                    </a:cubicBezTo>
                    <a:cubicBezTo>
                      <a:pt x="12004" y="6215"/>
                      <a:pt x="12053" y="6204"/>
                      <a:pt x="12097" y="6182"/>
                    </a:cubicBezTo>
                    <a:lnTo>
                      <a:pt x="18045" y="3049"/>
                    </a:lnTo>
                    <a:cubicBezTo>
                      <a:pt x="18304" y="2907"/>
                      <a:pt x="18262" y="2523"/>
                      <a:pt x="17987" y="2448"/>
                    </a:cubicBezTo>
                    <a:cubicBezTo>
                      <a:pt x="15664" y="1813"/>
                      <a:pt x="8680" y="34"/>
                      <a:pt x="31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6"/>
              <p:cNvSpPr/>
              <p:nvPr/>
            </p:nvSpPr>
            <p:spPr>
              <a:xfrm>
                <a:off x="1445717" y="1632985"/>
                <a:ext cx="520257" cy="199072"/>
              </a:xfrm>
              <a:custGeom>
                <a:rect b="b" l="l" r="r" t="t"/>
                <a:pathLst>
                  <a:path extrusionOk="0" h="5489" w="14345">
                    <a:moveTo>
                      <a:pt x="1730" y="1"/>
                    </a:moveTo>
                    <a:lnTo>
                      <a:pt x="0" y="912"/>
                    </a:lnTo>
                    <a:lnTo>
                      <a:pt x="11821" y="5464"/>
                    </a:lnTo>
                    <a:cubicBezTo>
                      <a:pt x="11865" y="5480"/>
                      <a:pt x="11910" y="5489"/>
                      <a:pt x="11954" y="5489"/>
                    </a:cubicBezTo>
                    <a:cubicBezTo>
                      <a:pt x="12004" y="5489"/>
                      <a:pt x="12053" y="5478"/>
                      <a:pt x="12097" y="5456"/>
                    </a:cubicBezTo>
                    <a:lnTo>
                      <a:pt x="14344" y="4270"/>
                    </a:lnTo>
                    <a:lnTo>
                      <a:pt x="17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6"/>
              <p:cNvSpPr/>
              <p:nvPr/>
            </p:nvSpPr>
            <p:spPr>
              <a:xfrm>
                <a:off x="1032725" y="1485988"/>
                <a:ext cx="1688542" cy="767856"/>
              </a:xfrm>
              <a:custGeom>
                <a:rect b="b" l="l" r="r" t="t"/>
                <a:pathLst>
                  <a:path extrusionOk="0" h="21172" w="46558">
                    <a:moveTo>
                      <a:pt x="39740" y="1"/>
                    </a:moveTo>
                    <a:cubicBezTo>
                      <a:pt x="38819" y="1"/>
                      <a:pt x="37908" y="222"/>
                      <a:pt x="37084" y="654"/>
                    </a:cubicBezTo>
                    <a:lnTo>
                      <a:pt x="9207" y="15315"/>
                    </a:lnTo>
                    <a:lnTo>
                      <a:pt x="2290" y="13160"/>
                    </a:lnTo>
                    <a:lnTo>
                      <a:pt x="1" y="14471"/>
                    </a:lnTo>
                    <a:lnTo>
                      <a:pt x="327" y="15090"/>
                    </a:lnTo>
                    <a:cubicBezTo>
                      <a:pt x="2358" y="18960"/>
                      <a:pt x="6311" y="21172"/>
                      <a:pt x="10403" y="21172"/>
                    </a:cubicBezTo>
                    <a:cubicBezTo>
                      <a:pt x="12185" y="21172"/>
                      <a:pt x="13994" y="20752"/>
                      <a:pt x="15681" y="19868"/>
                    </a:cubicBezTo>
                    <a:lnTo>
                      <a:pt x="44678" y="4622"/>
                    </a:lnTo>
                    <a:cubicBezTo>
                      <a:pt x="46558" y="3628"/>
                      <a:pt x="46065" y="813"/>
                      <a:pt x="43960" y="529"/>
                    </a:cubicBezTo>
                    <a:lnTo>
                      <a:pt x="43609" y="478"/>
                    </a:lnTo>
                    <a:lnTo>
                      <a:pt x="41261" y="161"/>
                    </a:lnTo>
                    <a:lnTo>
                      <a:pt x="40509" y="52"/>
                    </a:lnTo>
                    <a:cubicBezTo>
                      <a:pt x="40253" y="18"/>
                      <a:pt x="39996" y="1"/>
                      <a:pt x="397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6"/>
              <p:cNvSpPr/>
              <p:nvPr/>
            </p:nvSpPr>
            <p:spPr>
              <a:xfrm>
                <a:off x="1391786" y="1568753"/>
                <a:ext cx="1309220" cy="684912"/>
              </a:xfrm>
              <a:custGeom>
                <a:rect b="b" l="l" r="r" t="t"/>
                <a:pathLst>
                  <a:path extrusionOk="0" h="18885" w="36099">
                    <a:moveTo>
                      <a:pt x="35906" y="1"/>
                    </a:moveTo>
                    <a:lnTo>
                      <a:pt x="0" y="18873"/>
                    </a:lnTo>
                    <a:cubicBezTo>
                      <a:pt x="171" y="18880"/>
                      <a:pt x="341" y="18884"/>
                      <a:pt x="511" y="18884"/>
                    </a:cubicBezTo>
                    <a:cubicBezTo>
                      <a:pt x="2343" y="18884"/>
                      <a:pt x="4153" y="18434"/>
                      <a:pt x="5781" y="17578"/>
                    </a:cubicBezTo>
                    <a:lnTo>
                      <a:pt x="34778" y="2332"/>
                    </a:lnTo>
                    <a:cubicBezTo>
                      <a:pt x="35630" y="1897"/>
                      <a:pt x="36098" y="937"/>
                      <a:pt x="359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6"/>
              <p:cNvSpPr/>
              <p:nvPr/>
            </p:nvSpPr>
            <p:spPr>
              <a:xfrm>
                <a:off x="1695971" y="1847986"/>
                <a:ext cx="444313" cy="726402"/>
              </a:xfrm>
              <a:custGeom>
                <a:rect b="b" l="l" r="r" t="t"/>
                <a:pathLst>
                  <a:path extrusionOk="0" h="20029" w="12251">
                    <a:moveTo>
                      <a:pt x="11761" y="0"/>
                    </a:moveTo>
                    <a:cubicBezTo>
                      <a:pt x="11699" y="0"/>
                      <a:pt x="11634" y="14"/>
                      <a:pt x="11571" y="46"/>
                    </a:cubicBezTo>
                    <a:lnTo>
                      <a:pt x="3969" y="4039"/>
                    </a:lnTo>
                    <a:cubicBezTo>
                      <a:pt x="3869" y="4098"/>
                      <a:pt x="3793" y="4198"/>
                      <a:pt x="3760" y="4315"/>
                    </a:cubicBezTo>
                    <a:lnTo>
                      <a:pt x="1" y="20029"/>
                    </a:lnTo>
                    <a:lnTo>
                      <a:pt x="3977" y="17940"/>
                    </a:lnTo>
                    <a:cubicBezTo>
                      <a:pt x="7954" y="12067"/>
                      <a:pt x="11145" y="3446"/>
                      <a:pt x="12156" y="547"/>
                    </a:cubicBezTo>
                    <a:cubicBezTo>
                      <a:pt x="12251" y="263"/>
                      <a:pt x="12027" y="0"/>
                      <a:pt x="1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6"/>
              <p:cNvSpPr/>
              <p:nvPr/>
            </p:nvSpPr>
            <p:spPr>
              <a:xfrm>
                <a:off x="1695971" y="1939637"/>
                <a:ext cx="248179" cy="634754"/>
              </a:xfrm>
              <a:custGeom>
                <a:rect b="b" l="l" r="r" t="t"/>
                <a:pathLst>
                  <a:path extrusionOk="0" h="17502" w="6843">
                    <a:moveTo>
                      <a:pt x="6843" y="0"/>
                    </a:moveTo>
                    <a:lnTo>
                      <a:pt x="3969" y="1512"/>
                    </a:lnTo>
                    <a:cubicBezTo>
                      <a:pt x="3869" y="1571"/>
                      <a:pt x="3793" y="1671"/>
                      <a:pt x="3760" y="1788"/>
                    </a:cubicBezTo>
                    <a:lnTo>
                      <a:pt x="1" y="17502"/>
                    </a:lnTo>
                    <a:lnTo>
                      <a:pt x="1" y="17502"/>
                    </a:lnTo>
                    <a:lnTo>
                      <a:pt x="2198" y="16349"/>
                    </a:lnTo>
                    <a:lnTo>
                      <a:pt x="68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6"/>
              <p:cNvSpPr/>
              <p:nvPr/>
            </p:nvSpPr>
            <p:spPr>
              <a:xfrm>
                <a:off x="2426787" y="1491791"/>
                <a:ext cx="187576" cy="88311"/>
              </a:xfrm>
              <a:custGeom>
                <a:rect b="b" l="l" r="r" t="t"/>
                <a:pathLst>
                  <a:path extrusionOk="0" h="2435" w="5172">
                    <a:moveTo>
                      <a:pt x="2824" y="1"/>
                    </a:moveTo>
                    <a:lnTo>
                      <a:pt x="377" y="1287"/>
                    </a:lnTo>
                    <a:cubicBezTo>
                      <a:pt x="93" y="1438"/>
                      <a:pt x="1" y="1830"/>
                      <a:pt x="176" y="2165"/>
                    </a:cubicBezTo>
                    <a:cubicBezTo>
                      <a:pt x="278" y="2359"/>
                      <a:pt x="560" y="2434"/>
                      <a:pt x="834" y="2434"/>
                    </a:cubicBezTo>
                    <a:cubicBezTo>
                      <a:pt x="1032" y="2434"/>
                      <a:pt x="1227" y="2395"/>
                      <a:pt x="1346" y="2332"/>
                    </a:cubicBezTo>
                    <a:lnTo>
                      <a:pt x="5172" y="318"/>
                    </a:lnTo>
                    <a:lnTo>
                      <a:pt x="28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3" name="Google Shape;1013;p16"/>
            <p:cNvGrpSpPr/>
            <p:nvPr/>
          </p:nvGrpSpPr>
          <p:grpSpPr>
            <a:xfrm>
              <a:off x="1835438" y="1257997"/>
              <a:ext cx="1171956" cy="643137"/>
              <a:chOff x="1466318" y="1567701"/>
              <a:chExt cx="951109" cy="521942"/>
            </a:xfrm>
          </p:grpSpPr>
          <p:sp>
            <p:nvSpPr>
              <p:cNvPr id="1014" name="Google Shape;1014;p16"/>
              <p:cNvSpPr/>
              <p:nvPr/>
            </p:nvSpPr>
            <p:spPr>
              <a:xfrm>
                <a:off x="1466318" y="2041008"/>
                <a:ext cx="50629" cy="48635"/>
              </a:xfrm>
              <a:custGeom>
                <a:rect b="b" l="l" r="r" t="t"/>
                <a:pathLst>
                  <a:path extrusionOk="0" h="1341" w="1396">
                    <a:moveTo>
                      <a:pt x="622" y="0"/>
                    </a:moveTo>
                    <a:cubicBezTo>
                      <a:pt x="538" y="0"/>
                      <a:pt x="454" y="20"/>
                      <a:pt x="376" y="62"/>
                    </a:cubicBezTo>
                    <a:cubicBezTo>
                      <a:pt x="92" y="213"/>
                      <a:pt x="0" y="614"/>
                      <a:pt x="176" y="948"/>
                    </a:cubicBezTo>
                    <a:cubicBezTo>
                      <a:pt x="305" y="1194"/>
                      <a:pt x="543" y="1340"/>
                      <a:pt x="776" y="1340"/>
                    </a:cubicBezTo>
                    <a:cubicBezTo>
                      <a:pt x="860" y="1340"/>
                      <a:pt x="943" y="1322"/>
                      <a:pt x="1020" y="1282"/>
                    </a:cubicBezTo>
                    <a:cubicBezTo>
                      <a:pt x="1304" y="1123"/>
                      <a:pt x="1395" y="731"/>
                      <a:pt x="1220" y="396"/>
                    </a:cubicBezTo>
                    <a:cubicBezTo>
                      <a:pt x="1091" y="151"/>
                      <a:pt x="854" y="0"/>
                      <a:pt x="6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6"/>
              <p:cNvSpPr/>
              <p:nvPr/>
            </p:nvSpPr>
            <p:spPr>
              <a:xfrm>
                <a:off x="1526306" y="2009454"/>
                <a:ext cx="50629" cy="48381"/>
              </a:xfrm>
              <a:custGeom>
                <a:rect b="b" l="l" r="r" t="t"/>
                <a:pathLst>
                  <a:path extrusionOk="0" h="1334" w="1396">
                    <a:moveTo>
                      <a:pt x="630" y="0"/>
                    </a:moveTo>
                    <a:cubicBezTo>
                      <a:pt x="545" y="0"/>
                      <a:pt x="462" y="20"/>
                      <a:pt x="385" y="63"/>
                    </a:cubicBezTo>
                    <a:cubicBezTo>
                      <a:pt x="92" y="214"/>
                      <a:pt x="0" y="606"/>
                      <a:pt x="176" y="941"/>
                    </a:cubicBezTo>
                    <a:cubicBezTo>
                      <a:pt x="305" y="1187"/>
                      <a:pt x="548" y="1333"/>
                      <a:pt x="780" y="1333"/>
                    </a:cubicBezTo>
                    <a:cubicBezTo>
                      <a:pt x="863" y="1333"/>
                      <a:pt x="945" y="1314"/>
                      <a:pt x="1020" y="1275"/>
                    </a:cubicBezTo>
                    <a:cubicBezTo>
                      <a:pt x="1312" y="1124"/>
                      <a:pt x="1396" y="732"/>
                      <a:pt x="1220" y="398"/>
                    </a:cubicBezTo>
                    <a:cubicBezTo>
                      <a:pt x="1092" y="148"/>
                      <a:pt x="858"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6"/>
              <p:cNvSpPr/>
              <p:nvPr/>
            </p:nvSpPr>
            <p:spPr>
              <a:xfrm>
                <a:off x="1586295" y="1977937"/>
                <a:ext cx="50956" cy="48381"/>
              </a:xfrm>
              <a:custGeom>
                <a:rect b="b" l="l" r="r" t="t"/>
                <a:pathLst>
                  <a:path extrusionOk="0" h="1334" w="1405">
                    <a:moveTo>
                      <a:pt x="630" y="0"/>
                    </a:moveTo>
                    <a:cubicBezTo>
                      <a:pt x="545" y="0"/>
                      <a:pt x="462" y="21"/>
                      <a:pt x="385" y="64"/>
                    </a:cubicBezTo>
                    <a:cubicBezTo>
                      <a:pt x="92" y="214"/>
                      <a:pt x="1" y="607"/>
                      <a:pt x="176" y="941"/>
                    </a:cubicBezTo>
                    <a:cubicBezTo>
                      <a:pt x="311" y="1187"/>
                      <a:pt x="551" y="1333"/>
                      <a:pt x="781" y="1333"/>
                    </a:cubicBezTo>
                    <a:cubicBezTo>
                      <a:pt x="864" y="1333"/>
                      <a:pt x="945" y="1315"/>
                      <a:pt x="1020" y="1275"/>
                    </a:cubicBezTo>
                    <a:cubicBezTo>
                      <a:pt x="1312" y="1125"/>
                      <a:pt x="1404" y="732"/>
                      <a:pt x="1220" y="398"/>
                    </a:cubicBezTo>
                    <a:cubicBezTo>
                      <a:pt x="1092" y="148"/>
                      <a:pt x="858" y="0"/>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1646283" y="1946310"/>
                <a:ext cx="50956" cy="48490"/>
              </a:xfrm>
              <a:custGeom>
                <a:rect b="b" l="l" r="r" t="t"/>
                <a:pathLst>
                  <a:path extrusionOk="0" h="1337" w="1405">
                    <a:moveTo>
                      <a:pt x="625" y="0"/>
                    </a:moveTo>
                    <a:cubicBezTo>
                      <a:pt x="542" y="0"/>
                      <a:pt x="460" y="19"/>
                      <a:pt x="385" y="58"/>
                    </a:cubicBezTo>
                    <a:cubicBezTo>
                      <a:pt x="93" y="217"/>
                      <a:pt x="1" y="610"/>
                      <a:pt x="184" y="944"/>
                    </a:cubicBezTo>
                    <a:cubicBezTo>
                      <a:pt x="314" y="1190"/>
                      <a:pt x="552" y="1336"/>
                      <a:pt x="782" y="1336"/>
                    </a:cubicBezTo>
                    <a:cubicBezTo>
                      <a:pt x="864" y="1336"/>
                      <a:pt x="945" y="1318"/>
                      <a:pt x="1020" y="1278"/>
                    </a:cubicBezTo>
                    <a:cubicBezTo>
                      <a:pt x="1312" y="1128"/>
                      <a:pt x="1404" y="735"/>
                      <a:pt x="1229" y="393"/>
                    </a:cubicBezTo>
                    <a:cubicBezTo>
                      <a:pt x="1099" y="146"/>
                      <a:pt x="857" y="0"/>
                      <a:pt x="6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6"/>
              <p:cNvSpPr/>
              <p:nvPr/>
            </p:nvSpPr>
            <p:spPr>
              <a:xfrm>
                <a:off x="1706598" y="1914793"/>
                <a:ext cx="50629" cy="48490"/>
              </a:xfrm>
              <a:custGeom>
                <a:rect b="b" l="l" r="r" t="t"/>
                <a:pathLst>
                  <a:path extrusionOk="0" h="1337" w="1396">
                    <a:moveTo>
                      <a:pt x="616" y="0"/>
                    </a:moveTo>
                    <a:cubicBezTo>
                      <a:pt x="533" y="0"/>
                      <a:pt x="451" y="19"/>
                      <a:pt x="376" y="59"/>
                    </a:cubicBezTo>
                    <a:cubicBezTo>
                      <a:pt x="84" y="209"/>
                      <a:pt x="0" y="610"/>
                      <a:pt x="176" y="944"/>
                    </a:cubicBezTo>
                    <a:cubicBezTo>
                      <a:pt x="305" y="1190"/>
                      <a:pt x="543" y="1337"/>
                      <a:pt x="773" y="1337"/>
                    </a:cubicBezTo>
                    <a:cubicBezTo>
                      <a:pt x="855" y="1337"/>
                      <a:pt x="936" y="1318"/>
                      <a:pt x="1011" y="1278"/>
                    </a:cubicBezTo>
                    <a:cubicBezTo>
                      <a:pt x="1303" y="1128"/>
                      <a:pt x="1395" y="727"/>
                      <a:pt x="1220" y="393"/>
                    </a:cubicBezTo>
                    <a:cubicBezTo>
                      <a:pt x="1091" y="147"/>
                      <a:pt x="848" y="0"/>
                      <a:pt x="61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6"/>
              <p:cNvSpPr/>
              <p:nvPr/>
            </p:nvSpPr>
            <p:spPr>
              <a:xfrm>
                <a:off x="1766587" y="1883275"/>
                <a:ext cx="50629" cy="48490"/>
              </a:xfrm>
              <a:custGeom>
                <a:rect b="b" l="l" r="r" t="t"/>
                <a:pathLst>
                  <a:path extrusionOk="0" h="1337" w="1396">
                    <a:moveTo>
                      <a:pt x="619" y="0"/>
                    </a:moveTo>
                    <a:cubicBezTo>
                      <a:pt x="536" y="0"/>
                      <a:pt x="453" y="19"/>
                      <a:pt x="376" y="59"/>
                    </a:cubicBezTo>
                    <a:cubicBezTo>
                      <a:pt x="92" y="209"/>
                      <a:pt x="0" y="610"/>
                      <a:pt x="176" y="944"/>
                    </a:cubicBezTo>
                    <a:cubicBezTo>
                      <a:pt x="305" y="1190"/>
                      <a:pt x="543" y="1337"/>
                      <a:pt x="776" y="1337"/>
                    </a:cubicBezTo>
                    <a:cubicBezTo>
                      <a:pt x="860" y="1337"/>
                      <a:pt x="942" y="1318"/>
                      <a:pt x="1019" y="1278"/>
                    </a:cubicBezTo>
                    <a:cubicBezTo>
                      <a:pt x="1303" y="1128"/>
                      <a:pt x="1395" y="727"/>
                      <a:pt x="1220" y="393"/>
                    </a:cubicBezTo>
                    <a:cubicBezTo>
                      <a:pt x="1091" y="147"/>
                      <a:pt x="853" y="0"/>
                      <a:pt x="6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6"/>
              <p:cNvSpPr/>
              <p:nvPr/>
            </p:nvSpPr>
            <p:spPr>
              <a:xfrm>
                <a:off x="1826575" y="1851758"/>
                <a:ext cx="50629" cy="48526"/>
              </a:xfrm>
              <a:custGeom>
                <a:rect b="b" l="l" r="r" t="t"/>
                <a:pathLst>
                  <a:path extrusionOk="0" h="1338" w="1396">
                    <a:moveTo>
                      <a:pt x="620" y="1"/>
                    </a:moveTo>
                    <a:cubicBezTo>
                      <a:pt x="536" y="1"/>
                      <a:pt x="453" y="19"/>
                      <a:pt x="376" y="59"/>
                    </a:cubicBezTo>
                    <a:cubicBezTo>
                      <a:pt x="92" y="209"/>
                      <a:pt x="0" y="610"/>
                      <a:pt x="176" y="944"/>
                    </a:cubicBezTo>
                    <a:cubicBezTo>
                      <a:pt x="305" y="1191"/>
                      <a:pt x="543" y="1337"/>
                      <a:pt x="776" y="1337"/>
                    </a:cubicBezTo>
                    <a:cubicBezTo>
                      <a:pt x="860" y="1337"/>
                      <a:pt x="942" y="1318"/>
                      <a:pt x="1020" y="1279"/>
                    </a:cubicBezTo>
                    <a:cubicBezTo>
                      <a:pt x="1304" y="1120"/>
                      <a:pt x="1395" y="727"/>
                      <a:pt x="1220" y="393"/>
                    </a:cubicBezTo>
                    <a:cubicBezTo>
                      <a:pt x="1091" y="147"/>
                      <a:pt x="853"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6"/>
              <p:cNvSpPr/>
              <p:nvPr/>
            </p:nvSpPr>
            <p:spPr>
              <a:xfrm>
                <a:off x="1886274" y="1820131"/>
                <a:ext cx="50920" cy="48635"/>
              </a:xfrm>
              <a:custGeom>
                <a:rect b="b" l="l" r="r" t="t"/>
                <a:pathLst>
                  <a:path extrusionOk="0" h="1341" w="1404">
                    <a:moveTo>
                      <a:pt x="626" y="0"/>
                    </a:moveTo>
                    <a:cubicBezTo>
                      <a:pt x="542" y="0"/>
                      <a:pt x="460" y="20"/>
                      <a:pt x="384" y="62"/>
                    </a:cubicBezTo>
                    <a:cubicBezTo>
                      <a:pt x="92" y="213"/>
                      <a:pt x="0" y="605"/>
                      <a:pt x="184" y="948"/>
                    </a:cubicBezTo>
                    <a:cubicBezTo>
                      <a:pt x="313" y="1194"/>
                      <a:pt x="551" y="1340"/>
                      <a:pt x="781" y="1340"/>
                    </a:cubicBezTo>
                    <a:cubicBezTo>
                      <a:pt x="863" y="1340"/>
                      <a:pt x="944" y="1321"/>
                      <a:pt x="1019" y="1282"/>
                    </a:cubicBezTo>
                    <a:cubicBezTo>
                      <a:pt x="1312" y="1123"/>
                      <a:pt x="1404" y="730"/>
                      <a:pt x="1228" y="396"/>
                    </a:cubicBezTo>
                    <a:cubicBezTo>
                      <a:pt x="1099" y="151"/>
                      <a:pt x="858" y="0"/>
                      <a:pt x="6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1946552" y="1788578"/>
                <a:ext cx="50629" cy="48381"/>
              </a:xfrm>
              <a:custGeom>
                <a:rect b="b" l="l" r="r" t="t"/>
                <a:pathLst>
                  <a:path extrusionOk="0" h="1334" w="1396">
                    <a:moveTo>
                      <a:pt x="627" y="0"/>
                    </a:moveTo>
                    <a:cubicBezTo>
                      <a:pt x="541" y="0"/>
                      <a:pt x="456" y="20"/>
                      <a:pt x="376" y="63"/>
                    </a:cubicBezTo>
                    <a:cubicBezTo>
                      <a:pt x="92" y="214"/>
                      <a:pt x="1" y="615"/>
                      <a:pt x="176" y="941"/>
                    </a:cubicBezTo>
                    <a:cubicBezTo>
                      <a:pt x="305" y="1187"/>
                      <a:pt x="543" y="1333"/>
                      <a:pt x="776" y="1333"/>
                    </a:cubicBezTo>
                    <a:cubicBezTo>
                      <a:pt x="860" y="1333"/>
                      <a:pt x="943" y="1314"/>
                      <a:pt x="1020" y="1275"/>
                    </a:cubicBezTo>
                    <a:cubicBezTo>
                      <a:pt x="1304" y="1124"/>
                      <a:pt x="1396" y="732"/>
                      <a:pt x="1220" y="398"/>
                    </a:cubicBezTo>
                    <a:cubicBezTo>
                      <a:pt x="1092" y="148"/>
                      <a:pt x="858"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p:nvPr/>
            </p:nvSpPr>
            <p:spPr>
              <a:xfrm>
                <a:off x="2006541" y="1757060"/>
                <a:ext cx="50629" cy="48381"/>
              </a:xfrm>
              <a:custGeom>
                <a:rect b="b" l="l" r="r" t="t"/>
                <a:pathLst>
                  <a:path extrusionOk="0" h="1334" w="1396">
                    <a:moveTo>
                      <a:pt x="627" y="0"/>
                    </a:moveTo>
                    <a:cubicBezTo>
                      <a:pt x="541" y="0"/>
                      <a:pt x="456" y="21"/>
                      <a:pt x="377" y="64"/>
                    </a:cubicBezTo>
                    <a:cubicBezTo>
                      <a:pt x="93" y="214"/>
                      <a:pt x="1" y="607"/>
                      <a:pt x="176" y="941"/>
                    </a:cubicBezTo>
                    <a:cubicBezTo>
                      <a:pt x="305" y="1187"/>
                      <a:pt x="543" y="1333"/>
                      <a:pt x="776" y="1333"/>
                    </a:cubicBezTo>
                    <a:cubicBezTo>
                      <a:pt x="860" y="1333"/>
                      <a:pt x="943" y="1314"/>
                      <a:pt x="1020" y="1275"/>
                    </a:cubicBezTo>
                    <a:cubicBezTo>
                      <a:pt x="1312" y="1124"/>
                      <a:pt x="1396" y="732"/>
                      <a:pt x="1220" y="398"/>
                    </a:cubicBezTo>
                    <a:cubicBezTo>
                      <a:pt x="1092" y="148"/>
                      <a:pt x="858"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6"/>
              <p:cNvSpPr/>
              <p:nvPr/>
            </p:nvSpPr>
            <p:spPr>
              <a:xfrm>
                <a:off x="2066529" y="1725398"/>
                <a:ext cx="50956" cy="48526"/>
              </a:xfrm>
              <a:custGeom>
                <a:rect b="b" l="l" r="r" t="t"/>
                <a:pathLst>
                  <a:path extrusionOk="0" h="1338" w="1405">
                    <a:moveTo>
                      <a:pt x="623" y="1"/>
                    </a:moveTo>
                    <a:cubicBezTo>
                      <a:pt x="541" y="1"/>
                      <a:pt x="460" y="20"/>
                      <a:pt x="385" y="59"/>
                    </a:cubicBezTo>
                    <a:cubicBezTo>
                      <a:pt x="93" y="218"/>
                      <a:pt x="1" y="611"/>
                      <a:pt x="176" y="945"/>
                    </a:cubicBezTo>
                    <a:cubicBezTo>
                      <a:pt x="312" y="1191"/>
                      <a:pt x="551" y="1337"/>
                      <a:pt x="781" y="1337"/>
                    </a:cubicBezTo>
                    <a:cubicBezTo>
                      <a:pt x="864" y="1337"/>
                      <a:pt x="945" y="1319"/>
                      <a:pt x="1020" y="1279"/>
                    </a:cubicBezTo>
                    <a:cubicBezTo>
                      <a:pt x="1312" y="1129"/>
                      <a:pt x="1404" y="736"/>
                      <a:pt x="1220" y="394"/>
                    </a:cubicBezTo>
                    <a:cubicBezTo>
                      <a:pt x="1091" y="147"/>
                      <a:pt x="853" y="1"/>
                      <a:pt x="6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6"/>
              <p:cNvSpPr/>
              <p:nvPr/>
            </p:nvSpPr>
            <p:spPr>
              <a:xfrm>
                <a:off x="2126518" y="1693916"/>
                <a:ext cx="50956" cy="48490"/>
              </a:xfrm>
              <a:custGeom>
                <a:rect b="b" l="l" r="r" t="t"/>
                <a:pathLst>
                  <a:path extrusionOk="0" h="1337" w="1405">
                    <a:moveTo>
                      <a:pt x="624" y="0"/>
                    </a:moveTo>
                    <a:cubicBezTo>
                      <a:pt x="541" y="0"/>
                      <a:pt x="460" y="19"/>
                      <a:pt x="385" y="59"/>
                    </a:cubicBezTo>
                    <a:cubicBezTo>
                      <a:pt x="93" y="209"/>
                      <a:pt x="1" y="610"/>
                      <a:pt x="185" y="944"/>
                    </a:cubicBezTo>
                    <a:cubicBezTo>
                      <a:pt x="314" y="1190"/>
                      <a:pt x="552" y="1337"/>
                      <a:pt x="782" y="1337"/>
                    </a:cubicBezTo>
                    <a:cubicBezTo>
                      <a:pt x="864" y="1337"/>
                      <a:pt x="945" y="1318"/>
                      <a:pt x="1020" y="1278"/>
                    </a:cubicBezTo>
                    <a:cubicBezTo>
                      <a:pt x="1312" y="1128"/>
                      <a:pt x="1404" y="727"/>
                      <a:pt x="1229" y="393"/>
                    </a:cubicBezTo>
                    <a:cubicBezTo>
                      <a:pt x="1093" y="147"/>
                      <a:pt x="854" y="0"/>
                      <a:pt x="6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6"/>
              <p:cNvSpPr/>
              <p:nvPr/>
            </p:nvSpPr>
            <p:spPr>
              <a:xfrm>
                <a:off x="2186833" y="1662399"/>
                <a:ext cx="50629" cy="48490"/>
              </a:xfrm>
              <a:custGeom>
                <a:rect b="b" l="l" r="r" t="t"/>
                <a:pathLst>
                  <a:path extrusionOk="0" h="1337" w="1396">
                    <a:moveTo>
                      <a:pt x="615" y="0"/>
                    </a:moveTo>
                    <a:cubicBezTo>
                      <a:pt x="532" y="0"/>
                      <a:pt x="451" y="19"/>
                      <a:pt x="376" y="59"/>
                    </a:cubicBezTo>
                    <a:cubicBezTo>
                      <a:pt x="84" y="209"/>
                      <a:pt x="0" y="610"/>
                      <a:pt x="176" y="944"/>
                    </a:cubicBezTo>
                    <a:cubicBezTo>
                      <a:pt x="305" y="1190"/>
                      <a:pt x="543" y="1337"/>
                      <a:pt x="773" y="1337"/>
                    </a:cubicBezTo>
                    <a:cubicBezTo>
                      <a:pt x="855" y="1337"/>
                      <a:pt x="936" y="1318"/>
                      <a:pt x="1011" y="1278"/>
                    </a:cubicBezTo>
                    <a:cubicBezTo>
                      <a:pt x="1303" y="1128"/>
                      <a:pt x="1395" y="727"/>
                      <a:pt x="1220" y="393"/>
                    </a:cubicBezTo>
                    <a:cubicBezTo>
                      <a:pt x="1085" y="147"/>
                      <a:pt x="845" y="0"/>
                      <a:pt x="6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6"/>
              <p:cNvSpPr/>
              <p:nvPr/>
            </p:nvSpPr>
            <p:spPr>
              <a:xfrm>
                <a:off x="2246821" y="1630881"/>
                <a:ext cx="50629" cy="48490"/>
              </a:xfrm>
              <a:custGeom>
                <a:rect b="b" l="l" r="r" t="t"/>
                <a:pathLst>
                  <a:path extrusionOk="0" h="1337" w="1396">
                    <a:moveTo>
                      <a:pt x="616" y="1"/>
                    </a:moveTo>
                    <a:cubicBezTo>
                      <a:pt x="533" y="1"/>
                      <a:pt x="451" y="19"/>
                      <a:pt x="376" y="59"/>
                    </a:cubicBezTo>
                    <a:cubicBezTo>
                      <a:pt x="84" y="209"/>
                      <a:pt x="0" y="610"/>
                      <a:pt x="176" y="944"/>
                    </a:cubicBezTo>
                    <a:cubicBezTo>
                      <a:pt x="305" y="1191"/>
                      <a:pt x="543" y="1337"/>
                      <a:pt x="773" y="1337"/>
                    </a:cubicBezTo>
                    <a:cubicBezTo>
                      <a:pt x="855" y="1337"/>
                      <a:pt x="936" y="1318"/>
                      <a:pt x="1011" y="1279"/>
                    </a:cubicBezTo>
                    <a:cubicBezTo>
                      <a:pt x="1304" y="1120"/>
                      <a:pt x="1395" y="727"/>
                      <a:pt x="1220" y="393"/>
                    </a:cubicBezTo>
                    <a:cubicBezTo>
                      <a:pt x="1091" y="147"/>
                      <a:pt x="848" y="1"/>
                      <a:pt x="6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6"/>
              <p:cNvSpPr/>
              <p:nvPr/>
            </p:nvSpPr>
            <p:spPr>
              <a:xfrm>
                <a:off x="2306810" y="1599364"/>
                <a:ext cx="50629" cy="48526"/>
              </a:xfrm>
              <a:custGeom>
                <a:rect b="b" l="l" r="r" t="t"/>
                <a:pathLst>
                  <a:path extrusionOk="0" h="1338" w="1396">
                    <a:moveTo>
                      <a:pt x="620" y="1"/>
                    </a:moveTo>
                    <a:cubicBezTo>
                      <a:pt x="536" y="1"/>
                      <a:pt x="453" y="19"/>
                      <a:pt x="376" y="59"/>
                    </a:cubicBezTo>
                    <a:cubicBezTo>
                      <a:pt x="92" y="209"/>
                      <a:pt x="0" y="610"/>
                      <a:pt x="176" y="945"/>
                    </a:cubicBezTo>
                    <a:cubicBezTo>
                      <a:pt x="305" y="1191"/>
                      <a:pt x="543" y="1337"/>
                      <a:pt x="776" y="1337"/>
                    </a:cubicBezTo>
                    <a:cubicBezTo>
                      <a:pt x="860" y="1337"/>
                      <a:pt x="943" y="1318"/>
                      <a:pt x="1020" y="1279"/>
                    </a:cubicBezTo>
                    <a:cubicBezTo>
                      <a:pt x="1304" y="1120"/>
                      <a:pt x="1396" y="727"/>
                      <a:pt x="1220" y="393"/>
                    </a:cubicBezTo>
                    <a:cubicBezTo>
                      <a:pt x="1091" y="147"/>
                      <a:pt x="853" y="1"/>
                      <a:pt x="6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6"/>
              <p:cNvSpPr/>
              <p:nvPr/>
            </p:nvSpPr>
            <p:spPr>
              <a:xfrm>
                <a:off x="2366798" y="1567701"/>
                <a:ext cx="50629" cy="48345"/>
              </a:xfrm>
              <a:custGeom>
                <a:rect b="b" l="l" r="r" t="t"/>
                <a:pathLst>
                  <a:path extrusionOk="0" h="1333" w="1396">
                    <a:moveTo>
                      <a:pt x="627" y="0"/>
                    </a:moveTo>
                    <a:cubicBezTo>
                      <a:pt x="541" y="0"/>
                      <a:pt x="456" y="20"/>
                      <a:pt x="376" y="63"/>
                    </a:cubicBezTo>
                    <a:cubicBezTo>
                      <a:pt x="92" y="214"/>
                      <a:pt x="1" y="606"/>
                      <a:pt x="176" y="940"/>
                    </a:cubicBezTo>
                    <a:cubicBezTo>
                      <a:pt x="305" y="1187"/>
                      <a:pt x="543" y="1333"/>
                      <a:pt x="776" y="1333"/>
                    </a:cubicBezTo>
                    <a:cubicBezTo>
                      <a:pt x="860" y="1333"/>
                      <a:pt x="943" y="1314"/>
                      <a:pt x="1020" y="1275"/>
                    </a:cubicBezTo>
                    <a:cubicBezTo>
                      <a:pt x="1304" y="1124"/>
                      <a:pt x="1396" y="732"/>
                      <a:pt x="1220" y="397"/>
                    </a:cubicBezTo>
                    <a:cubicBezTo>
                      <a:pt x="1092" y="148"/>
                      <a:pt x="858" y="0"/>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30" name="Google Shape;1030;p16"/>
          <p:cNvGrpSpPr/>
          <p:nvPr/>
        </p:nvGrpSpPr>
        <p:grpSpPr>
          <a:xfrm>
            <a:off x="4841970" y="1106256"/>
            <a:ext cx="2189376" cy="1136075"/>
            <a:chOff x="2540450" y="1718350"/>
            <a:chExt cx="2321825" cy="1136075"/>
          </a:xfrm>
        </p:grpSpPr>
        <p:sp>
          <p:nvSpPr>
            <p:cNvPr id="1031" name="Google Shape;1031;p16"/>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6"/>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6"/>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6"/>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6"/>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6"/>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6"/>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6"/>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6"/>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6"/>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6"/>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6"/>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6"/>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6"/>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6"/>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6"/>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6"/>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6"/>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6"/>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6"/>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6"/>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6"/>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6"/>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6"/>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6"/>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6"/>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6"/>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6"/>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6"/>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
          <p:cNvSpPr txBox="1"/>
          <p:nvPr>
            <p:ph type="title"/>
          </p:nvPr>
        </p:nvSpPr>
        <p:spPr>
          <a:xfrm>
            <a:off x="717613" y="433350"/>
            <a:ext cx="7708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Dashboard</a:t>
            </a:r>
            <a:endParaRPr>
              <a:solidFill>
                <a:schemeClr val="dk2"/>
              </a:solidFill>
            </a:endParaRPr>
          </a:p>
        </p:txBody>
      </p:sp>
      <p:grpSp>
        <p:nvGrpSpPr>
          <p:cNvPr id="1065" name="Google Shape;1065;p17"/>
          <p:cNvGrpSpPr/>
          <p:nvPr/>
        </p:nvGrpSpPr>
        <p:grpSpPr>
          <a:xfrm>
            <a:off x="5090268" y="4481401"/>
            <a:ext cx="1507118" cy="838833"/>
            <a:chOff x="7636893" y="2346251"/>
            <a:chExt cx="1507118" cy="838833"/>
          </a:xfrm>
        </p:grpSpPr>
        <p:grpSp>
          <p:nvGrpSpPr>
            <p:cNvPr id="1066" name="Google Shape;1066;p17"/>
            <p:cNvGrpSpPr/>
            <p:nvPr/>
          </p:nvGrpSpPr>
          <p:grpSpPr>
            <a:xfrm flipH="1">
              <a:off x="7728620" y="2393076"/>
              <a:ext cx="1415391" cy="792008"/>
              <a:chOff x="1905568" y="363438"/>
              <a:chExt cx="1415391" cy="792008"/>
            </a:xfrm>
          </p:grpSpPr>
          <p:sp>
            <p:nvSpPr>
              <p:cNvPr id="1067" name="Google Shape;1067;p17"/>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7"/>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9" name="Google Shape;1069;p17"/>
            <p:cNvGrpSpPr/>
            <p:nvPr/>
          </p:nvGrpSpPr>
          <p:grpSpPr>
            <a:xfrm flipH="1">
              <a:off x="7636893" y="2346251"/>
              <a:ext cx="257693" cy="199082"/>
              <a:chOff x="3154993" y="316614"/>
              <a:chExt cx="257693" cy="199082"/>
            </a:xfrm>
          </p:grpSpPr>
          <p:sp>
            <p:nvSpPr>
              <p:cNvPr id="1070" name="Google Shape;1070;p17"/>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7"/>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7"/>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7"/>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7"/>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7"/>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7"/>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7"/>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7"/>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7"/>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descr="Chart&#10;&#10;Description automatically generated" id="1080" name="Google Shape;1080;p17"/>
          <p:cNvPicPr preferRelativeResize="0"/>
          <p:nvPr/>
        </p:nvPicPr>
        <p:blipFill rotWithShape="1">
          <a:blip r:embed="rId3">
            <a:alphaModFix/>
          </a:blip>
          <a:srcRect b="0" l="0" r="0" t="0"/>
          <a:stretch/>
        </p:blipFill>
        <p:spPr>
          <a:xfrm>
            <a:off x="1665170" y="1072125"/>
            <a:ext cx="6334194" cy="40447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8"/>
          <p:cNvSpPr/>
          <p:nvPr/>
        </p:nvSpPr>
        <p:spPr>
          <a:xfrm>
            <a:off x="5167825" y="354546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txBox="1"/>
          <p:nvPr>
            <p:ph type="title"/>
          </p:nvPr>
        </p:nvSpPr>
        <p:spPr>
          <a:xfrm>
            <a:off x="1857775" y="2050377"/>
            <a:ext cx="5475000" cy="102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200"/>
              <a:t>Answering 10 Questions using Pig Latin </a:t>
            </a:r>
            <a:endParaRPr/>
          </a:p>
        </p:txBody>
      </p:sp>
      <p:sp>
        <p:nvSpPr>
          <p:cNvPr id="1087" name="Google Shape;1087;p18"/>
          <p:cNvSpPr txBox="1"/>
          <p:nvPr>
            <p:ph idx="2" type="title"/>
          </p:nvPr>
        </p:nvSpPr>
        <p:spPr>
          <a:xfrm>
            <a:off x="3741625" y="1166634"/>
            <a:ext cx="1707300" cy="1020000"/>
          </a:xfrm>
          <a:prstGeom prst="rect">
            <a:avLst/>
          </a:prstGeom>
          <a:noFill/>
          <a:ln>
            <a:noFill/>
          </a:ln>
        </p:spPr>
        <p:txBody>
          <a:bodyPr anchorCtr="0" anchor="ctr" bIns="91425" lIns="91425" spcFirstLastPara="1" rIns="91425" wrap="square" tIns="182875">
            <a:noAutofit/>
          </a:bodyPr>
          <a:lstStyle/>
          <a:p>
            <a:pPr indent="0" lvl="0" marL="0" rtl="0" algn="ctr">
              <a:lnSpc>
                <a:spcPct val="100000"/>
              </a:lnSpc>
              <a:spcBef>
                <a:spcPts val="0"/>
              </a:spcBef>
              <a:spcAft>
                <a:spcPts val="0"/>
              </a:spcAft>
              <a:buSzPts val="6000"/>
              <a:buNone/>
            </a:pPr>
            <a:r>
              <a:rPr lang="en-US"/>
              <a:t>05</a:t>
            </a:r>
            <a:endParaRPr/>
          </a:p>
        </p:txBody>
      </p:sp>
      <p:sp>
        <p:nvSpPr>
          <p:cNvPr id="1088" name="Google Shape;1088;p18"/>
          <p:cNvSpPr/>
          <p:nvPr/>
        </p:nvSpPr>
        <p:spPr>
          <a:xfrm>
            <a:off x="3659850" y="338850"/>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9" name="Google Shape;1089;p18"/>
          <p:cNvGrpSpPr/>
          <p:nvPr/>
        </p:nvGrpSpPr>
        <p:grpSpPr>
          <a:xfrm flipH="1">
            <a:off x="6573143" y="3971151"/>
            <a:ext cx="1507118" cy="838833"/>
            <a:chOff x="7636893" y="2346251"/>
            <a:chExt cx="1507118" cy="838833"/>
          </a:xfrm>
        </p:grpSpPr>
        <p:grpSp>
          <p:nvGrpSpPr>
            <p:cNvPr id="1090" name="Google Shape;1090;p18"/>
            <p:cNvGrpSpPr/>
            <p:nvPr/>
          </p:nvGrpSpPr>
          <p:grpSpPr>
            <a:xfrm flipH="1">
              <a:off x="7728620" y="2393076"/>
              <a:ext cx="1415391" cy="792008"/>
              <a:chOff x="1905568" y="363438"/>
              <a:chExt cx="1415391" cy="792008"/>
            </a:xfrm>
          </p:grpSpPr>
          <p:sp>
            <p:nvSpPr>
              <p:cNvPr id="1091" name="Google Shape;1091;p18"/>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3" name="Google Shape;1093;p18"/>
            <p:cNvGrpSpPr/>
            <p:nvPr/>
          </p:nvGrpSpPr>
          <p:grpSpPr>
            <a:xfrm flipH="1">
              <a:off x="7636893" y="2346251"/>
              <a:ext cx="257693" cy="199082"/>
              <a:chOff x="3154993" y="316614"/>
              <a:chExt cx="257693" cy="199082"/>
            </a:xfrm>
          </p:grpSpPr>
          <p:sp>
            <p:nvSpPr>
              <p:cNvPr id="1094" name="Google Shape;1094;p18"/>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9"/>
          <p:cNvSpPr txBox="1"/>
          <p:nvPr>
            <p:ph type="title"/>
          </p:nvPr>
        </p:nvSpPr>
        <p:spPr>
          <a:xfrm>
            <a:off x="2572500" y="1632549"/>
            <a:ext cx="3999000" cy="67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Load Dataset</a:t>
            </a:r>
            <a:endParaRPr/>
          </a:p>
        </p:txBody>
      </p:sp>
      <p:pic>
        <p:nvPicPr>
          <p:cNvPr id="1109" name="Google Shape;1109;p19"/>
          <p:cNvPicPr preferRelativeResize="0"/>
          <p:nvPr/>
        </p:nvPicPr>
        <p:blipFill rotWithShape="1">
          <a:blip r:embed="rId3">
            <a:alphaModFix/>
          </a:blip>
          <a:srcRect b="31822" l="0" r="1314" t="0"/>
          <a:stretch/>
        </p:blipFill>
        <p:spPr>
          <a:xfrm>
            <a:off x="288759" y="2746680"/>
            <a:ext cx="8672362" cy="804120"/>
          </a:xfrm>
          <a:prstGeom prst="rect">
            <a:avLst/>
          </a:prstGeom>
          <a:noFill/>
          <a:ln>
            <a:noFill/>
          </a:ln>
        </p:spPr>
      </p:pic>
      <p:grpSp>
        <p:nvGrpSpPr>
          <p:cNvPr id="1110" name="Google Shape;1110;p19"/>
          <p:cNvGrpSpPr/>
          <p:nvPr/>
        </p:nvGrpSpPr>
        <p:grpSpPr>
          <a:xfrm rot="935535">
            <a:off x="156372" y="1177146"/>
            <a:ext cx="3755362" cy="1176350"/>
            <a:chOff x="4200950" y="429125"/>
            <a:chExt cx="4150500" cy="1300125"/>
          </a:xfrm>
        </p:grpSpPr>
        <p:sp>
          <p:nvSpPr>
            <p:cNvPr id="1111" name="Google Shape;1111;p19"/>
            <p:cNvSpPr/>
            <p:nvPr/>
          </p:nvSpPr>
          <p:spPr>
            <a:xfrm>
              <a:off x="5810975" y="1410100"/>
              <a:ext cx="21325" cy="266925"/>
            </a:xfrm>
            <a:custGeom>
              <a:rect b="b" l="l" r="r" t="t"/>
              <a:pathLst>
                <a:path extrusionOk="0" h="10677" w="853">
                  <a:moveTo>
                    <a:pt x="0" y="0"/>
                  </a:moveTo>
                  <a:lnTo>
                    <a:pt x="0" y="10677"/>
                  </a:lnTo>
                  <a:lnTo>
                    <a:pt x="853" y="10677"/>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9"/>
            <p:cNvSpPr/>
            <p:nvPr/>
          </p:nvSpPr>
          <p:spPr>
            <a:xfrm>
              <a:off x="5740600"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9"/>
            <p:cNvSpPr/>
            <p:nvPr/>
          </p:nvSpPr>
          <p:spPr>
            <a:xfrm>
              <a:off x="5855675"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9"/>
            <p:cNvSpPr/>
            <p:nvPr/>
          </p:nvSpPr>
          <p:spPr>
            <a:xfrm>
              <a:off x="5787575" y="1649450"/>
              <a:ext cx="15900" cy="40525"/>
            </a:xfrm>
            <a:custGeom>
              <a:rect b="b" l="l" r="r" t="t"/>
              <a:pathLst>
                <a:path extrusionOk="0" h="1621" w="636">
                  <a:moveTo>
                    <a:pt x="210" y="0"/>
                  </a:moveTo>
                  <a:cubicBezTo>
                    <a:pt x="93" y="0"/>
                    <a:pt x="1" y="92"/>
                    <a:pt x="1" y="209"/>
                  </a:cubicBezTo>
                  <a:lnTo>
                    <a:pt x="1" y="1404"/>
                  </a:lnTo>
                  <a:cubicBezTo>
                    <a:pt x="1" y="1529"/>
                    <a:pt x="93" y="1621"/>
                    <a:pt x="210" y="1621"/>
                  </a:cubicBezTo>
                  <a:lnTo>
                    <a:pt x="418" y="1621"/>
                  </a:lnTo>
                  <a:cubicBezTo>
                    <a:pt x="544" y="1621"/>
                    <a:pt x="636" y="1529"/>
                    <a:pt x="636" y="1404"/>
                  </a:cubicBezTo>
                  <a:lnTo>
                    <a:pt x="636" y="209"/>
                  </a:lnTo>
                  <a:cubicBezTo>
                    <a:pt x="636" y="92"/>
                    <a:pt x="5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9"/>
            <p:cNvSpPr/>
            <p:nvPr/>
          </p:nvSpPr>
          <p:spPr>
            <a:xfrm>
              <a:off x="5839800" y="1649450"/>
              <a:ext cx="15900" cy="40525"/>
            </a:xfrm>
            <a:custGeom>
              <a:rect b="b" l="l" r="r" t="t"/>
              <a:pathLst>
                <a:path extrusionOk="0" h="1621" w="636">
                  <a:moveTo>
                    <a:pt x="217" y="0"/>
                  </a:moveTo>
                  <a:cubicBezTo>
                    <a:pt x="92" y="0"/>
                    <a:pt x="0" y="92"/>
                    <a:pt x="0" y="209"/>
                  </a:cubicBezTo>
                  <a:lnTo>
                    <a:pt x="0" y="1404"/>
                  </a:lnTo>
                  <a:cubicBezTo>
                    <a:pt x="0" y="1529"/>
                    <a:pt x="92" y="1621"/>
                    <a:pt x="217" y="1621"/>
                  </a:cubicBezTo>
                  <a:lnTo>
                    <a:pt x="426" y="1621"/>
                  </a:lnTo>
                  <a:cubicBezTo>
                    <a:pt x="543" y="1621"/>
                    <a:pt x="635" y="1529"/>
                    <a:pt x="635" y="1404"/>
                  </a:cubicBezTo>
                  <a:lnTo>
                    <a:pt x="635" y="209"/>
                  </a:lnTo>
                  <a:cubicBezTo>
                    <a:pt x="635"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9"/>
            <p:cNvSpPr/>
            <p:nvPr/>
          </p:nvSpPr>
          <p:spPr>
            <a:xfrm>
              <a:off x="5795525" y="1662400"/>
              <a:ext cx="52225" cy="14425"/>
            </a:xfrm>
            <a:custGeom>
              <a:rect b="b" l="l" r="r" t="t"/>
              <a:pathLst>
                <a:path extrusionOk="0" h="577" w="2089">
                  <a:moveTo>
                    <a:pt x="0" y="0"/>
                  </a:moveTo>
                  <a:lnTo>
                    <a:pt x="0" y="576"/>
                  </a:lnTo>
                  <a:lnTo>
                    <a:pt x="2089" y="576"/>
                  </a:lnTo>
                  <a:lnTo>
                    <a:pt x="20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9"/>
            <p:cNvSpPr/>
            <p:nvPr/>
          </p:nvSpPr>
          <p:spPr>
            <a:xfrm>
              <a:off x="5788200" y="1410100"/>
              <a:ext cx="44100" cy="266925"/>
            </a:xfrm>
            <a:custGeom>
              <a:rect b="b" l="l" r="r" t="t"/>
              <a:pathLst>
                <a:path extrusionOk="0" h="10677" w="1764">
                  <a:moveTo>
                    <a:pt x="1" y="0"/>
                  </a:moveTo>
                  <a:lnTo>
                    <a:pt x="1764" y="0"/>
                  </a:lnTo>
                  <a:lnTo>
                    <a:pt x="1764" y="10677"/>
                  </a:lnTo>
                  <a:lnTo>
                    <a:pt x="1"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9"/>
            <p:cNvSpPr/>
            <p:nvPr/>
          </p:nvSpPr>
          <p:spPr>
            <a:xfrm>
              <a:off x="4200950" y="1236750"/>
              <a:ext cx="1891775" cy="207000"/>
            </a:xfrm>
            <a:custGeom>
              <a:rect b="b" l="l" r="r" t="t"/>
              <a:pathLst>
                <a:path extrusionOk="0" h="8280" w="75671">
                  <a:moveTo>
                    <a:pt x="2707" y="2064"/>
                  </a:moveTo>
                  <a:lnTo>
                    <a:pt x="75579" y="8279"/>
                  </a:lnTo>
                  <a:cubicBezTo>
                    <a:pt x="75654" y="7519"/>
                    <a:pt x="75487" y="5447"/>
                    <a:pt x="75671" y="4729"/>
                  </a:cubicBezTo>
                  <a:lnTo>
                    <a:pt x="3158" y="193"/>
                  </a:lnTo>
                  <a:cubicBezTo>
                    <a:pt x="0" y="1"/>
                    <a:pt x="343" y="1864"/>
                    <a:pt x="2707"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9"/>
            <p:cNvSpPr/>
            <p:nvPr/>
          </p:nvSpPr>
          <p:spPr>
            <a:xfrm>
              <a:off x="4276950" y="1250750"/>
              <a:ext cx="1814125" cy="168975"/>
            </a:xfrm>
            <a:custGeom>
              <a:rect b="b" l="l" r="r" t="t"/>
              <a:pathLst>
                <a:path extrusionOk="0" h="6759" w="72565">
                  <a:moveTo>
                    <a:pt x="72556" y="6759"/>
                  </a:moveTo>
                  <a:cubicBezTo>
                    <a:pt x="72547" y="6040"/>
                    <a:pt x="72522" y="5171"/>
                    <a:pt x="72564" y="4578"/>
                  </a:cubicBezTo>
                  <a:lnTo>
                    <a:pt x="1638" y="109"/>
                  </a:lnTo>
                  <a:cubicBezTo>
                    <a:pt x="1" y="0"/>
                    <a:pt x="176" y="978"/>
                    <a:pt x="1404"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9"/>
            <p:cNvSpPr/>
            <p:nvPr/>
          </p:nvSpPr>
          <p:spPr>
            <a:xfrm>
              <a:off x="5529450" y="1352675"/>
              <a:ext cx="96500" cy="47625"/>
            </a:xfrm>
            <a:custGeom>
              <a:rect b="b" l="l" r="r" t="t"/>
              <a:pathLst>
                <a:path extrusionOk="0" h="1905" w="3860">
                  <a:moveTo>
                    <a:pt x="3860" y="176"/>
                  </a:moveTo>
                  <a:lnTo>
                    <a:pt x="0" y="0"/>
                  </a:lnTo>
                  <a:lnTo>
                    <a:pt x="0" y="1729"/>
                  </a:lnTo>
                  <a:lnTo>
                    <a:pt x="3860"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9"/>
            <p:cNvSpPr/>
            <p:nvPr/>
          </p:nvSpPr>
          <p:spPr>
            <a:xfrm>
              <a:off x="4222025" y="1262450"/>
              <a:ext cx="1877400" cy="183375"/>
            </a:xfrm>
            <a:custGeom>
              <a:rect b="b" l="l" r="r" t="t"/>
              <a:pathLst>
                <a:path extrusionOk="0" h="7335" w="75096">
                  <a:moveTo>
                    <a:pt x="1864" y="1036"/>
                  </a:moveTo>
                  <a:lnTo>
                    <a:pt x="74995" y="7335"/>
                  </a:lnTo>
                  <a:cubicBezTo>
                    <a:pt x="74995" y="7101"/>
                    <a:pt x="74744" y="6784"/>
                    <a:pt x="74761" y="6583"/>
                  </a:cubicBezTo>
                  <a:cubicBezTo>
                    <a:pt x="74928" y="6190"/>
                    <a:pt x="75095" y="6500"/>
                    <a:pt x="75095" y="6316"/>
                  </a:cubicBezTo>
                  <a:lnTo>
                    <a:pt x="2089" y="510"/>
                  </a:lnTo>
                  <a:cubicBezTo>
                    <a:pt x="1070" y="426"/>
                    <a:pt x="302" y="259"/>
                    <a:pt x="1" y="0"/>
                  </a:cubicBezTo>
                  <a:cubicBezTo>
                    <a:pt x="185" y="760"/>
                    <a:pt x="1137" y="978"/>
                    <a:pt x="1864"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9"/>
            <p:cNvSpPr/>
            <p:nvPr/>
          </p:nvSpPr>
          <p:spPr>
            <a:xfrm>
              <a:off x="5456550" y="1432450"/>
              <a:ext cx="250850" cy="250850"/>
            </a:xfrm>
            <a:custGeom>
              <a:rect b="b" l="l" r="r" t="t"/>
              <a:pathLst>
                <a:path extrusionOk="0" h="10034" w="10034">
                  <a:moveTo>
                    <a:pt x="4829" y="10033"/>
                  </a:moveTo>
                  <a:cubicBezTo>
                    <a:pt x="6776" y="10033"/>
                    <a:pt x="8538" y="8856"/>
                    <a:pt x="9282" y="7051"/>
                  </a:cubicBezTo>
                  <a:cubicBezTo>
                    <a:pt x="10034" y="5255"/>
                    <a:pt x="9616" y="3175"/>
                    <a:pt x="8238" y="1796"/>
                  </a:cubicBezTo>
                  <a:cubicBezTo>
                    <a:pt x="6859" y="418"/>
                    <a:pt x="4779" y="0"/>
                    <a:pt x="2975" y="752"/>
                  </a:cubicBezTo>
                  <a:cubicBezTo>
                    <a:pt x="1179" y="1496"/>
                    <a:pt x="1" y="3258"/>
                    <a:pt x="1" y="5213"/>
                  </a:cubicBezTo>
                  <a:cubicBezTo>
                    <a:pt x="9" y="7870"/>
                    <a:pt x="2164" y="10025"/>
                    <a:pt x="4829" y="1003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9"/>
            <p:cNvSpPr/>
            <p:nvPr/>
          </p:nvSpPr>
          <p:spPr>
            <a:xfrm>
              <a:off x="5450275" y="1395050"/>
              <a:ext cx="263825" cy="264025"/>
            </a:xfrm>
            <a:custGeom>
              <a:rect b="b" l="l" r="r" t="t"/>
              <a:pathLst>
                <a:path extrusionOk="0" h="10561" w="10553">
                  <a:moveTo>
                    <a:pt x="5080" y="10560"/>
                  </a:moveTo>
                  <a:cubicBezTo>
                    <a:pt x="7127" y="10560"/>
                    <a:pt x="8982" y="9316"/>
                    <a:pt x="9767" y="7419"/>
                  </a:cubicBezTo>
                  <a:cubicBezTo>
                    <a:pt x="10552" y="5523"/>
                    <a:pt x="10118" y="3343"/>
                    <a:pt x="8664" y="1889"/>
                  </a:cubicBezTo>
                  <a:cubicBezTo>
                    <a:pt x="7219" y="435"/>
                    <a:pt x="5030" y="1"/>
                    <a:pt x="3134" y="786"/>
                  </a:cubicBezTo>
                  <a:cubicBezTo>
                    <a:pt x="1237" y="1572"/>
                    <a:pt x="1" y="3426"/>
                    <a:pt x="1" y="5481"/>
                  </a:cubicBezTo>
                  <a:cubicBezTo>
                    <a:pt x="1" y="8280"/>
                    <a:pt x="2273" y="10552"/>
                    <a:pt x="5080" y="105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9"/>
            <p:cNvSpPr/>
            <p:nvPr/>
          </p:nvSpPr>
          <p:spPr>
            <a:xfrm>
              <a:off x="5468450" y="1427225"/>
              <a:ext cx="217450" cy="218275"/>
            </a:xfrm>
            <a:custGeom>
              <a:rect b="b" l="l" r="r" t="t"/>
              <a:pathLst>
                <a:path extrusionOk="0" h="8731" w="8698">
                  <a:moveTo>
                    <a:pt x="4353" y="0"/>
                  </a:moveTo>
                  <a:cubicBezTo>
                    <a:pt x="6692" y="0"/>
                    <a:pt x="8697" y="1964"/>
                    <a:pt x="8697" y="4386"/>
                  </a:cubicBezTo>
                  <a:cubicBezTo>
                    <a:pt x="8697" y="6784"/>
                    <a:pt x="6751" y="8730"/>
                    <a:pt x="4353" y="8730"/>
                  </a:cubicBezTo>
                  <a:cubicBezTo>
                    <a:pt x="1947" y="8730"/>
                    <a:pt x="1" y="6784"/>
                    <a:pt x="1" y="4386"/>
                  </a:cubicBezTo>
                  <a:cubicBezTo>
                    <a:pt x="1" y="1964"/>
                    <a:pt x="2014"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9"/>
            <p:cNvSpPr/>
            <p:nvPr/>
          </p:nvSpPr>
          <p:spPr>
            <a:xfrm>
              <a:off x="5488300" y="1436000"/>
              <a:ext cx="184850" cy="185050"/>
            </a:xfrm>
            <a:custGeom>
              <a:rect b="b" l="l" r="r" t="t"/>
              <a:pathLst>
                <a:path extrusionOk="0" h="7402" w="7394">
                  <a:moveTo>
                    <a:pt x="3559" y="7402"/>
                  </a:moveTo>
                  <a:cubicBezTo>
                    <a:pt x="4996" y="7402"/>
                    <a:pt x="6291" y="6533"/>
                    <a:pt x="6842" y="5205"/>
                  </a:cubicBezTo>
                  <a:cubicBezTo>
                    <a:pt x="7394" y="3868"/>
                    <a:pt x="7093" y="2339"/>
                    <a:pt x="6074" y="1320"/>
                  </a:cubicBezTo>
                  <a:cubicBezTo>
                    <a:pt x="5055" y="301"/>
                    <a:pt x="3526" y="0"/>
                    <a:pt x="2198" y="552"/>
                  </a:cubicBezTo>
                  <a:cubicBezTo>
                    <a:pt x="861" y="1103"/>
                    <a:pt x="0" y="2398"/>
                    <a:pt x="0" y="3843"/>
                  </a:cubicBezTo>
                  <a:cubicBezTo>
                    <a:pt x="0" y="5806"/>
                    <a:pt x="1588"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9"/>
            <p:cNvSpPr/>
            <p:nvPr/>
          </p:nvSpPr>
          <p:spPr>
            <a:xfrm>
              <a:off x="5540500" y="1482775"/>
              <a:ext cx="85875" cy="86075"/>
            </a:xfrm>
            <a:custGeom>
              <a:rect b="b" l="l" r="r" t="t"/>
              <a:pathLst>
                <a:path extrusionOk="0" h="3443" w="3435">
                  <a:moveTo>
                    <a:pt x="1471" y="3442"/>
                  </a:moveTo>
                  <a:cubicBezTo>
                    <a:pt x="2783" y="3442"/>
                    <a:pt x="3434" y="1855"/>
                    <a:pt x="2507" y="928"/>
                  </a:cubicBezTo>
                  <a:cubicBezTo>
                    <a:pt x="1580" y="1"/>
                    <a:pt x="1" y="661"/>
                    <a:pt x="1" y="1972"/>
                  </a:cubicBezTo>
                  <a:cubicBezTo>
                    <a:pt x="1" y="2783"/>
                    <a:pt x="653"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9"/>
            <p:cNvSpPr/>
            <p:nvPr/>
          </p:nvSpPr>
          <p:spPr>
            <a:xfrm>
              <a:off x="5547600" y="1492375"/>
              <a:ext cx="69175" cy="69375"/>
            </a:xfrm>
            <a:custGeom>
              <a:rect b="b" l="l" r="r" t="t"/>
              <a:pathLst>
                <a:path extrusionOk="0" h="2775" w="2767">
                  <a:moveTo>
                    <a:pt x="1187" y="2774"/>
                  </a:moveTo>
                  <a:cubicBezTo>
                    <a:pt x="2240" y="2774"/>
                    <a:pt x="2766" y="1496"/>
                    <a:pt x="2023" y="744"/>
                  </a:cubicBezTo>
                  <a:cubicBezTo>
                    <a:pt x="1279" y="1"/>
                    <a:pt x="1" y="527"/>
                    <a:pt x="1" y="1588"/>
                  </a:cubicBezTo>
                  <a:cubicBezTo>
                    <a:pt x="1" y="2240"/>
                    <a:pt x="527" y="2766"/>
                    <a:pt x="1187" y="27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9"/>
            <p:cNvSpPr/>
            <p:nvPr/>
          </p:nvSpPr>
          <p:spPr>
            <a:xfrm>
              <a:off x="5538850" y="1354325"/>
              <a:ext cx="76650" cy="65000"/>
            </a:xfrm>
            <a:custGeom>
              <a:rect b="b" l="l" r="r" t="t"/>
              <a:pathLst>
                <a:path extrusionOk="0" h="2600" w="3066">
                  <a:moveTo>
                    <a:pt x="794" y="2499"/>
                  </a:moveTo>
                  <a:lnTo>
                    <a:pt x="0" y="569"/>
                  </a:lnTo>
                  <a:cubicBezTo>
                    <a:pt x="0" y="569"/>
                    <a:pt x="318" y="1"/>
                    <a:pt x="1579" y="68"/>
                  </a:cubicBezTo>
                  <a:cubicBezTo>
                    <a:pt x="2849" y="126"/>
                    <a:pt x="3066" y="544"/>
                    <a:pt x="3066" y="544"/>
                  </a:cubicBezTo>
                  <a:lnTo>
                    <a:pt x="2373"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9"/>
            <p:cNvSpPr/>
            <p:nvPr/>
          </p:nvSpPr>
          <p:spPr>
            <a:xfrm>
              <a:off x="5544475" y="1357875"/>
              <a:ext cx="71025" cy="61450"/>
            </a:xfrm>
            <a:custGeom>
              <a:rect b="b" l="l" r="r" t="t"/>
              <a:pathLst>
                <a:path extrusionOk="0" h="2458" w="2841">
                  <a:moveTo>
                    <a:pt x="2841" y="419"/>
                  </a:moveTo>
                  <a:lnTo>
                    <a:pt x="2148" y="2457"/>
                  </a:lnTo>
                  <a:lnTo>
                    <a:pt x="961" y="2382"/>
                  </a:lnTo>
                  <a:lnTo>
                    <a:pt x="1" y="34"/>
                  </a:lnTo>
                  <a:cubicBezTo>
                    <a:pt x="1" y="34"/>
                    <a:pt x="786" y="1"/>
                    <a:pt x="1646" y="51"/>
                  </a:cubicBezTo>
                  <a:cubicBezTo>
                    <a:pt x="2507" y="110"/>
                    <a:pt x="2699" y="293"/>
                    <a:pt x="2841" y="4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9"/>
            <p:cNvSpPr/>
            <p:nvPr/>
          </p:nvSpPr>
          <p:spPr>
            <a:xfrm>
              <a:off x="5521500" y="1335750"/>
              <a:ext cx="112400" cy="37000"/>
            </a:xfrm>
            <a:custGeom>
              <a:rect b="b" l="l" r="r" t="t"/>
              <a:pathLst>
                <a:path extrusionOk="0" h="1480" w="4496">
                  <a:moveTo>
                    <a:pt x="4495" y="318"/>
                  </a:moveTo>
                  <a:lnTo>
                    <a:pt x="1" y="0"/>
                  </a:lnTo>
                  <a:lnTo>
                    <a:pt x="1" y="1162"/>
                  </a:lnTo>
                  <a:lnTo>
                    <a:pt x="4495"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9"/>
            <p:cNvSpPr/>
            <p:nvPr/>
          </p:nvSpPr>
          <p:spPr>
            <a:xfrm>
              <a:off x="4838150" y="1307350"/>
              <a:ext cx="62050" cy="30500"/>
            </a:xfrm>
            <a:custGeom>
              <a:rect b="b" l="l" r="r" t="t"/>
              <a:pathLst>
                <a:path extrusionOk="0" h="1220" w="2482">
                  <a:moveTo>
                    <a:pt x="2481" y="109"/>
                  </a:moveTo>
                  <a:lnTo>
                    <a:pt x="0" y="0"/>
                  </a:lnTo>
                  <a:lnTo>
                    <a:pt x="0" y="1111"/>
                  </a:lnTo>
                  <a:lnTo>
                    <a:pt x="248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9"/>
            <p:cNvSpPr/>
            <p:nvPr/>
          </p:nvSpPr>
          <p:spPr>
            <a:xfrm>
              <a:off x="4790325" y="1364975"/>
              <a:ext cx="157275" cy="155425"/>
            </a:xfrm>
            <a:custGeom>
              <a:rect b="b" l="l" r="r" t="t"/>
              <a:pathLst>
                <a:path extrusionOk="0" h="6217" w="6291">
                  <a:moveTo>
                    <a:pt x="3145" y="0"/>
                  </a:moveTo>
                  <a:cubicBezTo>
                    <a:pt x="3124" y="0"/>
                    <a:pt x="3103" y="1"/>
                    <a:pt x="3083" y="1"/>
                  </a:cubicBezTo>
                  <a:cubicBezTo>
                    <a:pt x="1362" y="43"/>
                    <a:pt x="0" y="1463"/>
                    <a:pt x="42" y="3175"/>
                  </a:cubicBezTo>
                  <a:cubicBezTo>
                    <a:pt x="75" y="4867"/>
                    <a:pt x="1462" y="6217"/>
                    <a:pt x="3146" y="6217"/>
                  </a:cubicBezTo>
                  <a:cubicBezTo>
                    <a:pt x="3167" y="6217"/>
                    <a:pt x="3188" y="6217"/>
                    <a:pt x="3208" y="6216"/>
                  </a:cubicBezTo>
                  <a:cubicBezTo>
                    <a:pt x="4929" y="6183"/>
                    <a:pt x="6291" y="4763"/>
                    <a:pt x="6249" y="3042"/>
                  </a:cubicBezTo>
                  <a:cubicBezTo>
                    <a:pt x="6216" y="1350"/>
                    <a:pt x="4829" y="0"/>
                    <a:pt x="31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9"/>
            <p:cNvSpPr/>
            <p:nvPr/>
          </p:nvSpPr>
          <p:spPr>
            <a:xfrm>
              <a:off x="4787175" y="1334925"/>
              <a:ext cx="170050" cy="170025"/>
            </a:xfrm>
            <a:custGeom>
              <a:rect b="b" l="l" r="r" t="t"/>
              <a:pathLst>
                <a:path extrusionOk="0" h="6801" w="6802">
                  <a:moveTo>
                    <a:pt x="3267" y="6800"/>
                  </a:moveTo>
                  <a:cubicBezTo>
                    <a:pt x="4596" y="6800"/>
                    <a:pt x="5782" y="6007"/>
                    <a:pt x="6291" y="4778"/>
                  </a:cubicBezTo>
                  <a:cubicBezTo>
                    <a:pt x="6801" y="3559"/>
                    <a:pt x="6517" y="2155"/>
                    <a:pt x="5581" y="1220"/>
                  </a:cubicBezTo>
                  <a:cubicBezTo>
                    <a:pt x="4646" y="284"/>
                    <a:pt x="3242" y="0"/>
                    <a:pt x="2014" y="510"/>
                  </a:cubicBezTo>
                  <a:cubicBezTo>
                    <a:pt x="795" y="1011"/>
                    <a:pt x="1" y="2205"/>
                    <a:pt x="1" y="3534"/>
                  </a:cubicBezTo>
                  <a:cubicBezTo>
                    <a:pt x="1" y="5338"/>
                    <a:pt x="1463"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9"/>
            <p:cNvSpPr/>
            <p:nvPr/>
          </p:nvSpPr>
          <p:spPr>
            <a:xfrm>
              <a:off x="4798875" y="1355600"/>
              <a:ext cx="146425" cy="146625"/>
            </a:xfrm>
            <a:custGeom>
              <a:rect b="b" l="l" r="r" t="t"/>
              <a:pathLst>
                <a:path extrusionOk="0" h="5865" w="5857">
                  <a:moveTo>
                    <a:pt x="2799" y="8"/>
                  </a:moveTo>
                  <a:cubicBezTo>
                    <a:pt x="3944" y="0"/>
                    <a:pt x="4980" y="677"/>
                    <a:pt x="5422" y="1729"/>
                  </a:cubicBezTo>
                  <a:cubicBezTo>
                    <a:pt x="5857" y="2790"/>
                    <a:pt x="5623" y="4002"/>
                    <a:pt x="4821" y="4812"/>
                  </a:cubicBezTo>
                  <a:cubicBezTo>
                    <a:pt x="4011" y="5622"/>
                    <a:pt x="2799" y="5865"/>
                    <a:pt x="1747" y="5430"/>
                  </a:cubicBezTo>
                  <a:cubicBezTo>
                    <a:pt x="686" y="4996"/>
                    <a:pt x="1" y="3968"/>
                    <a:pt x="1" y="2824"/>
                  </a:cubicBezTo>
                  <a:cubicBezTo>
                    <a:pt x="9" y="1278"/>
                    <a:pt x="1254" y="25"/>
                    <a:pt x="2799" y="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9"/>
            <p:cNvSpPr/>
            <p:nvPr/>
          </p:nvSpPr>
          <p:spPr>
            <a:xfrm>
              <a:off x="4811400" y="1346600"/>
              <a:ext cx="133900" cy="133900"/>
            </a:xfrm>
            <a:custGeom>
              <a:rect b="b" l="l" r="r" t="t"/>
              <a:pathLst>
                <a:path extrusionOk="0" h="5356" w="5356">
                  <a:moveTo>
                    <a:pt x="2298" y="5356"/>
                  </a:moveTo>
                  <a:cubicBezTo>
                    <a:pt x="4345" y="5356"/>
                    <a:pt x="5356" y="2883"/>
                    <a:pt x="3911" y="1446"/>
                  </a:cubicBezTo>
                  <a:cubicBezTo>
                    <a:pt x="2465" y="1"/>
                    <a:pt x="1" y="1020"/>
                    <a:pt x="1" y="3067"/>
                  </a:cubicBezTo>
                  <a:cubicBezTo>
                    <a:pt x="9" y="4328"/>
                    <a:pt x="1037" y="5356"/>
                    <a:pt x="2298" y="535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9"/>
            <p:cNvSpPr/>
            <p:nvPr/>
          </p:nvSpPr>
          <p:spPr>
            <a:xfrm>
              <a:off x="4845250" y="1391500"/>
              <a:ext cx="55375" cy="55375"/>
            </a:xfrm>
            <a:custGeom>
              <a:rect b="b" l="l" r="r" t="t"/>
              <a:pathLst>
                <a:path extrusionOk="0" h="2215" w="2215">
                  <a:moveTo>
                    <a:pt x="944" y="2215"/>
                  </a:moveTo>
                  <a:cubicBezTo>
                    <a:pt x="1788" y="2215"/>
                    <a:pt x="2214" y="1196"/>
                    <a:pt x="1621" y="602"/>
                  </a:cubicBezTo>
                  <a:cubicBezTo>
                    <a:pt x="1019" y="1"/>
                    <a:pt x="0" y="427"/>
                    <a:pt x="0" y="1271"/>
                  </a:cubicBezTo>
                  <a:cubicBezTo>
                    <a:pt x="0" y="1789"/>
                    <a:pt x="426" y="2215"/>
                    <a:pt x="944" y="22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9"/>
            <p:cNvSpPr/>
            <p:nvPr/>
          </p:nvSpPr>
          <p:spPr>
            <a:xfrm>
              <a:off x="4849850" y="1397575"/>
              <a:ext cx="44700" cy="44700"/>
            </a:xfrm>
            <a:custGeom>
              <a:rect b="b" l="l" r="r" t="t"/>
              <a:pathLst>
                <a:path extrusionOk="0" h="1788" w="1788">
                  <a:moveTo>
                    <a:pt x="760" y="1788"/>
                  </a:moveTo>
                  <a:cubicBezTo>
                    <a:pt x="1445" y="1788"/>
                    <a:pt x="1788" y="961"/>
                    <a:pt x="1303" y="485"/>
                  </a:cubicBezTo>
                  <a:cubicBezTo>
                    <a:pt x="819" y="0"/>
                    <a:pt x="0" y="343"/>
                    <a:pt x="0" y="1028"/>
                  </a:cubicBezTo>
                  <a:cubicBezTo>
                    <a:pt x="0" y="1445"/>
                    <a:pt x="343" y="1788"/>
                    <a:pt x="760"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9"/>
            <p:cNvSpPr/>
            <p:nvPr/>
          </p:nvSpPr>
          <p:spPr>
            <a:xfrm>
              <a:off x="4844200" y="1308400"/>
              <a:ext cx="49525" cy="41775"/>
            </a:xfrm>
            <a:custGeom>
              <a:rect b="b" l="l" r="r" t="t"/>
              <a:pathLst>
                <a:path extrusionOk="0" h="1671" w="1981">
                  <a:moveTo>
                    <a:pt x="510" y="1612"/>
                  </a:moveTo>
                  <a:lnTo>
                    <a:pt x="1" y="368"/>
                  </a:lnTo>
                  <a:cubicBezTo>
                    <a:pt x="1" y="368"/>
                    <a:pt x="201" y="0"/>
                    <a:pt x="1020" y="42"/>
                  </a:cubicBezTo>
                  <a:cubicBezTo>
                    <a:pt x="1830" y="84"/>
                    <a:pt x="1980" y="343"/>
                    <a:pt x="1980" y="343"/>
                  </a:cubicBezTo>
                  <a:lnTo>
                    <a:pt x="1529"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9"/>
            <p:cNvSpPr/>
            <p:nvPr/>
          </p:nvSpPr>
          <p:spPr>
            <a:xfrm>
              <a:off x="4851925" y="1310275"/>
              <a:ext cx="41600" cy="39900"/>
            </a:xfrm>
            <a:custGeom>
              <a:rect b="b" l="l" r="r" t="t"/>
              <a:pathLst>
                <a:path extrusionOk="0" h="1596" w="1664">
                  <a:moveTo>
                    <a:pt x="1663" y="284"/>
                  </a:moveTo>
                  <a:lnTo>
                    <a:pt x="1220" y="1596"/>
                  </a:lnTo>
                  <a:lnTo>
                    <a:pt x="452" y="1554"/>
                  </a:lnTo>
                  <a:lnTo>
                    <a:pt x="1" y="376"/>
                  </a:lnTo>
                  <a:cubicBezTo>
                    <a:pt x="1" y="376"/>
                    <a:pt x="243" y="0"/>
                    <a:pt x="895" y="42"/>
                  </a:cubicBezTo>
                  <a:cubicBezTo>
                    <a:pt x="1354" y="75"/>
                    <a:pt x="1571" y="201"/>
                    <a:pt x="1663"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9"/>
            <p:cNvSpPr/>
            <p:nvPr/>
          </p:nvSpPr>
          <p:spPr>
            <a:xfrm>
              <a:off x="4833125" y="1296475"/>
              <a:ext cx="72300" cy="23625"/>
            </a:xfrm>
            <a:custGeom>
              <a:rect b="b" l="l" r="r" t="t"/>
              <a:pathLst>
                <a:path extrusionOk="0" h="945" w="2892">
                  <a:moveTo>
                    <a:pt x="2891" y="201"/>
                  </a:moveTo>
                  <a:lnTo>
                    <a:pt x="1" y="1"/>
                  </a:lnTo>
                  <a:lnTo>
                    <a:pt x="1" y="744"/>
                  </a:lnTo>
                  <a:lnTo>
                    <a:pt x="2891"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9"/>
            <p:cNvSpPr/>
            <p:nvPr/>
          </p:nvSpPr>
          <p:spPr>
            <a:xfrm>
              <a:off x="6262500" y="429125"/>
              <a:ext cx="27400" cy="564550"/>
            </a:xfrm>
            <a:custGeom>
              <a:rect b="b" l="l" r="r" t="t"/>
              <a:pathLst>
                <a:path extrusionOk="0" h="22582" w="1096">
                  <a:moveTo>
                    <a:pt x="268" y="786"/>
                  </a:moveTo>
                  <a:cubicBezTo>
                    <a:pt x="268" y="59"/>
                    <a:pt x="820" y="1"/>
                    <a:pt x="828" y="786"/>
                  </a:cubicBezTo>
                  <a:lnTo>
                    <a:pt x="1095" y="22582"/>
                  </a:lnTo>
                  <a:cubicBezTo>
                    <a:pt x="911" y="22573"/>
                    <a:pt x="736" y="22565"/>
                    <a:pt x="552" y="22565"/>
                  </a:cubicBezTo>
                  <a:cubicBezTo>
                    <a:pt x="368" y="22565"/>
                    <a:pt x="185" y="22573"/>
                    <a:pt x="1" y="22582"/>
                  </a:cubicBezTo>
                  <a:close/>
                </a:path>
              </a:pathLst>
            </a:custGeom>
            <a:solidFill>
              <a:srgbClr val="7C7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9"/>
            <p:cNvSpPr/>
            <p:nvPr/>
          </p:nvSpPr>
          <p:spPr>
            <a:xfrm>
              <a:off x="6270225" y="429125"/>
              <a:ext cx="11950" cy="564550"/>
            </a:xfrm>
            <a:custGeom>
              <a:rect b="b" l="l" r="r" t="t"/>
              <a:pathLst>
                <a:path extrusionOk="0" h="22582" w="478">
                  <a:moveTo>
                    <a:pt x="118" y="786"/>
                  </a:moveTo>
                  <a:cubicBezTo>
                    <a:pt x="118" y="59"/>
                    <a:pt x="360" y="1"/>
                    <a:pt x="360" y="786"/>
                  </a:cubicBezTo>
                  <a:lnTo>
                    <a:pt x="477" y="22582"/>
                  </a:lnTo>
                  <a:cubicBezTo>
                    <a:pt x="402" y="22565"/>
                    <a:pt x="318" y="22565"/>
                    <a:pt x="243" y="22565"/>
                  </a:cubicBezTo>
                  <a:cubicBezTo>
                    <a:pt x="160" y="22565"/>
                    <a:pt x="84" y="22565"/>
                    <a:pt x="1" y="2258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9"/>
            <p:cNvSpPr/>
            <p:nvPr/>
          </p:nvSpPr>
          <p:spPr>
            <a:xfrm>
              <a:off x="6720100" y="1410100"/>
              <a:ext cx="21525" cy="266925"/>
            </a:xfrm>
            <a:custGeom>
              <a:rect b="b" l="l" r="r" t="t"/>
              <a:pathLst>
                <a:path extrusionOk="0" h="10677" w="861">
                  <a:moveTo>
                    <a:pt x="1" y="0"/>
                  </a:moveTo>
                  <a:lnTo>
                    <a:pt x="1" y="10677"/>
                  </a:lnTo>
                  <a:lnTo>
                    <a:pt x="861" y="10677"/>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9"/>
            <p:cNvSpPr/>
            <p:nvPr/>
          </p:nvSpPr>
          <p:spPr>
            <a:xfrm>
              <a:off x="6765000" y="1609975"/>
              <a:ext cx="46800" cy="119275"/>
            </a:xfrm>
            <a:custGeom>
              <a:rect b="b" l="l" r="r" t="t"/>
              <a:pathLst>
                <a:path extrusionOk="0" h="4771" w="1872">
                  <a:moveTo>
                    <a:pt x="636" y="0"/>
                  </a:moveTo>
                  <a:cubicBezTo>
                    <a:pt x="285" y="0"/>
                    <a:pt x="1" y="284"/>
                    <a:pt x="1" y="635"/>
                  </a:cubicBezTo>
                  <a:lnTo>
                    <a:pt x="1" y="4144"/>
                  </a:lnTo>
                  <a:cubicBezTo>
                    <a:pt x="1" y="4495"/>
                    <a:pt x="285" y="4770"/>
                    <a:pt x="636" y="4770"/>
                  </a:cubicBezTo>
                  <a:lnTo>
                    <a:pt x="1245" y="4770"/>
                  </a:lnTo>
                  <a:cubicBezTo>
                    <a:pt x="1596" y="4770"/>
                    <a:pt x="1872" y="4495"/>
                    <a:pt x="1872" y="4144"/>
                  </a:cubicBezTo>
                  <a:lnTo>
                    <a:pt x="1872" y="635"/>
                  </a:lnTo>
                  <a:cubicBezTo>
                    <a:pt x="1872"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9"/>
            <p:cNvSpPr/>
            <p:nvPr/>
          </p:nvSpPr>
          <p:spPr>
            <a:xfrm>
              <a:off x="6649925" y="1609975"/>
              <a:ext cx="46800" cy="119275"/>
            </a:xfrm>
            <a:custGeom>
              <a:rect b="b" l="l" r="r" t="t"/>
              <a:pathLst>
                <a:path extrusionOk="0" h="4771" w="1872">
                  <a:moveTo>
                    <a:pt x="635" y="0"/>
                  </a:moveTo>
                  <a:cubicBezTo>
                    <a:pt x="276" y="0"/>
                    <a:pt x="1" y="284"/>
                    <a:pt x="1" y="635"/>
                  </a:cubicBezTo>
                  <a:lnTo>
                    <a:pt x="1" y="4144"/>
                  </a:lnTo>
                  <a:cubicBezTo>
                    <a:pt x="1" y="4495"/>
                    <a:pt x="276" y="4770"/>
                    <a:pt x="635" y="4770"/>
                  </a:cubicBezTo>
                  <a:lnTo>
                    <a:pt x="1237" y="4770"/>
                  </a:lnTo>
                  <a:cubicBezTo>
                    <a:pt x="1588" y="4770"/>
                    <a:pt x="1872" y="4495"/>
                    <a:pt x="1872" y="4144"/>
                  </a:cubicBezTo>
                  <a:lnTo>
                    <a:pt x="1872" y="635"/>
                  </a:lnTo>
                  <a:cubicBezTo>
                    <a:pt x="1872" y="284"/>
                    <a:pt x="1588" y="0"/>
                    <a:pt x="1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9"/>
            <p:cNvSpPr/>
            <p:nvPr/>
          </p:nvSpPr>
          <p:spPr>
            <a:xfrm>
              <a:off x="6748925" y="1649450"/>
              <a:ext cx="16100" cy="40525"/>
            </a:xfrm>
            <a:custGeom>
              <a:rect b="b" l="l" r="r" t="t"/>
              <a:pathLst>
                <a:path extrusionOk="0" h="1621" w="644">
                  <a:moveTo>
                    <a:pt x="218" y="0"/>
                  </a:moveTo>
                  <a:cubicBezTo>
                    <a:pt x="101" y="0"/>
                    <a:pt x="0" y="92"/>
                    <a:pt x="0" y="209"/>
                  </a:cubicBezTo>
                  <a:lnTo>
                    <a:pt x="0" y="1404"/>
                  </a:lnTo>
                  <a:cubicBezTo>
                    <a:pt x="0" y="1529"/>
                    <a:pt x="101" y="1621"/>
                    <a:pt x="218" y="1621"/>
                  </a:cubicBezTo>
                  <a:lnTo>
                    <a:pt x="426" y="1621"/>
                  </a:lnTo>
                  <a:cubicBezTo>
                    <a:pt x="543" y="1621"/>
                    <a:pt x="644" y="1529"/>
                    <a:pt x="644" y="1404"/>
                  </a:cubicBezTo>
                  <a:lnTo>
                    <a:pt x="644" y="209"/>
                  </a:lnTo>
                  <a:cubicBezTo>
                    <a:pt x="644"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9"/>
            <p:cNvSpPr/>
            <p:nvPr/>
          </p:nvSpPr>
          <p:spPr>
            <a:xfrm>
              <a:off x="6696700" y="1649450"/>
              <a:ext cx="16125" cy="40525"/>
            </a:xfrm>
            <a:custGeom>
              <a:rect b="b" l="l" r="r" t="t"/>
              <a:pathLst>
                <a:path extrusionOk="0" h="1621" w="645">
                  <a:moveTo>
                    <a:pt x="218" y="0"/>
                  </a:moveTo>
                  <a:cubicBezTo>
                    <a:pt x="101" y="0"/>
                    <a:pt x="1" y="92"/>
                    <a:pt x="1" y="209"/>
                  </a:cubicBezTo>
                  <a:lnTo>
                    <a:pt x="1" y="1404"/>
                  </a:lnTo>
                  <a:cubicBezTo>
                    <a:pt x="1" y="1529"/>
                    <a:pt x="101" y="1621"/>
                    <a:pt x="218" y="1621"/>
                  </a:cubicBezTo>
                  <a:lnTo>
                    <a:pt x="427" y="1621"/>
                  </a:lnTo>
                  <a:cubicBezTo>
                    <a:pt x="544" y="1621"/>
                    <a:pt x="644" y="1529"/>
                    <a:pt x="644" y="1404"/>
                  </a:cubicBezTo>
                  <a:lnTo>
                    <a:pt x="644" y="209"/>
                  </a:lnTo>
                  <a:cubicBezTo>
                    <a:pt x="644" y="92"/>
                    <a:pt x="544"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9"/>
            <p:cNvSpPr/>
            <p:nvPr/>
          </p:nvSpPr>
          <p:spPr>
            <a:xfrm>
              <a:off x="6704650" y="1662400"/>
              <a:ext cx="52450" cy="14425"/>
            </a:xfrm>
            <a:custGeom>
              <a:rect b="b" l="l" r="r" t="t"/>
              <a:pathLst>
                <a:path extrusionOk="0" h="577" w="2098">
                  <a:moveTo>
                    <a:pt x="0" y="0"/>
                  </a:moveTo>
                  <a:lnTo>
                    <a:pt x="0" y="576"/>
                  </a:lnTo>
                  <a:lnTo>
                    <a:pt x="2097" y="576"/>
                  </a:lnTo>
                  <a:lnTo>
                    <a:pt x="20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9"/>
            <p:cNvSpPr/>
            <p:nvPr/>
          </p:nvSpPr>
          <p:spPr>
            <a:xfrm>
              <a:off x="6720100" y="1410100"/>
              <a:ext cx="44300" cy="266925"/>
            </a:xfrm>
            <a:custGeom>
              <a:rect b="b" l="l" r="r" t="t"/>
              <a:pathLst>
                <a:path extrusionOk="0" h="10677" w="1772">
                  <a:moveTo>
                    <a:pt x="1772" y="0"/>
                  </a:moveTo>
                  <a:lnTo>
                    <a:pt x="1" y="0"/>
                  </a:lnTo>
                  <a:lnTo>
                    <a:pt x="1" y="10677"/>
                  </a:lnTo>
                  <a:lnTo>
                    <a:pt x="1772"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9"/>
            <p:cNvSpPr/>
            <p:nvPr/>
          </p:nvSpPr>
          <p:spPr>
            <a:xfrm>
              <a:off x="6268575" y="1525800"/>
              <a:ext cx="12550" cy="155400"/>
            </a:xfrm>
            <a:custGeom>
              <a:rect b="b" l="l" r="r" t="t"/>
              <a:pathLst>
                <a:path extrusionOk="0" h="6216" w="502">
                  <a:moveTo>
                    <a:pt x="0" y="1"/>
                  </a:moveTo>
                  <a:lnTo>
                    <a:pt x="0" y="6216"/>
                  </a:lnTo>
                  <a:lnTo>
                    <a:pt x="501" y="6216"/>
                  </a:lnTo>
                  <a:lnTo>
                    <a:pt x="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9"/>
            <p:cNvSpPr/>
            <p:nvPr/>
          </p:nvSpPr>
          <p:spPr>
            <a:xfrm>
              <a:off x="6294675" y="1642125"/>
              <a:ext cx="27375" cy="69575"/>
            </a:xfrm>
            <a:custGeom>
              <a:rect b="b" l="l" r="r" t="t"/>
              <a:pathLst>
                <a:path extrusionOk="0" h="2783" w="1095">
                  <a:moveTo>
                    <a:pt x="368" y="1"/>
                  </a:moveTo>
                  <a:cubicBezTo>
                    <a:pt x="159" y="1"/>
                    <a:pt x="0" y="168"/>
                    <a:pt x="0" y="377"/>
                  </a:cubicBezTo>
                  <a:lnTo>
                    <a:pt x="0" y="2415"/>
                  </a:lnTo>
                  <a:cubicBezTo>
                    <a:pt x="0" y="2616"/>
                    <a:pt x="159" y="2783"/>
                    <a:pt x="368" y="2783"/>
                  </a:cubicBezTo>
                  <a:lnTo>
                    <a:pt x="719" y="2783"/>
                  </a:lnTo>
                  <a:cubicBezTo>
                    <a:pt x="928" y="2783"/>
                    <a:pt x="1095" y="2616"/>
                    <a:pt x="1095" y="2415"/>
                  </a:cubicBezTo>
                  <a:lnTo>
                    <a:pt x="1095" y="377"/>
                  </a:lnTo>
                  <a:cubicBezTo>
                    <a:pt x="1095"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9"/>
            <p:cNvSpPr/>
            <p:nvPr/>
          </p:nvSpPr>
          <p:spPr>
            <a:xfrm>
              <a:off x="6227625" y="1642125"/>
              <a:ext cx="27175" cy="69575"/>
            </a:xfrm>
            <a:custGeom>
              <a:rect b="b" l="l" r="r" t="t"/>
              <a:pathLst>
                <a:path extrusionOk="0" h="2783" w="1087">
                  <a:moveTo>
                    <a:pt x="368" y="1"/>
                  </a:moveTo>
                  <a:cubicBezTo>
                    <a:pt x="159" y="1"/>
                    <a:pt x="1" y="168"/>
                    <a:pt x="1" y="377"/>
                  </a:cubicBezTo>
                  <a:lnTo>
                    <a:pt x="1" y="2415"/>
                  </a:lnTo>
                  <a:cubicBezTo>
                    <a:pt x="1" y="2616"/>
                    <a:pt x="159" y="2783"/>
                    <a:pt x="368" y="2783"/>
                  </a:cubicBezTo>
                  <a:lnTo>
                    <a:pt x="719" y="2783"/>
                  </a:lnTo>
                  <a:cubicBezTo>
                    <a:pt x="928" y="2783"/>
                    <a:pt x="1087" y="2616"/>
                    <a:pt x="1087" y="2415"/>
                  </a:cubicBezTo>
                  <a:lnTo>
                    <a:pt x="1087" y="377"/>
                  </a:lnTo>
                  <a:cubicBezTo>
                    <a:pt x="1087"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9"/>
            <p:cNvSpPr/>
            <p:nvPr/>
          </p:nvSpPr>
          <p:spPr>
            <a:xfrm>
              <a:off x="6285275" y="1665100"/>
              <a:ext cx="9425" cy="23625"/>
            </a:xfrm>
            <a:custGeom>
              <a:rect b="b" l="l" r="r" t="t"/>
              <a:pathLst>
                <a:path extrusionOk="0" h="945" w="377">
                  <a:moveTo>
                    <a:pt x="126" y="1"/>
                  </a:moveTo>
                  <a:cubicBezTo>
                    <a:pt x="59" y="1"/>
                    <a:pt x="0" y="59"/>
                    <a:pt x="0" y="126"/>
                  </a:cubicBezTo>
                  <a:lnTo>
                    <a:pt x="0" y="819"/>
                  </a:lnTo>
                  <a:cubicBezTo>
                    <a:pt x="0" y="895"/>
                    <a:pt x="59" y="945"/>
                    <a:pt x="126" y="945"/>
                  </a:cubicBezTo>
                  <a:lnTo>
                    <a:pt x="251" y="945"/>
                  </a:lnTo>
                  <a:cubicBezTo>
                    <a:pt x="318" y="945"/>
                    <a:pt x="376" y="895"/>
                    <a:pt x="376" y="819"/>
                  </a:cubicBezTo>
                  <a:lnTo>
                    <a:pt x="376" y="126"/>
                  </a:lnTo>
                  <a:cubicBezTo>
                    <a:pt x="376" y="59"/>
                    <a:pt x="318"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9"/>
            <p:cNvSpPr/>
            <p:nvPr/>
          </p:nvSpPr>
          <p:spPr>
            <a:xfrm>
              <a:off x="6255000" y="1665100"/>
              <a:ext cx="9200" cy="23625"/>
            </a:xfrm>
            <a:custGeom>
              <a:rect b="b" l="l" r="r" t="t"/>
              <a:pathLst>
                <a:path extrusionOk="0" h="945" w="368">
                  <a:moveTo>
                    <a:pt x="125" y="1"/>
                  </a:moveTo>
                  <a:cubicBezTo>
                    <a:pt x="50" y="1"/>
                    <a:pt x="0" y="59"/>
                    <a:pt x="0" y="126"/>
                  </a:cubicBezTo>
                  <a:lnTo>
                    <a:pt x="0" y="819"/>
                  </a:lnTo>
                  <a:cubicBezTo>
                    <a:pt x="0" y="895"/>
                    <a:pt x="50" y="945"/>
                    <a:pt x="125" y="945"/>
                  </a:cubicBezTo>
                  <a:lnTo>
                    <a:pt x="242" y="945"/>
                  </a:lnTo>
                  <a:cubicBezTo>
                    <a:pt x="309" y="945"/>
                    <a:pt x="368" y="895"/>
                    <a:pt x="368" y="819"/>
                  </a:cubicBezTo>
                  <a:lnTo>
                    <a:pt x="368" y="126"/>
                  </a:lnTo>
                  <a:cubicBezTo>
                    <a:pt x="368" y="59"/>
                    <a:pt x="309"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9"/>
            <p:cNvSpPr/>
            <p:nvPr/>
          </p:nvSpPr>
          <p:spPr>
            <a:xfrm>
              <a:off x="6259575" y="1672625"/>
              <a:ext cx="30525" cy="8575"/>
            </a:xfrm>
            <a:custGeom>
              <a:rect b="b" l="l" r="r" t="t"/>
              <a:pathLst>
                <a:path extrusionOk="0" h="343" w="1221">
                  <a:moveTo>
                    <a:pt x="1" y="0"/>
                  </a:moveTo>
                  <a:lnTo>
                    <a:pt x="1" y="343"/>
                  </a:lnTo>
                  <a:lnTo>
                    <a:pt x="1221" y="343"/>
                  </a:lnTo>
                  <a:lnTo>
                    <a:pt x="12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9"/>
            <p:cNvSpPr/>
            <p:nvPr/>
          </p:nvSpPr>
          <p:spPr>
            <a:xfrm>
              <a:off x="6510825" y="1146125"/>
              <a:ext cx="486875" cy="84400"/>
            </a:xfrm>
            <a:custGeom>
              <a:rect b="b" l="l" r="r" t="t"/>
              <a:pathLst>
                <a:path extrusionOk="0" h="3376" w="19475">
                  <a:moveTo>
                    <a:pt x="17436" y="1612"/>
                  </a:moveTo>
                  <a:lnTo>
                    <a:pt x="285" y="3375"/>
                  </a:lnTo>
                  <a:cubicBezTo>
                    <a:pt x="226" y="2807"/>
                    <a:pt x="134" y="2239"/>
                    <a:pt x="1" y="1688"/>
                  </a:cubicBezTo>
                  <a:lnTo>
                    <a:pt x="17093" y="201"/>
                  </a:lnTo>
                  <a:cubicBezTo>
                    <a:pt x="19474" y="0"/>
                    <a:pt x="19223" y="1429"/>
                    <a:pt x="17436"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9"/>
            <p:cNvSpPr/>
            <p:nvPr/>
          </p:nvSpPr>
          <p:spPr>
            <a:xfrm>
              <a:off x="6512700" y="1155725"/>
              <a:ext cx="455125" cy="55775"/>
            </a:xfrm>
            <a:custGeom>
              <a:rect b="b" l="l" r="r" t="t"/>
              <a:pathLst>
                <a:path extrusionOk="0" h="2231" w="18205">
                  <a:moveTo>
                    <a:pt x="17110" y="527"/>
                  </a:moveTo>
                  <a:lnTo>
                    <a:pt x="143" y="2231"/>
                  </a:lnTo>
                  <a:cubicBezTo>
                    <a:pt x="110" y="2022"/>
                    <a:pt x="59" y="1813"/>
                    <a:pt x="1" y="1604"/>
                  </a:cubicBezTo>
                  <a:lnTo>
                    <a:pt x="17077" y="101"/>
                  </a:lnTo>
                  <a:cubicBezTo>
                    <a:pt x="18204" y="0"/>
                    <a:pt x="18204" y="418"/>
                    <a:pt x="17110"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9"/>
            <p:cNvSpPr/>
            <p:nvPr/>
          </p:nvSpPr>
          <p:spPr>
            <a:xfrm>
              <a:off x="6459875" y="1236750"/>
              <a:ext cx="1891575" cy="207000"/>
            </a:xfrm>
            <a:custGeom>
              <a:rect b="b" l="l" r="r" t="t"/>
              <a:pathLst>
                <a:path extrusionOk="0" h="8280" w="75663">
                  <a:moveTo>
                    <a:pt x="72965" y="2064"/>
                  </a:moveTo>
                  <a:lnTo>
                    <a:pt x="84" y="8279"/>
                  </a:lnTo>
                  <a:cubicBezTo>
                    <a:pt x="17" y="7519"/>
                    <a:pt x="176" y="5447"/>
                    <a:pt x="0" y="4729"/>
                  </a:cubicBezTo>
                  <a:lnTo>
                    <a:pt x="72513" y="193"/>
                  </a:lnTo>
                  <a:cubicBezTo>
                    <a:pt x="75663" y="1"/>
                    <a:pt x="75329" y="1864"/>
                    <a:pt x="72965"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9"/>
            <p:cNvSpPr/>
            <p:nvPr/>
          </p:nvSpPr>
          <p:spPr>
            <a:xfrm>
              <a:off x="6461325" y="1250750"/>
              <a:ext cx="1814325" cy="168975"/>
            </a:xfrm>
            <a:custGeom>
              <a:rect b="b" l="l" r="r" t="t"/>
              <a:pathLst>
                <a:path extrusionOk="0" h="6759" w="72573">
                  <a:moveTo>
                    <a:pt x="9" y="6759"/>
                  </a:moveTo>
                  <a:cubicBezTo>
                    <a:pt x="26" y="6040"/>
                    <a:pt x="51" y="5171"/>
                    <a:pt x="1" y="4587"/>
                  </a:cubicBezTo>
                  <a:lnTo>
                    <a:pt x="70935" y="109"/>
                  </a:lnTo>
                  <a:cubicBezTo>
                    <a:pt x="72572" y="0"/>
                    <a:pt x="72397" y="978"/>
                    <a:pt x="71169"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9"/>
            <p:cNvSpPr/>
            <p:nvPr/>
          </p:nvSpPr>
          <p:spPr>
            <a:xfrm>
              <a:off x="6926650" y="1352675"/>
              <a:ext cx="96300" cy="47625"/>
            </a:xfrm>
            <a:custGeom>
              <a:rect b="b" l="l" r="r" t="t"/>
              <a:pathLst>
                <a:path extrusionOk="0" h="1905" w="3852">
                  <a:moveTo>
                    <a:pt x="1" y="176"/>
                  </a:moveTo>
                  <a:lnTo>
                    <a:pt x="3852" y="0"/>
                  </a:lnTo>
                  <a:lnTo>
                    <a:pt x="3852" y="1729"/>
                  </a:lnTo>
                  <a:lnTo>
                    <a:pt x="1"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9"/>
            <p:cNvSpPr/>
            <p:nvPr/>
          </p:nvSpPr>
          <p:spPr>
            <a:xfrm>
              <a:off x="6453200" y="1262450"/>
              <a:ext cx="1877375" cy="183375"/>
            </a:xfrm>
            <a:custGeom>
              <a:rect b="b" l="l" r="r" t="t"/>
              <a:pathLst>
                <a:path extrusionOk="0" h="7335" w="75095">
                  <a:moveTo>
                    <a:pt x="73232" y="1036"/>
                  </a:moveTo>
                  <a:lnTo>
                    <a:pt x="100" y="7335"/>
                  </a:lnTo>
                  <a:cubicBezTo>
                    <a:pt x="100" y="7101"/>
                    <a:pt x="351" y="6784"/>
                    <a:pt x="334" y="6583"/>
                  </a:cubicBezTo>
                  <a:cubicBezTo>
                    <a:pt x="167" y="6190"/>
                    <a:pt x="0" y="6500"/>
                    <a:pt x="0" y="6316"/>
                  </a:cubicBezTo>
                  <a:lnTo>
                    <a:pt x="73006" y="510"/>
                  </a:lnTo>
                  <a:cubicBezTo>
                    <a:pt x="74025" y="426"/>
                    <a:pt x="74794" y="259"/>
                    <a:pt x="75095" y="0"/>
                  </a:cubicBezTo>
                  <a:cubicBezTo>
                    <a:pt x="74911" y="760"/>
                    <a:pt x="73958" y="978"/>
                    <a:pt x="73232"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9"/>
            <p:cNvSpPr/>
            <p:nvPr/>
          </p:nvSpPr>
          <p:spPr>
            <a:xfrm>
              <a:off x="6033400" y="993225"/>
              <a:ext cx="485600" cy="525700"/>
            </a:xfrm>
            <a:custGeom>
              <a:rect b="b" l="l" r="r" t="t"/>
              <a:pathLst>
                <a:path extrusionOk="0" h="21028" w="19424">
                  <a:moveTo>
                    <a:pt x="9716" y="1"/>
                  </a:moveTo>
                  <a:cubicBezTo>
                    <a:pt x="4353" y="1"/>
                    <a:pt x="0" y="4704"/>
                    <a:pt x="0" y="10510"/>
                  </a:cubicBezTo>
                  <a:cubicBezTo>
                    <a:pt x="0" y="16316"/>
                    <a:pt x="4353" y="21028"/>
                    <a:pt x="9716" y="21028"/>
                  </a:cubicBezTo>
                  <a:cubicBezTo>
                    <a:pt x="15079" y="21028"/>
                    <a:pt x="19424" y="16316"/>
                    <a:pt x="19424" y="10510"/>
                  </a:cubicBezTo>
                  <a:cubicBezTo>
                    <a:pt x="19424" y="4704"/>
                    <a:pt x="15079" y="1"/>
                    <a:pt x="97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9"/>
            <p:cNvSpPr/>
            <p:nvPr/>
          </p:nvSpPr>
          <p:spPr>
            <a:xfrm>
              <a:off x="6058050" y="1336175"/>
              <a:ext cx="436525" cy="182750"/>
            </a:xfrm>
            <a:custGeom>
              <a:rect b="b" l="l" r="r" t="t"/>
              <a:pathLst>
                <a:path extrusionOk="0" h="7310" w="17461">
                  <a:moveTo>
                    <a:pt x="17460" y="1412"/>
                  </a:moveTo>
                  <a:cubicBezTo>
                    <a:pt x="15881" y="4904"/>
                    <a:pt x="12565" y="7310"/>
                    <a:pt x="8730" y="7310"/>
                  </a:cubicBezTo>
                  <a:cubicBezTo>
                    <a:pt x="4896" y="7310"/>
                    <a:pt x="1579" y="4904"/>
                    <a:pt x="0" y="1412"/>
                  </a:cubicBezTo>
                  <a:cubicBezTo>
                    <a:pt x="5731" y="0"/>
                    <a:pt x="11721" y="0"/>
                    <a:pt x="17460" y="141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9"/>
            <p:cNvSpPr/>
            <p:nvPr/>
          </p:nvSpPr>
          <p:spPr>
            <a:xfrm>
              <a:off x="6071200" y="1343900"/>
              <a:ext cx="409175" cy="160425"/>
            </a:xfrm>
            <a:custGeom>
              <a:rect b="b" l="l" r="r" t="t"/>
              <a:pathLst>
                <a:path extrusionOk="0" h="6417" w="16367">
                  <a:moveTo>
                    <a:pt x="10669" y="109"/>
                  </a:moveTo>
                  <a:cubicBezTo>
                    <a:pt x="11521" y="167"/>
                    <a:pt x="12607" y="259"/>
                    <a:pt x="13584" y="385"/>
                  </a:cubicBezTo>
                  <a:cubicBezTo>
                    <a:pt x="14044" y="451"/>
                    <a:pt x="14503" y="527"/>
                    <a:pt x="14954" y="610"/>
                  </a:cubicBezTo>
                  <a:cubicBezTo>
                    <a:pt x="15815" y="794"/>
                    <a:pt x="16366" y="1028"/>
                    <a:pt x="16207" y="1345"/>
                  </a:cubicBezTo>
                  <a:cubicBezTo>
                    <a:pt x="14620" y="4361"/>
                    <a:pt x="11638" y="6416"/>
                    <a:pt x="8204" y="6416"/>
                  </a:cubicBezTo>
                  <a:cubicBezTo>
                    <a:pt x="4604" y="6416"/>
                    <a:pt x="1513" y="4169"/>
                    <a:pt x="1" y="911"/>
                  </a:cubicBezTo>
                  <a:cubicBezTo>
                    <a:pt x="2699" y="301"/>
                    <a:pt x="5447" y="0"/>
                    <a:pt x="8204" y="9"/>
                  </a:cubicBezTo>
                  <a:cubicBezTo>
                    <a:pt x="8964" y="9"/>
                    <a:pt x="9716" y="25"/>
                    <a:pt x="10451" y="67"/>
                  </a:cubicBezTo>
                  <a:cubicBezTo>
                    <a:pt x="10518" y="92"/>
                    <a:pt x="10593" y="100"/>
                    <a:pt x="10669" y="10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9"/>
            <p:cNvSpPr/>
            <p:nvPr/>
          </p:nvSpPr>
          <p:spPr>
            <a:xfrm>
              <a:off x="6167275" y="1122925"/>
              <a:ext cx="104250" cy="64150"/>
            </a:xfrm>
            <a:custGeom>
              <a:rect b="b" l="l" r="r" t="t"/>
              <a:pathLst>
                <a:path extrusionOk="0" h="2566" w="4170">
                  <a:moveTo>
                    <a:pt x="259" y="2474"/>
                  </a:moveTo>
                  <a:cubicBezTo>
                    <a:pt x="1437" y="2423"/>
                    <a:pt x="2715" y="2524"/>
                    <a:pt x="3910" y="2557"/>
                  </a:cubicBezTo>
                  <a:cubicBezTo>
                    <a:pt x="4069" y="2565"/>
                    <a:pt x="4152" y="2490"/>
                    <a:pt x="4152" y="2281"/>
                  </a:cubicBezTo>
                  <a:lnTo>
                    <a:pt x="4152" y="352"/>
                  </a:lnTo>
                  <a:cubicBezTo>
                    <a:pt x="4152" y="193"/>
                    <a:pt x="4169" y="68"/>
                    <a:pt x="3877" y="68"/>
                  </a:cubicBezTo>
                  <a:cubicBezTo>
                    <a:pt x="3041" y="59"/>
                    <a:pt x="2064" y="51"/>
                    <a:pt x="1011" y="9"/>
                  </a:cubicBezTo>
                  <a:cubicBezTo>
                    <a:pt x="786" y="1"/>
                    <a:pt x="736" y="42"/>
                    <a:pt x="669" y="235"/>
                  </a:cubicBezTo>
                  <a:lnTo>
                    <a:pt x="76" y="2281"/>
                  </a:lnTo>
                  <a:cubicBezTo>
                    <a:pt x="0" y="2415"/>
                    <a:pt x="84" y="2474"/>
                    <a:pt x="259"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9"/>
            <p:cNvSpPr/>
            <p:nvPr/>
          </p:nvSpPr>
          <p:spPr>
            <a:xfrm>
              <a:off x="6108575" y="1122100"/>
              <a:ext cx="66250" cy="76875"/>
            </a:xfrm>
            <a:custGeom>
              <a:rect b="b" l="l" r="r" t="t"/>
              <a:pathLst>
                <a:path extrusionOk="0" h="3075" w="2650">
                  <a:moveTo>
                    <a:pt x="185" y="3041"/>
                  </a:moveTo>
                  <a:cubicBezTo>
                    <a:pt x="619" y="2899"/>
                    <a:pt x="1129" y="2740"/>
                    <a:pt x="1705" y="2598"/>
                  </a:cubicBezTo>
                  <a:cubicBezTo>
                    <a:pt x="1830" y="2573"/>
                    <a:pt x="1931" y="2481"/>
                    <a:pt x="1964" y="2356"/>
                  </a:cubicBezTo>
                  <a:lnTo>
                    <a:pt x="2599" y="176"/>
                  </a:lnTo>
                  <a:cubicBezTo>
                    <a:pt x="2649" y="17"/>
                    <a:pt x="2490" y="17"/>
                    <a:pt x="2415" y="9"/>
                  </a:cubicBezTo>
                  <a:cubicBezTo>
                    <a:pt x="2290" y="0"/>
                    <a:pt x="2156" y="0"/>
                    <a:pt x="2031" y="0"/>
                  </a:cubicBezTo>
                  <a:cubicBezTo>
                    <a:pt x="1914" y="0"/>
                    <a:pt x="1814" y="59"/>
                    <a:pt x="1739" y="151"/>
                  </a:cubicBezTo>
                  <a:lnTo>
                    <a:pt x="93" y="2891"/>
                  </a:lnTo>
                  <a:cubicBezTo>
                    <a:pt x="1" y="3033"/>
                    <a:pt x="84" y="3075"/>
                    <a:pt x="185"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9"/>
            <p:cNvSpPr/>
            <p:nvPr/>
          </p:nvSpPr>
          <p:spPr>
            <a:xfrm>
              <a:off x="6074950" y="1122300"/>
              <a:ext cx="72100" cy="87950"/>
            </a:xfrm>
            <a:custGeom>
              <a:rect b="b" l="l" r="r" t="t"/>
              <a:pathLst>
                <a:path extrusionOk="0" h="3518" w="2884">
                  <a:moveTo>
                    <a:pt x="2014" y="427"/>
                  </a:moveTo>
                  <a:lnTo>
                    <a:pt x="293" y="2975"/>
                  </a:lnTo>
                  <a:cubicBezTo>
                    <a:pt x="1" y="3401"/>
                    <a:pt x="126" y="3518"/>
                    <a:pt x="744" y="3309"/>
                  </a:cubicBezTo>
                  <a:cubicBezTo>
                    <a:pt x="870" y="3267"/>
                    <a:pt x="978" y="3184"/>
                    <a:pt x="1054" y="3067"/>
                  </a:cubicBezTo>
                  <a:lnTo>
                    <a:pt x="2808" y="151"/>
                  </a:lnTo>
                  <a:cubicBezTo>
                    <a:pt x="2850" y="93"/>
                    <a:pt x="2883" y="1"/>
                    <a:pt x="2749" y="34"/>
                  </a:cubicBezTo>
                  <a:cubicBezTo>
                    <a:pt x="2440" y="93"/>
                    <a:pt x="2181" y="193"/>
                    <a:pt x="2014"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9"/>
            <p:cNvSpPr/>
            <p:nvPr/>
          </p:nvSpPr>
          <p:spPr>
            <a:xfrm>
              <a:off x="6281100" y="1122925"/>
              <a:ext cx="104025" cy="64150"/>
            </a:xfrm>
            <a:custGeom>
              <a:rect b="b" l="l" r="r" t="t"/>
              <a:pathLst>
                <a:path extrusionOk="0" h="2566" w="4161">
                  <a:moveTo>
                    <a:pt x="3910" y="2474"/>
                  </a:moveTo>
                  <a:cubicBezTo>
                    <a:pt x="2724" y="2423"/>
                    <a:pt x="1454" y="2524"/>
                    <a:pt x="251" y="2557"/>
                  </a:cubicBezTo>
                  <a:cubicBezTo>
                    <a:pt x="101" y="2565"/>
                    <a:pt x="9" y="2490"/>
                    <a:pt x="9" y="2281"/>
                  </a:cubicBezTo>
                  <a:lnTo>
                    <a:pt x="9" y="352"/>
                  </a:lnTo>
                  <a:cubicBezTo>
                    <a:pt x="9" y="193"/>
                    <a:pt x="0" y="68"/>
                    <a:pt x="293" y="68"/>
                  </a:cubicBezTo>
                  <a:cubicBezTo>
                    <a:pt x="1128" y="59"/>
                    <a:pt x="2106" y="51"/>
                    <a:pt x="3158" y="9"/>
                  </a:cubicBezTo>
                  <a:cubicBezTo>
                    <a:pt x="3375" y="1"/>
                    <a:pt x="3434" y="42"/>
                    <a:pt x="3492" y="235"/>
                  </a:cubicBezTo>
                  <a:lnTo>
                    <a:pt x="4094" y="2281"/>
                  </a:lnTo>
                  <a:cubicBezTo>
                    <a:pt x="4161" y="2415"/>
                    <a:pt x="4085" y="2474"/>
                    <a:pt x="3910"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9"/>
            <p:cNvSpPr/>
            <p:nvPr/>
          </p:nvSpPr>
          <p:spPr>
            <a:xfrm>
              <a:off x="6377800" y="1122100"/>
              <a:ext cx="66225" cy="76875"/>
            </a:xfrm>
            <a:custGeom>
              <a:rect b="b" l="l" r="r" t="t"/>
              <a:pathLst>
                <a:path extrusionOk="0" h="3075" w="2649">
                  <a:moveTo>
                    <a:pt x="2456" y="3041"/>
                  </a:moveTo>
                  <a:cubicBezTo>
                    <a:pt x="2022" y="2899"/>
                    <a:pt x="1521" y="2740"/>
                    <a:pt x="936" y="2598"/>
                  </a:cubicBezTo>
                  <a:cubicBezTo>
                    <a:pt x="811" y="2573"/>
                    <a:pt x="710" y="2473"/>
                    <a:pt x="677" y="2356"/>
                  </a:cubicBezTo>
                  <a:lnTo>
                    <a:pt x="42" y="176"/>
                  </a:lnTo>
                  <a:cubicBezTo>
                    <a:pt x="0" y="17"/>
                    <a:pt x="151" y="17"/>
                    <a:pt x="226" y="9"/>
                  </a:cubicBezTo>
                  <a:cubicBezTo>
                    <a:pt x="351" y="0"/>
                    <a:pt x="485" y="0"/>
                    <a:pt x="610" y="0"/>
                  </a:cubicBezTo>
                  <a:cubicBezTo>
                    <a:pt x="727" y="0"/>
                    <a:pt x="836" y="59"/>
                    <a:pt x="902" y="151"/>
                  </a:cubicBezTo>
                  <a:lnTo>
                    <a:pt x="2557" y="2891"/>
                  </a:lnTo>
                  <a:cubicBezTo>
                    <a:pt x="2648" y="3033"/>
                    <a:pt x="2573" y="3075"/>
                    <a:pt x="2456"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9"/>
            <p:cNvSpPr/>
            <p:nvPr/>
          </p:nvSpPr>
          <p:spPr>
            <a:xfrm>
              <a:off x="6405575" y="1122300"/>
              <a:ext cx="71875" cy="87950"/>
            </a:xfrm>
            <a:custGeom>
              <a:rect b="b" l="l" r="r" t="t"/>
              <a:pathLst>
                <a:path extrusionOk="0" h="3518" w="2875">
                  <a:moveTo>
                    <a:pt x="869" y="427"/>
                  </a:moveTo>
                  <a:lnTo>
                    <a:pt x="2590" y="2975"/>
                  </a:lnTo>
                  <a:cubicBezTo>
                    <a:pt x="2874" y="3401"/>
                    <a:pt x="2757" y="3518"/>
                    <a:pt x="2131" y="3309"/>
                  </a:cubicBezTo>
                  <a:cubicBezTo>
                    <a:pt x="2005" y="3267"/>
                    <a:pt x="1897" y="3184"/>
                    <a:pt x="1830" y="3067"/>
                  </a:cubicBezTo>
                  <a:lnTo>
                    <a:pt x="76" y="151"/>
                  </a:lnTo>
                  <a:cubicBezTo>
                    <a:pt x="25" y="93"/>
                    <a:pt x="0" y="1"/>
                    <a:pt x="134" y="34"/>
                  </a:cubicBezTo>
                  <a:cubicBezTo>
                    <a:pt x="443" y="93"/>
                    <a:pt x="694" y="193"/>
                    <a:pt x="869"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9"/>
            <p:cNvSpPr/>
            <p:nvPr/>
          </p:nvSpPr>
          <p:spPr>
            <a:xfrm>
              <a:off x="5554700" y="1146125"/>
              <a:ext cx="486875" cy="84175"/>
            </a:xfrm>
            <a:custGeom>
              <a:rect b="b" l="l" r="r" t="t"/>
              <a:pathLst>
                <a:path extrusionOk="0" h="3367" w="19475">
                  <a:moveTo>
                    <a:pt x="2039" y="1612"/>
                  </a:moveTo>
                  <a:lnTo>
                    <a:pt x="19199" y="3367"/>
                  </a:lnTo>
                  <a:cubicBezTo>
                    <a:pt x="19249" y="2799"/>
                    <a:pt x="19341" y="2239"/>
                    <a:pt x="19474" y="1688"/>
                  </a:cubicBezTo>
                  <a:lnTo>
                    <a:pt x="2382" y="201"/>
                  </a:lnTo>
                  <a:cubicBezTo>
                    <a:pt x="1" y="0"/>
                    <a:pt x="252" y="1429"/>
                    <a:pt x="2039"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9"/>
            <p:cNvSpPr/>
            <p:nvPr/>
          </p:nvSpPr>
          <p:spPr>
            <a:xfrm>
              <a:off x="5584575" y="1155725"/>
              <a:ext cx="455325" cy="55775"/>
            </a:xfrm>
            <a:custGeom>
              <a:rect b="b" l="l" r="r" t="t"/>
              <a:pathLst>
                <a:path extrusionOk="0" h="2231" w="18213">
                  <a:moveTo>
                    <a:pt x="1095" y="527"/>
                  </a:moveTo>
                  <a:lnTo>
                    <a:pt x="18062" y="2231"/>
                  </a:lnTo>
                  <a:cubicBezTo>
                    <a:pt x="18104" y="2022"/>
                    <a:pt x="18154" y="1813"/>
                    <a:pt x="18212" y="1604"/>
                  </a:cubicBezTo>
                  <a:lnTo>
                    <a:pt x="1137" y="101"/>
                  </a:lnTo>
                  <a:cubicBezTo>
                    <a:pt x="1" y="0"/>
                    <a:pt x="9" y="418"/>
                    <a:pt x="1095"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9"/>
            <p:cNvSpPr/>
            <p:nvPr/>
          </p:nvSpPr>
          <p:spPr>
            <a:xfrm>
              <a:off x="6842500" y="1441575"/>
              <a:ext cx="265675" cy="241300"/>
            </a:xfrm>
            <a:custGeom>
              <a:rect b="b" l="l" r="r" t="t"/>
              <a:pathLst>
                <a:path extrusionOk="0" h="9652" w="10627">
                  <a:moveTo>
                    <a:pt x="5317" y="0"/>
                  </a:moveTo>
                  <a:cubicBezTo>
                    <a:pt x="4941" y="0"/>
                    <a:pt x="4559" y="44"/>
                    <a:pt x="4177" y="137"/>
                  </a:cubicBezTo>
                  <a:cubicBezTo>
                    <a:pt x="1587" y="755"/>
                    <a:pt x="0" y="3361"/>
                    <a:pt x="618" y="5959"/>
                  </a:cubicBezTo>
                  <a:cubicBezTo>
                    <a:pt x="1153" y="8171"/>
                    <a:pt x="3133" y="9652"/>
                    <a:pt x="5312" y="9652"/>
                  </a:cubicBezTo>
                  <a:cubicBezTo>
                    <a:pt x="5685" y="9652"/>
                    <a:pt x="6063" y="9608"/>
                    <a:pt x="6441" y="9518"/>
                  </a:cubicBezTo>
                  <a:cubicBezTo>
                    <a:pt x="9031" y="8892"/>
                    <a:pt x="10626" y="6285"/>
                    <a:pt x="10000" y="3695"/>
                  </a:cubicBezTo>
                  <a:cubicBezTo>
                    <a:pt x="9472" y="1486"/>
                    <a:pt x="7498" y="0"/>
                    <a:pt x="5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9"/>
            <p:cNvSpPr/>
            <p:nvPr/>
          </p:nvSpPr>
          <p:spPr>
            <a:xfrm>
              <a:off x="6836025" y="1404975"/>
              <a:ext cx="278625" cy="254000"/>
            </a:xfrm>
            <a:custGeom>
              <a:rect b="b" l="l" r="r" t="t"/>
              <a:pathLst>
                <a:path extrusionOk="0" h="10160" w="11145">
                  <a:moveTo>
                    <a:pt x="5572" y="1"/>
                  </a:moveTo>
                  <a:cubicBezTo>
                    <a:pt x="4273" y="1"/>
                    <a:pt x="2974" y="498"/>
                    <a:pt x="1980" y="1492"/>
                  </a:cubicBezTo>
                  <a:cubicBezTo>
                    <a:pt x="0" y="3472"/>
                    <a:pt x="0" y="6688"/>
                    <a:pt x="1980" y="8668"/>
                  </a:cubicBezTo>
                  <a:cubicBezTo>
                    <a:pt x="2974" y="9662"/>
                    <a:pt x="4273" y="10159"/>
                    <a:pt x="5572" y="10159"/>
                  </a:cubicBezTo>
                  <a:cubicBezTo>
                    <a:pt x="6871" y="10159"/>
                    <a:pt x="8170" y="9662"/>
                    <a:pt x="9164" y="8668"/>
                  </a:cubicBezTo>
                  <a:cubicBezTo>
                    <a:pt x="11144" y="6688"/>
                    <a:pt x="11144" y="3472"/>
                    <a:pt x="9164" y="1492"/>
                  </a:cubicBezTo>
                  <a:cubicBezTo>
                    <a:pt x="8170" y="498"/>
                    <a:pt x="6871" y="1"/>
                    <a:pt x="55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9"/>
            <p:cNvSpPr/>
            <p:nvPr/>
          </p:nvSpPr>
          <p:spPr>
            <a:xfrm>
              <a:off x="6866500" y="1427225"/>
              <a:ext cx="217650" cy="218275"/>
            </a:xfrm>
            <a:custGeom>
              <a:rect b="b" l="l" r="r" t="t"/>
              <a:pathLst>
                <a:path extrusionOk="0" h="8731" w="8706">
                  <a:moveTo>
                    <a:pt x="4353" y="0"/>
                  </a:moveTo>
                  <a:cubicBezTo>
                    <a:pt x="2014" y="0"/>
                    <a:pt x="1" y="1964"/>
                    <a:pt x="1" y="4386"/>
                  </a:cubicBezTo>
                  <a:cubicBezTo>
                    <a:pt x="1" y="6784"/>
                    <a:pt x="1947" y="8730"/>
                    <a:pt x="4353" y="8730"/>
                  </a:cubicBezTo>
                  <a:cubicBezTo>
                    <a:pt x="6759" y="8730"/>
                    <a:pt x="8706" y="6784"/>
                    <a:pt x="8706" y="4386"/>
                  </a:cubicBezTo>
                  <a:cubicBezTo>
                    <a:pt x="8706" y="1964"/>
                    <a:pt x="6692"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9"/>
            <p:cNvSpPr/>
            <p:nvPr/>
          </p:nvSpPr>
          <p:spPr>
            <a:xfrm>
              <a:off x="6886350" y="1436000"/>
              <a:ext cx="185075" cy="185050"/>
            </a:xfrm>
            <a:custGeom>
              <a:rect b="b" l="l" r="r" t="t"/>
              <a:pathLst>
                <a:path extrusionOk="0" h="7402" w="7403">
                  <a:moveTo>
                    <a:pt x="3559" y="7402"/>
                  </a:moveTo>
                  <a:cubicBezTo>
                    <a:pt x="4996" y="7402"/>
                    <a:pt x="6299" y="6533"/>
                    <a:pt x="6851" y="5205"/>
                  </a:cubicBezTo>
                  <a:cubicBezTo>
                    <a:pt x="7402" y="3868"/>
                    <a:pt x="7093" y="2339"/>
                    <a:pt x="6074" y="1320"/>
                  </a:cubicBezTo>
                  <a:cubicBezTo>
                    <a:pt x="5055" y="301"/>
                    <a:pt x="3526" y="0"/>
                    <a:pt x="2197" y="552"/>
                  </a:cubicBezTo>
                  <a:cubicBezTo>
                    <a:pt x="869" y="1103"/>
                    <a:pt x="0" y="2398"/>
                    <a:pt x="0" y="3843"/>
                  </a:cubicBezTo>
                  <a:cubicBezTo>
                    <a:pt x="0" y="5806"/>
                    <a:pt x="1596"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9"/>
            <p:cNvSpPr/>
            <p:nvPr/>
          </p:nvSpPr>
          <p:spPr>
            <a:xfrm>
              <a:off x="6938550" y="1482775"/>
              <a:ext cx="85875" cy="86075"/>
            </a:xfrm>
            <a:custGeom>
              <a:rect b="b" l="l" r="r" t="t"/>
              <a:pathLst>
                <a:path extrusionOk="0" h="3443" w="3435">
                  <a:moveTo>
                    <a:pt x="1471" y="3442"/>
                  </a:moveTo>
                  <a:cubicBezTo>
                    <a:pt x="2783" y="3442"/>
                    <a:pt x="3434" y="1855"/>
                    <a:pt x="2515" y="928"/>
                  </a:cubicBezTo>
                  <a:cubicBezTo>
                    <a:pt x="1588" y="1"/>
                    <a:pt x="1" y="661"/>
                    <a:pt x="1" y="1972"/>
                  </a:cubicBezTo>
                  <a:cubicBezTo>
                    <a:pt x="1" y="2783"/>
                    <a:pt x="661"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9"/>
            <p:cNvSpPr/>
            <p:nvPr/>
          </p:nvSpPr>
          <p:spPr>
            <a:xfrm>
              <a:off x="6945650" y="1502200"/>
              <a:ext cx="59350" cy="59350"/>
            </a:xfrm>
            <a:custGeom>
              <a:rect b="b" l="l" r="r" t="t"/>
              <a:pathLst>
                <a:path extrusionOk="0" h="2374" w="2374">
                  <a:moveTo>
                    <a:pt x="1187" y="1"/>
                  </a:moveTo>
                  <a:cubicBezTo>
                    <a:pt x="536" y="1"/>
                    <a:pt x="1" y="535"/>
                    <a:pt x="1" y="1187"/>
                  </a:cubicBezTo>
                  <a:cubicBezTo>
                    <a:pt x="1" y="1847"/>
                    <a:pt x="536" y="2373"/>
                    <a:pt x="1187" y="2373"/>
                  </a:cubicBezTo>
                  <a:cubicBezTo>
                    <a:pt x="1839" y="2373"/>
                    <a:pt x="2373" y="1847"/>
                    <a:pt x="2373" y="1187"/>
                  </a:cubicBezTo>
                  <a:cubicBezTo>
                    <a:pt x="2373" y="535"/>
                    <a:pt x="1839"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9"/>
            <p:cNvSpPr/>
            <p:nvPr/>
          </p:nvSpPr>
          <p:spPr>
            <a:xfrm>
              <a:off x="6936900" y="1354325"/>
              <a:ext cx="76875" cy="65000"/>
            </a:xfrm>
            <a:custGeom>
              <a:rect b="b" l="l" r="r" t="t"/>
              <a:pathLst>
                <a:path extrusionOk="0" h="2600" w="3075">
                  <a:moveTo>
                    <a:pt x="2281" y="2499"/>
                  </a:moveTo>
                  <a:lnTo>
                    <a:pt x="3074" y="569"/>
                  </a:lnTo>
                  <a:cubicBezTo>
                    <a:pt x="3074" y="569"/>
                    <a:pt x="2757" y="1"/>
                    <a:pt x="1487" y="68"/>
                  </a:cubicBezTo>
                  <a:cubicBezTo>
                    <a:pt x="217" y="126"/>
                    <a:pt x="0" y="544"/>
                    <a:pt x="0" y="544"/>
                  </a:cubicBezTo>
                  <a:lnTo>
                    <a:pt x="702"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9"/>
            <p:cNvSpPr/>
            <p:nvPr/>
          </p:nvSpPr>
          <p:spPr>
            <a:xfrm>
              <a:off x="6937100" y="1357675"/>
              <a:ext cx="71025" cy="61650"/>
            </a:xfrm>
            <a:custGeom>
              <a:rect b="b" l="l" r="r" t="t"/>
              <a:pathLst>
                <a:path extrusionOk="0" h="2466" w="2841">
                  <a:moveTo>
                    <a:pt x="0" y="427"/>
                  </a:moveTo>
                  <a:lnTo>
                    <a:pt x="694" y="2465"/>
                  </a:lnTo>
                  <a:lnTo>
                    <a:pt x="1880" y="2390"/>
                  </a:lnTo>
                  <a:lnTo>
                    <a:pt x="2841" y="34"/>
                  </a:lnTo>
                  <a:cubicBezTo>
                    <a:pt x="2841" y="34"/>
                    <a:pt x="2055" y="1"/>
                    <a:pt x="1187" y="51"/>
                  </a:cubicBezTo>
                  <a:cubicBezTo>
                    <a:pt x="326" y="109"/>
                    <a:pt x="151" y="301"/>
                    <a:pt x="0" y="42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9"/>
            <p:cNvSpPr/>
            <p:nvPr/>
          </p:nvSpPr>
          <p:spPr>
            <a:xfrm>
              <a:off x="6918725" y="1335750"/>
              <a:ext cx="112175" cy="37000"/>
            </a:xfrm>
            <a:custGeom>
              <a:rect b="b" l="l" r="r" t="t"/>
              <a:pathLst>
                <a:path extrusionOk="0" h="1480" w="4487">
                  <a:moveTo>
                    <a:pt x="0" y="318"/>
                  </a:moveTo>
                  <a:lnTo>
                    <a:pt x="4486" y="0"/>
                  </a:lnTo>
                  <a:lnTo>
                    <a:pt x="4486" y="1162"/>
                  </a:lnTo>
                  <a:lnTo>
                    <a:pt x="0"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9"/>
            <p:cNvSpPr/>
            <p:nvPr/>
          </p:nvSpPr>
          <p:spPr>
            <a:xfrm>
              <a:off x="7652200" y="1307350"/>
              <a:ext cx="62050" cy="30500"/>
            </a:xfrm>
            <a:custGeom>
              <a:rect b="b" l="l" r="r" t="t"/>
              <a:pathLst>
                <a:path extrusionOk="0" h="1220" w="2482">
                  <a:moveTo>
                    <a:pt x="1" y="109"/>
                  </a:moveTo>
                  <a:lnTo>
                    <a:pt x="2482" y="0"/>
                  </a:lnTo>
                  <a:lnTo>
                    <a:pt x="2482" y="1111"/>
                  </a:lnTo>
                  <a:lnTo>
                    <a:pt x="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9"/>
            <p:cNvSpPr/>
            <p:nvPr/>
          </p:nvSpPr>
          <p:spPr>
            <a:xfrm>
              <a:off x="7605850" y="1339100"/>
              <a:ext cx="161675" cy="181500"/>
            </a:xfrm>
            <a:custGeom>
              <a:rect b="b" l="l" r="r" t="t"/>
              <a:pathLst>
                <a:path extrusionOk="0" h="7260" w="6467">
                  <a:moveTo>
                    <a:pt x="3108" y="7260"/>
                  </a:moveTo>
                  <a:cubicBezTo>
                    <a:pt x="4369" y="7260"/>
                    <a:pt x="5497" y="6499"/>
                    <a:pt x="5982" y="5338"/>
                  </a:cubicBezTo>
                  <a:cubicBezTo>
                    <a:pt x="6466" y="4177"/>
                    <a:pt x="6199" y="2840"/>
                    <a:pt x="5305" y="1955"/>
                  </a:cubicBezTo>
                  <a:cubicBezTo>
                    <a:pt x="3350" y="0"/>
                    <a:pt x="0" y="1387"/>
                    <a:pt x="0" y="4152"/>
                  </a:cubicBezTo>
                  <a:cubicBezTo>
                    <a:pt x="8" y="5865"/>
                    <a:pt x="1395" y="7260"/>
                    <a:pt x="3108" y="726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9"/>
            <p:cNvSpPr/>
            <p:nvPr/>
          </p:nvSpPr>
          <p:spPr>
            <a:xfrm>
              <a:off x="7601875" y="1334925"/>
              <a:ext cx="170025" cy="170025"/>
            </a:xfrm>
            <a:custGeom>
              <a:rect b="b" l="l" r="r" t="t"/>
              <a:pathLst>
                <a:path extrusionOk="0" h="6801" w="6801">
                  <a:moveTo>
                    <a:pt x="3267" y="6800"/>
                  </a:moveTo>
                  <a:cubicBezTo>
                    <a:pt x="4595" y="6800"/>
                    <a:pt x="5781" y="6007"/>
                    <a:pt x="6291" y="4778"/>
                  </a:cubicBezTo>
                  <a:cubicBezTo>
                    <a:pt x="6801" y="3559"/>
                    <a:pt x="6516" y="2155"/>
                    <a:pt x="5581" y="1220"/>
                  </a:cubicBezTo>
                  <a:cubicBezTo>
                    <a:pt x="4645" y="284"/>
                    <a:pt x="3242" y="0"/>
                    <a:pt x="2022" y="510"/>
                  </a:cubicBezTo>
                  <a:cubicBezTo>
                    <a:pt x="794" y="1011"/>
                    <a:pt x="0" y="2205"/>
                    <a:pt x="0" y="3534"/>
                  </a:cubicBezTo>
                  <a:cubicBezTo>
                    <a:pt x="0" y="5330"/>
                    <a:pt x="1462"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9"/>
            <p:cNvSpPr/>
            <p:nvPr/>
          </p:nvSpPr>
          <p:spPr>
            <a:xfrm>
              <a:off x="7588725" y="1355375"/>
              <a:ext cx="165000" cy="146850"/>
            </a:xfrm>
            <a:custGeom>
              <a:rect b="b" l="l" r="r" t="t"/>
              <a:pathLst>
                <a:path extrusionOk="0" h="5874" w="6600">
                  <a:moveTo>
                    <a:pt x="3793" y="17"/>
                  </a:moveTo>
                  <a:cubicBezTo>
                    <a:pt x="1278" y="1"/>
                    <a:pt x="0" y="3033"/>
                    <a:pt x="1779" y="4821"/>
                  </a:cubicBezTo>
                  <a:cubicBezTo>
                    <a:pt x="2581" y="5631"/>
                    <a:pt x="3793" y="5874"/>
                    <a:pt x="4854" y="5439"/>
                  </a:cubicBezTo>
                  <a:cubicBezTo>
                    <a:pt x="5906" y="5005"/>
                    <a:pt x="6600" y="3977"/>
                    <a:pt x="6600" y="2833"/>
                  </a:cubicBezTo>
                  <a:cubicBezTo>
                    <a:pt x="6583" y="1287"/>
                    <a:pt x="5338" y="34"/>
                    <a:pt x="3793" y="1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9"/>
            <p:cNvSpPr/>
            <p:nvPr/>
          </p:nvSpPr>
          <p:spPr>
            <a:xfrm>
              <a:off x="7657625" y="1399500"/>
              <a:ext cx="52025" cy="47375"/>
            </a:xfrm>
            <a:custGeom>
              <a:rect b="b" l="l" r="r" t="t"/>
              <a:pathLst>
                <a:path extrusionOk="0" h="1895" w="2081">
                  <a:moveTo>
                    <a:pt x="1038" y="0"/>
                  </a:moveTo>
                  <a:cubicBezTo>
                    <a:pt x="794" y="0"/>
                    <a:pt x="552" y="94"/>
                    <a:pt x="368" y="282"/>
                  </a:cubicBezTo>
                  <a:cubicBezTo>
                    <a:pt x="1" y="650"/>
                    <a:pt x="1" y="1251"/>
                    <a:pt x="368" y="1619"/>
                  </a:cubicBezTo>
                  <a:cubicBezTo>
                    <a:pt x="552" y="1803"/>
                    <a:pt x="794" y="1895"/>
                    <a:pt x="1038" y="1895"/>
                  </a:cubicBezTo>
                  <a:cubicBezTo>
                    <a:pt x="1281" y="1895"/>
                    <a:pt x="1525" y="1803"/>
                    <a:pt x="1713" y="1619"/>
                  </a:cubicBezTo>
                  <a:cubicBezTo>
                    <a:pt x="2081" y="1251"/>
                    <a:pt x="2081" y="650"/>
                    <a:pt x="1713" y="282"/>
                  </a:cubicBezTo>
                  <a:cubicBezTo>
                    <a:pt x="1525" y="94"/>
                    <a:pt x="1281"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9"/>
            <p:cNvSpPr/>
            <p:nvPr/>
          </p:nvSpPr>
          <p:spPr>
            <a:xfrm>
              <a:off x="7664525" y="1397575"/>
              <a:ext cx="44725" cy="44700"/>
            </a:xfrm>
            <a:custGeom>
              <a:rect b="b" l="l" r="r" t="t"/>
              <a:pathLst>
                <a:path extrusionOk="0" h="1788" w="1789">
                  <a:moveTo>
                    <a:pt x="761" y="1788"/>
                  </a:moveTo>
                  <a:cubicBezTo>
                    <a:pt x="1446" y="1788"/>
                    <a:pt x="1788" y="961"/>
                    <a:pt x="1304" y="485"/>
                  </a:cubicBezTo>
                  <a:cubicBezTo>
                    <a:pt x="819" y="0"/>
                    <a:pt x="1" y="343"/>
                    <a:pt x="1" y="1028"/>
                  </a:cubicBezTo>
                  <a:cubicBezTo>
                    <a:pt x="1" y="1445"/>
                    <a:pt x="343" y="1788"/>
                    <a:pt x="761"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9"/>
            <p:cNvSpPr/>
            <p:nvPr/>
          </p:nvSpPr>
          <p:spPr>
            <a:xfrm>
              <a:off x="7658875" y="1308400"/>
              <a:ext cx="49525" cy="41775"/>
            </a:xfrm>
            <a:custGeom>
              <a:rect b="b" l="l" r="r" t="t"/>
              <a:pathLst>
                <a:path extrusionOk="0" h="1671" w="1981">
                  <a:moveTo>
                    <a:pt x="1471" y="1612"/>
                  </a:moveTo>
                  <a:lnTo>
                    <a:pt x="1981" y="368"/>
                  </a:lnTo>
                  <a:cubicBezTo>
                    <a:pt x="1981" y="368"/>
                    <a:pt x="1772" y="0"/>
                    <a:pt x="962" y="42"/>
                  </a:cubicBezTo>
                  <a:cubicBezTo>
                    <a:pt x="151" y="84"/>
                    <a:pt x="1" y="343"/>
                    <a:pt x="1" y="343"/>
                  </a:cubicBezTo>
                  <a:lnTo>
                    <a:pt x="452"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9"/>
            <p:cNvSpPr/>
            <p:nvPr/>
          </p:nvSpPr>
          <p:spPr>
            <a:xfrm>
              <a:off x="7659100" y="1310275"/>
              <a:ext cx="41575" cy="39900"/>
            </a:xfrm>
            <a:custGeom>
              <a:rect b="b" l="l" r="r" t="t"/>
              <a:pathLst>
                <a:path extrusionOk="0" h="1596" w="1663">
                  <a:moveTo>
                    <a:pt x="0" y="284"/>
                  </a:moveTo>
                  <a:lnTo>
                    <a:pt x="443" y="1596"/>
                  </a:lnTo>
                  <a:lnTo>
                    <a:pt x="1203" y="1554"/>
                  </a:lnTo>
                  <a:lnTo>
                    <a:pt x="1663" y="376"/>
                  </a:lnTo>
                  <a:cubicBezTo>
                    <a:pt x="1663" y="376"/>
                    <a:pt x="1421" y="0"/>
                    <a:pt x="761" y="42"/>
                  </a:cubicBezTo>
                  <a:cubicBezTo>
                    <a:pt x="309" y="75"/>
                    <a:pt x="92" y="201"/>
                    <a:pt x="0"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9"/>
            <p:cNvSpPr/>
            <p:nvPr/>
          </p:nvSpPr>
          <p:spPr>
            <a:xfrm>
              <a:off x="7647200" y="1296475"/>
              <a:ext cx="72275" cy="23625"/>
            </a:xfrm>
            <a:custGeom>
              <a:rect b="b" l="l" r="r" t="t"/>
              <a:pathLst>
                <a:path extrusionOk="0" h="945" w="2891">
                  <a:moveTo>
                    <a:pt x="0" y="201"/>
                  </a:moveTo>
                  <a:lnTo>
                    <a:pt x="2891" y="1"/>
                  </a:lnTo>
                  <a:lnTo>
                    <a:pt x="2891" y="744"/>
                  </a:lnTo>
                  <a:lnTo>
                    <a:pt x="0"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
          <p:cNvSpPr txBox="1"/>
          <p:nvPr>
            <p:ph idx="15"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TEAM MEMBERS</a:t>
            </a:r>
            <a:endParaRPr>
              <a:solidFill>
                <a:schemeClr val="dk2"/>
              </a:solidFill>
            </a:endParaRPr>
          </a:p>
        </p:txBody>
      </p:sp>
      <p:sp>
        <p:nvSpPr>
          <p:cNvPr id="290" name="Google Shape;290;p2"/>
          <p:cNvSpPr/>
          <p:nvPr/>
        </p:nvSpPr>
        <p:spPr>
          <a:xfrm>
            <a:off x="2658385" y="3030128"/>
            <a:ext cx="1169805" cy="18572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7561873" y="2861275"/>
            <a:ext cx="1169805" cy="18572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txBox="1"/>
          <p:nvPr>
            <p:ph type="title"/>
          </p:nvPr>
        </p:nvSpPr>
        <p:spPr>
          <a:xfrm>
            <a:off x="715444" y="1748505"/>
            <a:ext cx="1942941"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latin typeface="Arial"/>
                <a:ea typeface="Arial"/>
                <a:cs typeface="Arial"/>
                <a:sym typeface="Arial"/>
              </a:rPr>
              <a:t>NAWAF ALOMAIR </a:t>
            </a:r>
            <a:br>
              <a:rPr lang="en-US">
                <a:latin typeface="Arial"/>
                <a:ea typeface="Arial"/>
                <a:cs typeface="Arial"/>
                <a:sym typeface="Arial"/>
              </a:rPr>
            </a:br>
            <a:endParaRPr/>
          </a:p>
        </p:txBody>
      </p:sp>
      <p:sp>
        <p:nvSpPr>
          <p:cNvPr id="293" name="Google Shape;293;p2"/>
          <p:cNvSpPr txBox="1"/>
          <p:nvPr/>
        </p:nvSpPr>
        <p:spPr>
          <a:xfrm>
            <a:off x="3600529" y="1748505"/>
            <a:ext cx="2057321"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Arial"/>
                <a:ea typeface="Arial"/>
                <a:cs typeface="Arial"/>
                <a:sym typeface="Arial"/>
              </a:rPr>
              <a:t>OHOOD ALSOHAIME</a:t>
            </a:r>
            <a:endParaRPr/>
          </a:p>
        </p:txBody>
      </p:sp>
      <p:sp>
        <p:nvSpPr>
          <p:cNvPr id="294" name="Google Shape;294;p2"/>
          <p:cNvSpPr txBox="1"/>
          <p:nvPr/>
        </p:nvSpPr>
        <p:spPr>
          <a:xfrm>
            <a:off x="6476243" y="1748505"/>
            <a:ext cx="1942941"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400" u="none" cap="none" strike="noStrike">
                <a:solidFill>
                  <a:schemeClr val="accent1"/>
                </a:solidFill>
                <a:latin typeface="Arial"/>
                <a:ea typeface="Arial"/>
                <a:cs typeface="Arial"/>
                <a:sym typeface="Arial"/>
              </a:rPr>
              <a:t>NOOF ALSAF</a:t>
            </a:r>
            <a:endParaRPr b="1" i="0" sz="2200" u="none" cap="none" strike="noStrike">
              <a:solidFill>
                <a:schemeClr val="accent1"/>
              </a:solidFill>
              <a:latin typeface="Arial"/>
              <a:ea typeface="Arial"/>
              <a:cs typeface="Arial"/>
              <a:sym typeface="Arial"/>
            </a:endParaRPr>
          </a:p>
        </p:txBody>
      </p:sp>
      <p:sp>
        <p:nvSpPr>
          <p:cNvPr id="295" name="Google Shape;295;p2"/>
          <p:cNvSpPr txBox="1"/>
          <p:nvPr/>
        </p:nvSpPr>
        <p:spPr>
          <a:xfrm>
            <a:off x="714375" y="3301779"/>
            <a:ext cx="1942941"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400"/>
              <a:buFont typeface="Limelight"/>
              <a:buNone/>
            </a:pPr>
            <a:r>
              <a:rPr b="1" i="0" lang="en-US" sz="2400" u="none" cap="none" strike="noStrike">
                <a:solidFill>
                  <a:schemeClr val="accent1"/>
                </a:solidFill>
                <a:latin typeface="Arial"/>
                <a:ea typeface="Arial"/>
                <a:cs typeface="Arial"/>
                <a:sym typeface="Arial"/>
              </a:rPr>
              <a:t>MARINE ALRAQDI</a:t>
            </a:r>
            <a:endParaRPr b="1" i="0" sz="2200" u="none" cap="none" strike="noStrike">
              <a:solidFill>
                <a:schemeClr val="accent1"/>
              </a:solidFill>
              <a:latin typeface="Arial"/>
              <a:ea typeface="Arial"/>
              <a:cs typeface="Arial"/>
              <a:sym typeface="Arial"/>
            </a:endParaRPr>
          </a:p>
        </p:txBody>
      </p:sp>
      <p:sp>
        <p:nvSpPr>
          <p:cNvPr id="296" name="Google Shape;296;p2"/>
          <p:cNvSpPr txBox="1"/>
          <p:nvPr/>
        </p:nvSpPr>
        <p:spPr>
          <a:xfrm>
            <a:off x="3599460" y="3301779"/>
            <a:ext cx="1942941"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Arial"/>
                <a:ea typeface="Arial"/>
                <a:cs typeface="Arial"/>
                <a:sym typeface="Arial"/>
              </a:rPr>
              <a:t>MANAR ALJAZAERI</a:t>
            </a:r>
            <a:endParaRPr/>
          </a:p>
        </p:txBody>
      </p:sp>
      <p:sp>
        <p:nvSpPr>
          <p:cNvPr id="297" name="Google Shape;297;p2"/>
          <p:cNvSpPr txBox="1"/>
          <p:nvPr/>
        </p:nvSpPr>
        <p:spPr>
          <a:xfrm>
            <a:off x="6475174" y="3301779"/>
            <a:ext cx="2129426"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Arial"/>
                <a:ea typeface="Arial"/>
                <a:cs typeface="Arial"/>
                <a:sym typeface="Arial"/>
              </a:rPr>
              <a:t>HASSAN ALMAGHRBI</a:t>
            </a:r>
            <a:endParaRPr/>
          </a:p>
        </p:txBody>
      </p:sp>
      <p:grpSp>
        <p:nvGrpSpPr>
          <p:cNvPr id="298" name="Google Shape;298;p2"/>
          <p:cNvGrpSpPr/>
          <p:nvPr/>
        </p:nvGrpSpPr>
        <p:grpSpPr>
          <a:xfrm>
            <a:off x="1280432" y="1467699"/>
            <a:ext cx="455525" cy="237825"/>
            <a:chOff x="3392125" y="3077025"/>
            <a:chExt cx="455525" cy="237825"/>
          </a:xfrm>
        </p:grpSpPr>
        <p:sp>
          <p:nvSpPr>
            <p:cNvPr id="299" name="Google Shape;29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2"/>
          <p:cNvGrpSpPr/>
          <p:nvPr/>
        </p:nvGrpSpPr>
        <p:grpSpPr>
          <a:xfrm>
            <a:off x="4343167" y="1464739"/>
            <a:ext cx="455525" cy="237825"/>
            <a:chOff x="3392125" y="3077025"/>
            <a:chExt cx="455525" cy="237825"/>
          </a:xfrm>
        </p:grpSpPr>
        <p:sp>
          <p:nvSpPr>
            <p:cNvPr id="319" name="Google Shape;31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2"/>
          <p:cNvGrpSpPr/>
          <p:nvPr/>
        </p:nvGrpSpPr>
        <p:grpSpPr>
          <a:xfrm>
            <a:off x="6956798" y="1500986"/>
            <a:ext cx="455525" cy="237825"/>
            <a:chOff x="3392125" y="3077025"/>
            <a:chExt cx="455525" cy="237825"/>
          </a:xfrm>
        </p:grpSpPr>
        <p:sp>
          <p:nvSpPr>
            <p:cNvPr id="339" name="Google Shape;33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2"/>
          <p:cNvGrpSpPr/>
          <p:nvPr/>
        </p:nvGrpSpPr>
        <p:grpSpPr>
          <a:xfrm>
            <a:off x="7229785" y="3051365"/>
            <a:ext cx="455525" cy="237825"/>
            <a:chOff x="3392125" y="3077025"/>
            <a:chExt cx="455525" cy="237825"/>
          </a:xfrm>
        </p:grpSpPr>
        <p:sp>
          <p:nvSpPr>
            <p:cNvPr id="359" name="Google Shape;35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2"/>
          <p:cNvGrpSpPr/>
          <p:nvPr/>
        </p:nvGrpSpPr>
        <p:grpSpPr>
          <a:xfrm>
            <a:off x="4363504" y="3013189"/>
            <a:ext cx="455525" cy="237825"/>
            <a:chOff x="3392125" y="3077025"/>
            <a:chExt cx="455525" cy="237825"/>
          </a:xfrm>
        </p:grpSpPr>
        <p:sp>
          <p:nvSpPr>
            <p:cNvPr id="379" name="Google Shape;37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p2"/>
          <p:cNvGrpSpPr/>
          <p:nvPr/>
        </p:nvGrpSpPr>
        <p:grpSpPr>
          <a:xfrm>
            <a:off x="1424881" y="3020990"/>
            <a:ext cx="455525" cy="237825"/>
            <a:chOff x="3392125" y="3077025"/>
            <a:chExt cx="455525" cy="237825"/>
          </a:xfrm>
        </p:grpSpPr>
        <p:sp>
          <p:nvSpPr>
            <p:cNvPr id="399" name="Google Shape;399;p2"/>
            <p:cNvSpPr/>
            <p:nvPr/>
          </p:nvSpPr>
          <p:spPr>
            <a:xfrm>
              <a:off x="3392125" y="3077025"/>
              <a:ext cx="455525" cy="237825"/>
            </a:xfrm>
            <a:custGeom>
              <a:rect b="b" l="l" r="r" t="t"/>
              <a:pathLst>
                <a:path extrusionOk="0" h="9513" w="18221">
                  <a:moveTo>
                    <a:pt x="17859" y="0"/>
                  </a:moveTo>
                  <a:lnTo>
                    <a:pt x="362" y="17"/>
                  </a:lnTo>
                  <a:cubicBezTo>
                    <a:pt x="165" y="17"/>
                    <a:pt x="1" y="165"/>
                    <a:pt x="1" y="362"/>
                  </a:cubicBezTo>
                  <a:lnTo>
                    <a:pt x="17" y="9151"/>
                  </a:lnTo>
                  <a:cubicBezTo>
                    <a:pt x="17" y="9348"/>
                    <a:pt x="181" y="9513"/>
                    <a:pt x="378" y="9513"/>
                  </a:cubicBezTo>
                  <a:lnTo>
                    <a:pt x="17859" y="9496"/>
                  </a:lnTo>
                  <a:cubicBezTo>
                    <a:pt x="18056" y="9496"/>
                    <a:pt x="18220" y="9332"/>
                    <a:pt x="18220" y="9135"/>
                  </a:cubicBezTo>
                  <a:lnTo>
                    <a:pt x="18204" y="345"/>
                  </a:lnTo>
                  <a:cubicBezTo>
                    <a:pt x="18204" y="148"/>
                    <a:pt x="18056" y="0"/>
                    <a:pt x="178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3437725" y="3138625"/>
              <a:ext cx="99000" cy="102300"/>
            </a:xfrm>
            <a:custGeom>
              <a:rect b="b" l="l" r="r" t="t"/>
              <a:pathLst>
                <a:path extrusionOk="0" h="4092" w="3960">
                  <a:moveTo>
                    <a:pt x="1955" y="1"/>
                  </a:moveTo>
                  <a:cubicBezTo>
                    <a:pt x="1791" y="116"/>
                    <a:pt x="1692" y="296"/>
                    <a:pt x="1676" y="493"/>
                  </a:cubicBezTo>
                  <a:lnTo>
                    <a:pt x="1676" y="1315"/>
                  </a:lnTo>
                  <a:cubicBezTo>
                    <a:pt x="1676" y="1315"/>
                    <a:pt x="1676" y="1331"/>
                    <a:pt x="1676" y="1331"/>
                  </a:cubicBezTo>
                  <a:lnTo>
                    <a:pt x="1479" y="1430"/>
                  </a:lnTo>
                  <a:cubicBezTo>
                    <a:pt x="1474" y="1435"/>
                    <a:pt x="1468" y="1437"/>
                    <a:pt x="1461" y="1437"/>
                  </a:cubicBezTo>
                  <a:cubicBezTo>
                    <a:pt x="1446" y="1437"/>
                    <a:pt x="1429" y="1425"/>
                    <a:pt x="1429" y="1413"/>
                  </a:cubicBezTo>
                  <a:cubicBezTo>
                    <a:pt x="1429" y="1402"/>
                    <a:pt x="1429" y="1390"/>
                    <a:pt x="1424" y="1390"/>
                  </a:cubicBezTo>
                  <a:cubicBezTo>
                    <a:pt x="1421" y="1390"/>
                    <a:pt x="1418" y="1392"/>
                    <a:pt x="1413" y="1397"/>
                  </a:cubicBezTo>
                  <a:lnTo>
                    <a:pt x="1183" y="1397"/>
                  </a:lnTo>
                  <a:cubicBezTo>
                    <a:pt x="1178" y="1392"/>
                    <a:pt x="1175" y="1390"/>
                    <a:pt x="1172" y="1390"/>
                  </a:cubicBezTo>
                  <a:cubicBezTo>
                    <a:pt x="1167" y="1390"/>
                    <a:pt x="1167" y="1402"/>
                    <a:pt x="1167" y="1413"/>
                  </a:cubicBezTo>
                  <a:lnTo>
                    <a:pt x="1167" y="1578"/>
                  </a:lnTo>
                  <a:cubicBezTo>
                    <a:pt x="1167" y="1594"/>
                    <a:pt x="1150" y="1594"/>
                    <a:pt x="1150" y="1611"/>
                  </a:cubicBezTo>
                  <a:lnTo>
                    <a:pt x="772" y="1791"/>
                  </a:lnTo>
                  <a:cubicBezTo>
                    <a:pt x="767" y="1796"/>
                    <a:pt x="763" y="1798"/>
                    <a:pt x="758" y="1798"/>
                  </a:cubicBezTo>
                  <a:cubicBezTo>
                    <a:pt x="748" y="1798"/>
                    <a:pt x="739" y="1786"/>
                    <a:pt x="739" y="1775"/>
                  </a:cubicBezTo>
                  <a:lnTo>
                    <a:pt x="739" y="1758"/>
                  </a:lnTo>
                  <a:cubicBezTo>
                    <a:pt x="739" y="1742"/>
                    <a:pt x="723" y="1726"/>
                    <a:pt x="707" y="1726"/>
                  </a:cubicBezTo>
                  <a:lnTo>
                    <a:pt x="493" y="1726"/>
                  </a:lnTo>
                  <a:cubicBezTo>
                    <a:pt x="477" y="1726"/>
                    <a:pt x="460" y="1742"/>
                    <a:pt x="460" y="1758"/>
                  </a:cubicBezTo>
                  <a:lnTo>
                    <a:pt x="460" y="1939"/>
                  </a:lnTo>
                  <a:cubicBezTo>
                    <a:pt x="460" y="1956"/>
                    <a:pt x="460" y="1956"/>
                    <a:pt x="460" y="1972"/>
                  </a:cubicBezTo>
                  <a:lnTo>
                    <a:pt x="17" y="2202"/>
                  </a:lnTo>
                  <a:cubicBezTo>
                    <a:pt x="0" y="2202"/>
                    <a:pt x="0" y="2218"/>
                    <a:pt x="0" y="2218"/>
                  </a:cubicBezTo>
                  <a:lnTo>
                    <a:pt x="0" y="2563"/>
                  </a:lnTo>
                  <a:cubicBezTo>
                    <a:pt x="0" y="2575"/>
                    <a:pt x="8" y="2587"/>
                    <a:pt x="19" y="2587"/>
                  </a:cubicBezTo>
                  <a:cubicBezTo>
                    <a:pt x="23" y="2587"/>
                    <a:pt x="28" y="2585"/>
                    <a:pt x="33" y="2580"/>
                  </a:cubicBezTo>
                  <a:lnTo>
                    <a:pt x="1380" y="2284"/>
                  </a:lnTo>
                  <a:lnTo>
                    <a:pt x="1397" y="2284"/>
                  </a:lnTo>
                  <a:lnTo>
                    <a:pt x="1659" y="2399"/>
                  </a:lnTo>
                  <a:cubicBezTo>
                    <a:pt x="1676" y="2399"/>
                    <a:pt x="1676" y="2399"/>
                    <a:pt x="1676" y="2416"/>
                  </a:cubicBezTo>
                  <a:lnTo>
                    <a:pt x="1676" y="2728"/>
                  </a:lnTo>
                  <a:cubicBezTo>
                    <a:pt x="1676" y="2728"/>
                    <a:pt x="1676" y="2974"/>
                    <a:pt x="1725" y="3270"/>
                  </a:cubicBezTo>
                  <a:cubicBezTo>
                    <a:pt x="1725" y="3270"/>
                    <a:pt x="1725" y="3286"/>
                    <a:pt x="1709" y="3286"/>
                  </a:cubicBezTo>
                  <a:lnTo>
                    <a:pt x="1134" y="3631"/>
                  </a:lnTo>
                  <a:cubicBezTo>
                    <a:pt x="1134" y="3631"/>
                    <a:pt x="1117" y="3648"/>
                    <a:pt x="1134" y="3648"/>
                  </a:cubicBezTo>
                  <a:lnTo>
                    <a:pt x="1134" y="3828"/>
                  </a:lnTo>
                  <a:cubicBezTo>
                    <a:pt x="1122" y="3840"/>
                    <a:pt x="1127" y="3852"/>
                    <a:pt x="1137" y="3852"/>
                  </a:cubicBezTo>
                  <a:cubicBezTo>
                    <a:pt x="1141" y="3852"/>
                    <a:pt x="1145" y="3850"/>
                    <a:pt x="1150" y="3845"/>
                  </a:cubicBezTo>
                  <a:lnTo>
                    <a:pt x="1824" y="3746"/>
                  </a:lnTo>
                  <a:cubicBezTo>
                    <a:pt x="1824" y="3746"/>
                    <a:pt x="1840" y="3763"/>
                    <a:pt x="1857" y="3763"/>
                  </a:cubicBezTo>
                  <a:cubicBezTo>
                    <a:pt x="1873" y="3878"/>
                    <a:pt x="1906" y="3993"/>
                    <a:pt x="1972" y="4091"/>
                  </a:cubicBezTo>
                  <a:cubicBezTo>
                    <a:pt x="2054" y="3993"/>
                    <a:pt x="2087" y="3878"/>
                    <a:pt x="2103" y="3763"/>
                  </a:cubicBezTo>
                  <a:cubicBezTo>
                    <a:pt x="2103" y="3763"/>
                    <a:pt x="2119" y="3746"/>
                    <a:pt x="2136" y="3746"/>
                  </a:cubicBezTo>
                  <a:lnTo>
                    <a:pt x="2793" y="3845"/>
                  </a:lnTo>
                  <a:cubicBezTo>
                    <a:pt x="2798" y="3850"/>
                    <a:pt x="2803" y="3852"/>
                    <a:pt x="2807" y="3852"/>
                  </a:cubicBezTo>
                  <a:cubicBezTo>
                    <a:pt x="2818" y="3852"/>
                    <a:pt x="2826" y="3840"/>
                    <a:pt x="2826" y="3828"/>
                  </a:cubicBezTo>
                  <a:lnTo>
                    <a:pt x="2826" y="3648"/>
                  </a:lnTo>
                  <a:cubicBezTo>
                    <a:pt x="2826" y="3648"/>
                    <a:pt x="2809" y="3631"/>
                    <a:pt x="2809" y="3631"/>
                  </a:cubicBezTo>
                  <a:lnTo>
                    <a:pt x="2234" y="3303"/>
                  </a:lnTo>
                  <a:cubicBezTo>
                    <a:pt x="2234" y="3286"/>
                    <a:pt x="2234" y="3286"/>
                    <a:pt x="2234" y="3270"/>
                  </a:cubicBezTo>
                  <a:cubicBezTo>
                    <a:pt x="2251" y="2991"/>
                    <a:pt x="2267" y="2744"/>
                    <a:pt x="2267" y="2744"/>
                  </a:cubicBezTo>
                  <a:lnTo>
                    <a:pt x="2267" y="2416"/>
                  </a:lnTo>
                  <a:cubicBezTo>
                    <a:pt x="2267" y="2416"/>
                    <a:pt x="2267" y="2399"/>
                    <a:pt x="2284" y="2399"/>
                  </a:cubicBezTo>
                  <a:lnTo>
                    <a:pt x="2547" y="2284"/>
                  </a:lnTo>
                  <a:lnTo>
                    <a:pt x="2563" y="2284"/>
                  </a:lnTo>
                  <a:lnTo>
                    <a:pt x="3927" y="2580"/>
                  </a:lnTo>
                  <a:cubicBezTo>
                    <a:pt x="3943" y="2580"/>
                    <a:pt x="3959" y="2563"/>
                    <a:pt x="3959" y="2547"/>
                  </a:cubicBezTo>
                  <a:lnTo>
                    <a:pt x="3959" y="2218"/>
                  </a:lnTo>
                  <a:cubicBezTo>
                    <a:pt x="3959" y="2202"/>
                    <a:pt x="3943" y="2202"/>
                    <a:pt x="3943" y="2202"/>
                  </a:cubicBezTo>
                  <a:lnTo>
                    <a:pt x="3499" y="1972"/>
                  </a:lnTo>
                  <a:cubicBezTo>
                    <a:pt x="3483" y="1956"/>
                    <a:pt x="3483" y="1956"/>
                    <a:pt x="3483" y="1939"/>
                  </a:cubicBezTo>
                  <a:lnTo>
                    <a:pt x="3483" y="1758"/>
                  </a:lnTo>
                  <a:cubicBezTo>
                    <a:pt x="3483" y="1742"/>
                    <a:pt x="3483" y="1726"/>
                    <a:pt x="3467" y="1726"/>
                  </a:cubicBezTo>
                  <a:lnTo>
                    <a:pt x="3237" y="1726"/>
                  </a:lnTo>
                  <a:cubicBezTo>
                    <a:pt x="3220" y="1726"/>
                    <a:pt x="3204" y="1742"/>
                    <a:pt x="3204" y="1758"/>
                  </a:cubicBezTo>
                  <a:lnTo>
                    <a:pt x="3204" y="1775"/>
                  </a:lnTo>
                  <a:cubicBezTo>
                    <a:pt x="3204" y="1786"/>
                    <a:pt x="3196" y="1798"/>
                    <a:pt x="3185" y="1798"/>
                  </a:cubicBezTo>
                  <a:cubicBezTo>
                    <a:pt x="3181" y="1798"/>
                    <a:pt x="3176" y="1796"/>
                    <a:pt x="3171" y="1791"/>
                  </a:cubicBezTo>
                  <a:lnTo>
                    <a:pt x="2793" y="1611"/>
                  </a:lnTo>
                  <a:cubicBezTo>
                    <a:pt x="2793" y="1594"/>
                    <a:pt x="2777" y="1594"/>
                    <a:pt x="2793" y="1578"/>
                  </a:cubicBezTo>
                  <a:lnTo>
                    <a:pt x="2793" y="1413"/>
                  </a:lnTo>
                  <a:cubicBezTo>
                    <a:pt x="2793" y="1397"/>
                    <a:pt x="2777" y="1381"/>
                    <a:pt x="2760" y="1381"/>
                  </a:cubicBezTo>
                  <a:lnTo>
                    <a:pt x="2547" y="1381"/>
                  </a:lnTo>
                  <a:cubicBezTo>
                    <a:pt x="2530" y="1381"/>
                    <a:pt x="2514" y="1397"/>
                    <a:pt x="2514" y="1413"/>
                  </a:cubicBezTo>
                  <a:cubicBezTo>
                    <a:pt x="2514" y="1425"/>
                    <a:pt x="2506" y="1437"/>
                    <a:pt x="2495" y="1437"/>
                  </a:cubicBezTo>
                  <a:cubicBezTo>
                    <a:pt x="2491" y="1437"/>
                    <a:pt x="2486" y="1435"/>
                    <a:pt x="2481" y="1430"/>
                  </a:cubicBezTo>
                  <a:lnTo>
                    <a:pt x="2284" y="1331"/>
                  </a:lnTo>
                  <a:cubicBezTo>
                    <a:pt x="2267" y="1331"/>
                    <a:pt x="2267" y="1315"/>
                    <a:pt x="2267" y="1315"/>
                  </a:cubicBezTo>
                  <a:lnTo>
                    <a:pt x="2267" y="493"/>
                  </a:lnTo>
                  <a:cubicBezTo>
                    <a:pt x="2251" y="296"/>
                    <a:pt x="2152" y="116"/>
                    <a:pt x="19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3678800" y="3107400"/>
              <a:ext cx="12775" cy="26325"/>
            </a:xfrm>
            <a:custGeom>
              <a:rect b="b" l="l" r="r" t="t"/>
              <a:pathLst>
                <a:path extrusionOk="0" h="1053" w="511">
                  <a:moveTo>
                    <a:pt x="1" y="1"/>
                  </a:moveTo>
                  <a:lnTo>
                    <a:pt x="1" y="1052"/>
                  </a:lnTo>
                  <a:lnTo>
                    <a:pt x="510" y="1052"/>
                  </a:lnTo>
                  <a:lnTo>
                    <a:pt x="5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3678400" y="3148475"/>
              <a:ext cx="13175" cy="26325"/>
            </a:xfrm>
            <a:custGeom>
              <a:rect b="b" l="l" r="r" t="t"/>
              <a:pathLst>
                <a:path extrusionOk="0" h="1053" w="527">
                  <a:moveTo>
                    <a:pt x="0" y="1"/>
                  </a:moveTo>
                  <a:lnTo>
                    <a:pt x="0" y="1052"/>
                  </a:lnTo>
                  <a:lnTo>
                    <a:pt x="526" y="1052"/>
                  </a:lnTo>
                  <a:lnTo>
                    <a:pt x="52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3678800" y="3188725"/>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3678800" y="3229400"/>
              <a:ext cx="13175" cy="26300"/>
            </a:xfrm>
            <a:custGeom>
              <a:rect b="b" l="l" r="r" t="t"/>
              <a:pathLst>
                <a:path extrusionOk="0" h="1052" w="527">
                  <a:moveTo>
                    <a:pt x="1" y="0"/>
                  </a:moveTo>
                  <a:lnTo>
                    <a:pt x="1" y="1052"/>
                  </a:lnTo>
                  <a:lnTo>
                    <a:pt x="527" y="1052"/>
                  </a:lnTo>
                  <a:lnTo>
                    <a:pt x="5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3678800" y="3270050"/>
              <a:ext cx="13175" cy="26325"/>
            </a:xfrm>
            <a:custGeom>
              <a:rect b="b" l="l" r="r" t="t"/>
              <a:pathLst>
                <a:path extrusionOk="0" h="1053" w="527">
                  <a:moveTo>
                    <a:pt x="1" y="1"/>
                  </a:moveTo>
                  <a:lnTo>
                    <a:pt x="1" y="1052"/>
                  </a:lnTo>
                  <a:lnTo>
                    <a:pt x="527" y="1052"/>
                  </a:lnTo>
                  <a:lnTo>
                    <a:pt x="5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3563800" y="3183400"/>
              <a:ext cx="39450" cy="9475"/>
            </a:xfrm>
            <a:custGeom>
              <a:rect b="b" l="l" r="r" t="t"/>
              <a:pathLst>
                <a:path extrusionOk="0" h="379" w="1578">
                  <a:moveTo>
                    <a:pt x="1" y="0"/>
                  </a:moveTo>
                  <a:lnTo>
                    <a:pt x="1" y="378"/>
                  </a:lnTo>
                  <a:lnTo>
                    <a:pt x="1578" y="378"/>
                  </a:lnTo>
                  <a:lnTo>
                    <a:pt x="15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3563800" y="3206800"/>
              <a:ext cx="76425" cy="9900"/>
            </a:xfrm>
            <a:custGeom>
              <a:rect b="b" l="l" r="r" t="t"/>
              <a:pathLst>
                <a:path extrusionOk="0" h="396" w="3057">
                  <a:moveTo>
                    <a:pt x="3057" y="1"/>
                  </a:moveTo>
                  <a:lnTo>
                    <a:pt x="1" y="17"/>
                  </a:ln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3563800" y="3230625"/>
              <a:ext cx="76425" cy="9875"/>
            </a:xfrm>
            <a:custGeom>
              <a:rect b="b" l="l" r="r" t="t"/>
              <a:pathLst>
                <a:path extrusionOk="0" h="395" w="3057">
                  <a:moveTo>
                    <a:pt x="1" y="1"/>
                  </a:moveTo>
                  <a:lnTo>
                    <a:pt x="1" y="395"/>
                  </a:lnTo>
                  <a:lnTo>
                    <a:pt x="3057" y="395"/>
                  </a:lnTo>
                  <a:lnTo>
                    <a:pt x="30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3734675" y="3146425"/>
              <a:ext cx="39850" cy="9475"/>
            </a:xfrm>
            <a:custGeom>
              <a:rect b="b" l="l" r="r" t="t"/>
              <a:pathLst>
                <a:path extrusionOk="0" h="379" w="1594">
                  <a:moveTo>
                    <a:pt x="0" y="1"/>
                  </a:moveTo>
                  <a:lnTo>
                    <a:pt x="0" y="379"/>
                  </a:lnTo>
                  <a:lnTo>
                    <a:pt x="1594" y="379"/>
                  </a:lnTo>
                  <a:lnTo>
                    <a:pt x="15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3734675" y="3169850"/>
              <a:ext cx="76825" cy="9875"/>
            </a:xfrm>
            <a:custGeom>
              <a:rect b="b" l="l" r="r" t="t"/>
              <a:pathLst>
                <a:path extrusionOk="0" h="395" w="3073">
                  <a:moveTo>
                    <a:pt x="0" y="0"/>
                  </a:moveTo>
                  <a:lnTo>
                    <a:pt x="0" y="394"/>
                  </a:lnTo>
                  <a:lnTo>
                    <a:pt x="3072" y="394"/>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3735075" y="3193675"/>
              <a:ext cx="76425" cy="9875"/>
            </a:xfrm>
            <a:custGeom>
              <a:rect b="b" l="l" r="r" t="t"/>
              <a:pathLst>
                <a:path extrusionOk="0" h="395" w="3057">
                  <a:moveTo>
                    <a:pt x="1" y="0"/>
                  </a:moveTo>
                  <a:lnTo>
                    <a:pt x="1" y="394"/>
                  </a:lnTo>
                  <a:lnTo>
                    <a:pt x="3056" y="394"/>
                  </a:lnTo>
                  <a:lnTo>
                    <a:pt x="30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3734250" y="3230225"/>
              <a:ext cx="9075" cy="47650"/>
            </a:xfrm>
            <a:custGeom>
              <a:rect b="b" l="l" r="r" t="t"/>
              <a:pathLst>
                <a:path extrusionOk="0" h="1906" w="363">
                  <a:moveTo>
                    <a:pt x="1" y="0"/>
                  </a:moveTo>
                  <a:lnTo>
                    <a:pt x="1"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3747000"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3755625" y="3230225"/>
              <a:ext cx="9050" cy="47650"/>
            </a:xfrm>
            <a:custGeom>
              <a:rect b="b" l="l" r="r" t="t"/>
              <a:pathLst>
                <a:path extrusionOk="0" h="1906" w="362">
                  <a:moveTo>
                    <a:pt x="0" y="0"/>
                  </a:moveTo>
                  <a:lnTo>
                    <a:pt x="0" y="1906"/>
                  </a:lnTo>
                  <a:lnTo>
                    <a:pt x="361" y="1906"/>
                  </a:lnTo>
                  <a:lnTo>
                    <a:pt x="36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3768350" y="3230225"/>
              <a:ext cx="4950" cy="47650"/>
            </a:xfrm>
            <a:custGeom>
              <a:rect b="b" l="l" r="r" t="t"/>
              <a:pathLst>
                <a:path extrusionOk="0" h="1906" w="198">
                  <a:moveTo>
                    <a:pt x="0" y="0"/>
                  </a:moveTo>
                  <a:lnTo>
                    <a:pt x="0" y="1906"/>
                  </a:lnTo>
                  <a:lnTo>
                    <a:pt x="198"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3776975" y="3230225"/>
              <a:ext cx="9050" cy="47650"/>
            </a:xfrm>
            <a:custGeom>
              <a:rect b="b" l="l" r="r" t="t"/>
              <a:pathLst>
                <a:path extrusionOk="0" h="1906" w="362">
                  <a:moveTo>
                    <a:pt x="0" y="0"/>
                  </a:moveTo>
                  <a:lnTo>
                    <a:pt x="0" y="1906"/>
                  </a:lnTo>
                  <a:lnTo>
                    <a:pt x="362" y="1906"/>
                  </a:lnTo>
                  <a:lnTo>
                    <a:pt x="3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3790125" y="3230225"/>
              <a:ext cx="4525" cy="47650"/>
            </a:xfrm>
            <a:custGeom>
              <a:rect b="b" l="l" r="r" t="t"/>
              <a:pathLst>
                <a:path extrusionOk="0" h="1906" w="181">
                  <a:moveTo>
                    <a:pt x="0" y="0"/>
                  </a:moveTo>
                  <a:lnTo>
                    <a:pt x="0" y="1906"/>
                  </a:lnTo>
                  <a:lnTo>
                    <a:pt x="181" y="1906"/>
                  </a:lnTo>
                  <a:lnTo>
                    <a:pt x="1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20"/>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1. How many delayed flights per month?</a:t>
            </a:r>
            <a:endParaRPr sz="2400"/>
          </a:p>
        </p:txBody>
      </p:sp>
      <p:pic>
        <p:nvPicPr>
          <p:cNvPr descr="Graphical user interface, text, application, email&#10;&#10;Description automatically generated" id="1196" name="Google Shape;1196;p20"/>
          <p:cNvPicPr preferRelativeResize="0"/>
          <p:nvPr/>
        </p:nvPicPr>
        <p:blipFill rotWithShape="1">
          <a:blip r:embed="rId3">
            <a:alphaModFix/>
          </a:blip>
          <a:srcRect b="15288" l="1089" r="14209" t="5608"/>
          <a:stretch/>
        </p:blipFill>
        <p:spPr>
          <a:xfrm>
            <a:off x="1491915" y="1147531"/>
            <a:ext cx="5421430" cy="1838425"/>
          </a:xfrm>
          <a:prstGeom prst="rect">
            <a:avLst/>
          </a:prstGeom>
          <a:noFill/>
          <a:ln>
            <a:noFill/>
          </a:ln>
        </p:spPr>
      </p:pic>
      <p:pic>
        <p:nvPicPr>
          <p:cNvPr descr="Graphical user interface, application, Word&#10;&#10;Description automatically generated" id="1197" name="Google Shape;1197;p20"/>
          <p:cNvPicPr preferRelativeResize="0"/>
          <p:nvPr/>
        </p:nvPicPr>
        <p:blipFill rotWithShape="1">
          <a:blip r:embed="rId4">
            <a:alphaModFix/>
          </a:blip>
          <a:srcRect b="0" l="0" r="69659" t="0"/>
          <a:stretch/>
        </p:blipFill>
        <p:spPr>
          <a:xfrm>
            <a:off x="2994660" y="3058012"/>
            <a:ext cx="2358189" cy="1999915"/>
          </a:xfrm>
          <a:prstGeom prst="rect">
            <a:avLst/>
          </a:prstGeom>
          <a:noFill/>
          <a:ln>
            <a:noFill/>
          </a:ln>
        </p:spPr>
      </p:pic>
      <p:pic>
        <p:nvPicPr>
          <p:cNvPr descr="Script - Free files and folders icons" id="1198" name="Google Shape;1198;p20"/>
          <p:cNvPicPr preferRelativeResize="0"/>
          <p:nvPr/>
        </p:nvPicPr>
        <p:blipFill rotWithShape="1">
          <a:blip r:embed="rId5">
            <a:alphaModFix/>
          </a:blip>
          <a:srcRect b="0" l="0" r="0" t="0"/>
          <a:stretch/>
        </p:blipFill>
        <p:spPr>
          <a:xfrm>
            <a:off x="7033877" y="1281381"/>
            <a:ext cx="1570723" cy="1570723"/>
          </a:xfrm>
          <a:prstGeom prst="rect">
            <a:avLst/>
          </a:prstGeom>
          <a:noFill/>
          <a:ln>
            <a:noFill/>
          </a:ln>
        </p:spPr>
      </p:pic>
      <p:grpSp>
        <p:nvGrpSpPr>
          <p:cNvPr id="1199" name="Google Shape;1199;p20"/>
          <p:cNvGrpSpPr/>
          <p:nvPr/>
        </p:nvGrpSpPr>
        <p:grpSpPr>
          <a:xfrm rot="1976886">
            <a:off x="965823" y="3379088"/>
            <a:ext cx="2077477" cy="1078010"/>
            <a:chOff x="2540450" y="1718350"/>
            <a:chExt cx="2321825" cy="1136075"/>
          </a:xfrm>
        </p:grpSpPr>
        <p:sp>
          <p:nvSpPr>
            <p:cNvPr id="1200" name="Google Shape;1200;p20"/>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0"/>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0"/>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0"/>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0"/>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0"/>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0"/>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0"/>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0"/>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0"/>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0"/>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0"/>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0"/>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0"/>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0"/>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0"/>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0"/>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0"/>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0"/>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0"/>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0"/>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0"/>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0"/>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0"/>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0"/>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0"/>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0"/>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0"/>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0"/>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21"/>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000"/>
              <a:t>2. How many cancelled flights after delayed and its details for each month?</a:t>
            </a:r>
            <a:endParaRPr sz="2000"/>
          </a:p>
        </p:txBody>
      </p:sp>
      <p:pic>
        <p:nvPicPr>
          <p:cNvPr descr="Script - Free files and folders icons" id="1234" name="Google Shape;1234;p21"/>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pic>
        <p:nvPicPr>
          <p:cNvPr descr="Graphical user interface, text, application&#10;&#10;Description automatically generated" id="1235" name="Google Shape;1235;p21"/>
          <p:cNvPicPr preferRelativeResize="0"/>
          <p:nvPr/>
        </p:nvPicPr>
        <p:blipFill rotWithShape="1">
          <a:blip r:embed="rId4">
            <a:alphaModFix/>
          </a:blip>
          <a:srcRect b="0" l="0" r="0" t="0"/>
          <a:stretch/>
        </p:blipFill>
        <p:spPr>
          <a:xfrm>
            <a:off x="1153576" y="1163275"/>
            <a:ext cx="5880301" cy="2055790"/>
          </a:xfrm>
          <a:prstGeom prst="rect">
            <a:avLst/>
          </a:prstGeom>
          <a:noFill/>
          <a:ln>
            <a:noFill/>
          </a:ln>
        </p:spPr>
      </p:pic>
      <p:pic>
        <p:nvPicPr>
          <p:cNvPr descr="Graphical user interface, text, application&#10;&#10;Description automatically generated" id="1236" name="Google Shape;1236;p21"/>
          <p:cNvPicPr preferRelativeResize="0"/>
          <p:nvPr/>
        </p:nvPicPr>
        <p:blipFill rotWithShape="1">
          <a:blip r:embed="rId5">
            <a:alphaModFix/>
          </a:blip>
          <a:srcRect b="0" l="0" r="0" t="13962"/>
          <a:stretch/>
        </p:blipFill>
        <p:spPr>
          <a:xfrm>
            <a:off x="981777" y="3392316"/>
            <a:ext cx="7772400" cy="1088135"/>
          </a:xfrm>
          <a:prstGeom prst="rect">
            <a:avLst/>
          </a:prstGeom>
          <a:noFill/>
          <a:ln>
            <a:noFill/>
          </a:ln>
        </p:spPr>
      </p:pic>
      <p:grpSp>
        <p:nvGrpSpPr>
          <p:cNvPr id="1237" name="Google Shape;1237;p21"/>
          <p:cNvGrpSpPr/>
          <p:nvPr/>
        </p:nvGrpSpPr>
        <p:grpSpPr>
          <a:xfrm rot="4579336">
            <a:off x="-191331" y="2083537"/>
            <a:ext cx="2077477" cy="1078010"/>
            <a:chOff x="2540450" y="1718350"/>
            <a:chExt cx="2321825" cy="1136075"/>
          </a:xfrm>
        </p:grpSpPr>
        <p:sp>
          <p:nvSpPr>
            <p:cNvPr id="1238" name="Google Shape;1238;p21"/>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1"/>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1"/>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1"/>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1"/>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1"/>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1"/>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1"/>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1"/>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1"/>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1"/>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1"/>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1"/>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1"/>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1"/>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1"/>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1"/>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1"/>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1"/>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1"/>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1"/>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1"/>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1"/>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1"/>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1"/>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1"/>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1"/>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22"/>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3. How many delayed flights per day?</a:t>
            </a:r>
            <a:endParaRPr sz="2400"/>
          </a:p>
        </p:txBody>
      </p:sp>
      <p:pic>
        <p:nvPicPr>
          <p:cNvPr descr="Script - Free files and folders icons" id="1272" name="Google Shape;1272;p22"/>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273" name="Google Shape;1273;p22"/>
          <p:cNvGrpSpPr/>
          <p:nvPr/>
        </p:nvGrpSpPr>
        <p:grpSpPr>
          <a:xfrm rot="1976886">
            <a:off x="965823" y="3379088"/>
            <a:ext cx="2077477" cy="1078010"/>
            <a:chOff x="2540450" y="1718350"/>
            <a:chExt cx="2321825" cy="1136075"/>
          </a:xfrm>
        </p:grpSpPr>
        <p:sp>
          <p:nvSpPr>
            <p:cNvPr id="1274" name="Google Shape;1274;p22"/>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2"/>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2"/>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2"/>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2"/>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2"/>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2"/>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2"/>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2"/>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2"/>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2"/>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2"/>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2"/>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2"/>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2"/>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2"/>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2"/>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2"/>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2"/>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2"/>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2"/>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2"/>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2"/>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2"/>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2"/>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2"/>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2"/>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2"/>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2"/>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10;&#10;Description automatically generated" id="1303" name="Google Shape;1303;p22"/>
          <p:cNvPicPr preferRelativeResize="0"/>
          <p:nvPr/>
        </p:nvPicPr>
        <p:blipFill rotWithShape="1">
          <a:blip r:embed="rId4">
            <a:alphaModFix/>
          </a:blip>
          <a:srcRect b="0" l="0" r="0" t="0"/>
          <a:stretch/>
        </p:blipFill>
        <p:spPr>
          <a:xfrm>
            <a:off x="413887" y="1204226"/>
            <a:ext cx="6534955" cy="1802224"/>
          </a:xfrm>
          <a:prstGeom prst="rect">
            <a:avLst/>
          </a:prstGeom>
          <a:noFill/>
          <a:ln>
            <a:noFill/>
          </a:ln>
        </p:spPr>
      </p:pic>
      <p:pic>
        <p:nvPicPr>
          <p:cNvPr descr="Graphical user interface, application, Word&#10;&#10;Description automatically generated" id="1304" name="Google Shape;1304;p22"/>
          <p:cNvPicPr preferRelativeResize="0"/>
          <p:nvPr/>
        </p:nvPicPr>
        <p:blipFill rotWithShape="1">
          <a:blip r:embed="rId5">
            <a:alphaModFix/>
          </a:blip>
          <a:srcRect b="0" l="0" r="0" t="0"/>
          <a:stretch/>
        </p:blipFill>
        <p:spPr>
          <a:xfrm>
            <a:off x="2965035" y="3377300"/>
            <a:ext cx="2768600" cy="118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23"/>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4. How many delayed flights for each airline??</a:t>
            </a:r>
            <a:endParaRPr sz="2400"/>
          </a:p>
        </p:txBody>
      </p:sp>
      <p:pic>
        <p:nvPicPr>
          <p:cNvPr descr="Script - Free files and folders icons" id="1310" name="Google Shape;1310;p23"/>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311" name="Google Shape;1311;p23"/>
          <p:cNvGrpSpPr/>
          <p:nvPr/>
        </p:nvGrpSpPr>
        <p:grpSpPr>
          <a:xfrm rot="1976886">
            <a:off x="1694482" y="3036173"/>
            <a:ext cx="2077477" cy="1078010"/>
            <a:chOff x="2540450" y="1718350"/>
            <a:chExt cx="2321825" cy="1136075"/>
          </a:xfrm>
        </p:grpSpPr>
        <p:sp>
          <p:nvSpPr>
            <p:cNvPr id="1312" name="Google Shape;1312;p23"/>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3"/>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3"/>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3"/>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3"/>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3"/>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3"/>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3"/>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3"/>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3"/>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3"/>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3"/>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3"/>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3"/>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3"/>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3"/>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3"/>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3"/>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3"/>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3"/>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3"/>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3"/>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3"/>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3"/>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3"/>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3"/>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3"/>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3"/>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3"/>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10;&#10;Description automatically generated" id="1341" name="Google Shape;1341;p23"/>
          <p:cNvPicPr preferRelativeResize="0"/>
          <p:nvPr/>
        </p:nvPicPr>
        <p:blipFill rotWithShape="1">
          <a:blip r:embed="rId4">
            <a:alphaModFix/>
          </a:blip>
          <a:srcRect b="0" l="0" r="0" t="0"/>
          <a:stretch/>
        </p:blipFill>
        <p:spPr>
          <a:xfrm>
            <a:off x="1424539" y="1259031"/>
            <a:ext cx="5497883" cy="1399785"/>
          </a:xfrm>
          <a:prstGeom prst="rect">
            <a:avLst/>
          </a:prstGeom>
          <a:noFill/>
          <a:ln>
            <a:noFill/>
          </a:ln>
        </p:spPr>
      </p:pic>
      <p:pic>
        <p:nvPicPr>
          <p:cNvPr descr="A picture containing table&#10;&#10;Description automatically generated" id="1342" name="Google Shape;1342;p23"/>
          <p:cNvPicPr preferRelativeResize="0"/>
          <p:nvPr/>
        </p:nvPicPr>
        <p:blipFill rotWithShape="1">
          <a:blip r:embed="rId5">
            <a:alphaModFix/>
          </a:blip>
          <a:srcRect b="0" l="0" r="0" t="0"/>
          <a:stretch/>
        </p:blipFill>
        <p:spPr>
          <a:xfrm>
            <a:off x="3857928" y="2277592"/>
            <a:ext cx="1149132" cy="2865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24"/>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5. Average delays in minutes for each carrier?</a:t>
            </a:r>
            <a:endParaRPr sz="2400"/>
          </a:p>
        </p:txBody>
      </p:sp>
      <p:pic>
        <p:nvPicPr>
          <p:cNvPr descr="Script - Free files and folders icons" id="1348" name="Google Shape;1348;p24"/>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349" name="Google Shape;1349;p24"/>
          <p:cNvGrpSpPr/>
          <p:nvPr/>
        </p:nvGrpSpPr>
        <p:grpSpPr>
          <a:xfrm rot="1976886">
            <a:off x="1244955" y="2849699"/>
            <a:ext cx="2077477" cy="1078010"/>
            <a:chOff x="2540450" y="1718350"/>
            <a:chExt cx="2321825" cy="1136075"/>
          </a:xfrm>
        </p:grpSpPr>
        <p:sp>
          <p:nvSpPr>
            <p:cNvPr id="1350" name="Google Shape;1350;p24"/>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4"/>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4"/>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4"/>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4"/>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4"/>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4"/>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4"/>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4"/>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4"/>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4"/>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4"/>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4"/>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4"/>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4"/>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4"/>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4"/>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4"/>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4"/>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4"/>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4"/>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4"/>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4"/>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4"/>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4"/>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4"/>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4"/>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4"/>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10;&#10;Description automatically generated" id="1379" name="Google Shape;1379;p24"/>
          <p:cNvPicPr preferRelativeResize="0"/>
          <p:nvPr/>
        </p:nvPicPr>
        <p:blipFill rotWithShape="1">
          <a:blip r:embed="rId4">
            <a:alphaModFix/>
          </a:blip>
          <a:srcRect b="0" l="0" r="0" t="0"/>
          <a:stretch/>
        </p:blipFill>
        <p:spPr>
          <a:xfrm>
            <a:off x="1326096" y="1138966"/>
            <a:ext cx="5707781" cy="1607302"/>
          </a:xfrm>
          <a:prstGeom prst="rect">
            <a:avLst/>
          </a:prstGeom>
          <a:noFill/>
          <a:ln>
            <a:noFill/>
          </a:ln>
        </p:spPr>
      </p:pic>
      <p:pic>
        <p:nvPicPr>
          <p:cNvPr descr="Text&#10;&#10;Description automatically generated with medium confidence" id="1380" name="Google Shape;1380;p24"/>
          <p:cNvPicPr preferRelativeResize="0"/>
          <p:nvPr/>
        </p:nvPicPr>
        <p:blipFill rotWithShape="1">
          <a:blip r:embed="rId5">
            <a:alphaModFix/>
          </a:blip>
          <a:srcRect b="0" l="0" r="0" t="0"/>
          <a:stretch/>
        </p:blipFill>
        <p:spPr>
          <a:xfrm>
            <a:off x="3634300" y="2213810"/>
            <a:ext cx="1417111" cy="28526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25"/>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6. What is the Average of arrival delay </a:t>
            </a:r>
            <a:endParaRPr sz="2400"/>
          </a:p>
        </p:txBody>
      </p:sp>
      <p:pic>
        <p:nvPicPr>
          <p:cNvPr descr="Script - Free files and folders icons" id="1386" name="Google Shape;1386;p25"/>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387" name="Google Shape;1387;p25"/>
          <p:cNvGrpSpPr/>
          <p:nvPr/>
        </p:nvGrpSpPr>
        <p:grpSpPr>
          <a:xfrm rot="887121">
            <a:off x="1071384" y="2918578"/>
            <a:ext cx="2077477" cy="1078010"/>
            <a:chOff x="2540450" y="1718350"/>
            <a:chExt cx="2321825" cy="1136075"/>
          </a:xfrm>
        </p:grpSpPr>
        <p:sp>
          <p:nvSpPr>
            <p:cNvPr id="1388" name="Google Shape;1388;p25"/>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5"/>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5"/>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5"/>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5"/>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5"/>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5"/>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5"/>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5"/>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5"/>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5"/>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5"/>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5"/>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5"/>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5"/>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5"/>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5"/>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5"/>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5"/>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5"/>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5"/>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5"/>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5"/>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5"/>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5"/>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5"/>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5"/>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5"/>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5"/>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10;&#10;Description automatically generated" id="1417" name="Google Shape;1417;p25"/>
          <p:cNvPicPr preferRelativeResize="0"/>
          <p:nvPr/>
        </p:nvPicPr>
        <p:blipFill rotWithShape="1">
          <a:blip r:embed="rId4">
            <a:alphaModFix/>
          </a:blip>
          <a:srcRect b="0" l="3839" r="21609" t="48305"/>
          <a:stretch/>
        </p:blipFill>
        <p:spPr>
          <a:xfrm>
            <a:off x="335479" y="1646649"/>
            <a:ext cx="6698398" cy="1063192"/>
          </a:xfrm>
          <a:prstGeom prst="rect">
            <a:avLst/>
          </a:prstGeom>
          <a:noFill/>
          <a:ln>
            <a:noFill/>
          </a:ln>
        </p:spPr>
      </p:pic>
      <p:pic>
        <p:nvPicPr>
          <p:cNvPr descr="Graphical user interface, text, application&#10;&#10;Description automatically generated" id="1418" name="Google Shape;1418;p25"/>
          <p:cNvPicPr preferRelativeResize="0"/>
          <p:nvPr/>
        </p:nvPicPr>
        <p:blipFill rotWithShape="1">
          <a:blip r:embed="rId5">
            <a:alphaModFix/>
          </a:blip>
          <a:srcRect b="3235" l="2082" r="0" t="4630"/>
          <a:stretch/>
        </p:blipFill>
        <p:spPr>
          <a:xfrm>
            <a:off x="3168761" y="3053303"/>
            <a:ext cx="2472475" cy="12307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26"/>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7. Average departure Delay for each Airport </a:t>
            </a:r>
            <a:endParaRPr sz="2400"/>
          </a:p>
        </p:txBody>
      </p:sp>
      <p:pic>
        <p:nvPicPr>
          <p:cNvPr descr="Script - Free files and folders icons" id="1424" name="Google Shape;1424;p26"/>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425" name="Google Shape;1425;p26"/>
          <p:cNvGrpSpPr/>
          <p:nvPr/>
        </p:nvGrpSpPr>
        <p:grpSpPr>
          <a:xfrm flipH="1" rot="-3639285">
            <a:off x="801041" y="2835738"/>
            <a:ext cx="1938560" cy="1176550"/>
            <a:chOff x="2540450" y="1718350"/>
            <a:chExt cx="2321825" cy="1136075"/>
          </a:xfrm>
        </p:grpSpPr>
        <p:sp>
          <p:nvSpPr>
            <p:cNvPr id="1426" name="Google Shape;1426;p26"/>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6"/>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6"/>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6"/>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6"/>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6"/>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6"/>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6"/>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6"/>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6"/>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6"/>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6"/>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6"/>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6"/>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6"/>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6"/>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6"/>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6"/>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6"/>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6"/>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6"/>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6"/>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6"/>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6"/>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6"/>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6"/>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6"/>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6"/>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6"/>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 email&#10;&#10;Description automatically generated" id="1455" name="Google Shape;1455;p26"/>
          <p:cNvPicPr preferRelativeResize="0"/>
          <p:nvPr/>
        </p:nvPicPr>
        <p:blipFill rotWithShape="1">
          <a:blip r:embed="rId4">
            <a:alphaModFix/>
          </a:blip>
          <a:srcRect b="-1" l="2629" r="0" t="37931"/>
          <a:stretch/>
        </p:blipFill>
        <p:spPr>
          <a:xfrm>
            <a:off x="1212930" y="1349122"/>
            <a:ext cx="5820947" cy="1435240"/>
          </a:xfrm>
          <a:prstGeom prst="rect">
            <a:avLst/>
          </a:prstGeom>
          <a:noFill/>
          <a:ln>
            <a:noFill/>
          </a:ln>
        </p:spPr>
      </p:pic>
      <p:pic>
        <p:nvPicPr>
          <p:cNvPr descr="A picture containing text&#10;&#10;Description automatically generated" id="1456" name="Google Shape;1456;p26"/>
          <p:cNvPicPr preferRelativeResize="0"/>
          <p:nvPr/>
        </p:nvPicPr>
        <p:blipFill rotWithShape="1">
          <a:blip r:embed="rId5">
            <a:alphaModFix/>
          </a:blip>
          <a:srcRect b="0" l="0" r="0" t="0"/>
          <a:stretch/>
        </p:blipFill>
        <p:spPr>
          <a:xfrm>
            <a:off x="240120" y="1178529"/>
            <a:ext cx="858719" cy="38621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27"/>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1" algn="ctr">
              <a:lnSpc>
                <a:spcPct val="100000"/>
              </a:lnSpc>
              <a:spcBef>
                <a:spcPts val="0"/>
              </a:spcBef>
              <a:spcAft>
                <a:spcPts val="0"/>
              </a:spcAft>
              <a:buClr>
                <a:schemeClr val="lt1"/>
              </a:buClr>
              <a:buSzPts val="2500"/>
              <a:buFont typeface="Limelight"/>
              <a:buNone/>
            </a:pPr>
            <a:r>
              <a:rPr lang="en-US" sz="2400"/>
              <a:t>8. How many security delay in the year 2008 </a:t>
            </a:r>
            <a:endParaRPr sz="2400"/>
          </a:p>
        </p:txBody>
      </p:sp>
      <p:pic>
        <p:nvPicPr>
          <p:cNvPr descr="Script - Free files and folders icons" id="1462" name="Google Shape;1462;p27"/>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grpSp>
        <p:nvGrpSpPr>
          <p:cNvPr id="1463" name="Google Shape;1463;p27"/>
          <p:cNvGrpSpPr/>
          <p:nvPr/>
        </p:nvGrpSpPr>
        <p:grpSpPr>
          <a:xfrm rot="1976886">
            <a:off x="754066" y="2540918"/>
            <a:ext cx="2077477" cy="1078010"/>
            <a:chOff x="2540450" y="1718350"/>
            <a:chExt cx="2321825" cy="1136075"/>
          </a:xfrm>
        </p:grpSpPr>
        <p:sp>
          <p:nvSpPr>
            <p:cNvPr id="1464" name="Google Shape;1464;p27"/>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7"/>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7"/>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7"/>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7"/>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7"/>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7"/>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7"/>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7"/>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7"/>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7"/>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7"/>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7"/>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7"/>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7"/>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7"/>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7"/>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7"/>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7"/>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7"/>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7"/>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7"/>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7"/>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7"/>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7"/>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7"/>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7"/>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7"/>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7"/>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10;&#10;Description automatically generated" id="1493" name="Google Shape;1493;p27"/>
          <p:cNvPicPr preferRelativeResize="0"/>
          <p:nvPr/>
        </p:nvPicPr>
        <p:blipFill rotWithShape="1">
          <a:blip r:embed="rId4">
            <a:alphaModFix/>
          </a:blip>
          <a:srcRect b="5190" l="3955" r="0" t="45178"/>
          <a:stretch/>
        </p:blipFill>
        <p:spPr>
          <a:xfrm>
            <a:off x="365760" y="1449746"/>
            <a:ext cx="6511490" cy="869342"/>
          </a:xfrm>
          <a:prstGeom prst="rect">
            <a:avLst/>
          </a:prstGeom>
          <a:noFill/>
          <a:ln>
            <a:noFill/>
          </a:ln>
        </p:spPr>
      </p:pic>
      <p:pic>
        <p:nvPicPr>
          <p:cNvPr descr="Graphical user interface, text, application&#10;&#10;Description automatically generated" id="1494" name="Google Shape;1494;p27"/>
          <p:cNvPicPr preferRelativeResize="0"/>
          <p:nvPr/>
        </p:nvPicPr>
        <p:blipFill rotWithShape="1">
          <a:blip r:embed="rId5">
            <a:alphaModFix/>
          </a:blip>
          <a:srcRect b="0" l="4041" r="0" t="6404"/>
          <a:stretch/>
        </p:blipFill>
        <p:spPr>
          <a:xfrm>
            <a:off x="2837649" y="2688527"/>
            <a:ext cx="1475558" cy="12402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28"/>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500"/>
              <a:buFont typeface="Limelight"/>
              <a:buNone/>
            </a:pPr>
            <a:r>
              <a:rPr lang="en-US" sz="2400"/>
              <a:t>9.what is the maximum flight distance? </a:t>
            </a:r>
            <a:endParaRPr sz="2400"/>
          </a:p>
        </p:txBody>
      </p:sp>
      <p:pic>
        <p:nvPicPr>
          <p:cNvPr descr="Script - Free files and folders icons" id="1500" name="Google Shape;1500;p28"/>
          <p:cNvPicPr preferRelativeResize="0"/>
          <p:nvPr/>
        </p:nvPicPr>
        <p:blipFill rotWithShape="1">
          <a:blip r:embed="rId3">
            <a:alphaModFix/>
          </a:blip>
          <a:srcRect b="0" l="0" r="0" t="0"/>
          <a:stretch/>
        </p:blipFill>
        <p:spPr>
          <a:xfrm>
            <a:off x="7033877" y="1281381"/>
            <a:ext cx="1570723" cy="1570723"/>
          </a:xfrm>
          <a:prstGeom prst="rect">
            <a:avLst/>
          </a:prstGeom>
          <a:noFill/>
          <a:ln>
            <a:noFill/>
          </a:ln>
        </p:spPr>
      </p:pic>
      <p:pic>
        <p:nvPicPr>
          <p:cNvPr id="1501" name="Google Shape;1501;p28"/>
          <p:cNvPicPr preferRelativeResize="0"/>
          <p:nvPr/>
        </p:nvPicPr>
        <p:blipFill>
          <a:blip r:embed="rId4">
            <a:alphaModFix/>
          </a:blip>
          <a:stretch>
            <a:fillRect/>
          </a:stretch>
        </p:blipFill>
        <p:spPr>
          <a:xfrm>
            <a:off x="731923" y="1340125"/>
            <a:ext cx="6301950" cy="1238250"/>
          </a:xfrm>
          <a:prstGeom prst="rect">
            <a:avLst/>
          </a:prstGeom>
          <a:noFill/>
          <a:ln>
            <a:noFill/>
          </a:ln>
        </p:spPr>
      </p:pic>
      <p:pic>
        <p:nvPicPr>
          <p:cNvPr id="1502" name="Google Shape;1502;p28"/>
          <p:cNvPicPr preferRelativeResize="0"/>
          <p:nvPr/>
        </p:nvPicPr>
        <p:blipFill>
          <a:blip r:embed="rId5">
            <a:alphaModFix/>
          </a:blip>
          <a:stretch>
            <a:fillRect/>
          </a:stretch>
        </p:blipFill>
        <p:spPr>
          <a:xfrm>
            <a:off x="2798000" y="3651763"/>
            <a:ext cx="1409700" cy="1076325"/>
          </a:xfrm>
          <a:prstGeom prst="rect">
            <a:avLst/>
          </a:prstGeom>
          <a:noFill/>
          <a:ln>
            <a:noFill/>
          </a:ln>
        </p:spPr>
      </p:pic>
      <p:grpSp>
        <p:nvGrpSpPr>
          <p:cNvPr id="1503" name="Google Shape;1503;p28"/>
          <p:cNvGrpSpPr/>
          <p:nvPr/>
        </p:nvGrpSpPr>
        <p:grpSpPr>
          <a:xfrm rot="1976886">
            <a:off x="965823" y="3379088"/>
            <a:ext cx="2077477" cy="1078010"/>
            <a:chOff x="2540450" y="1718350"/>
            <a:chExt cx="2321825" cy="1136075"/>
          </a:xfrm>
        </p:grpSpPr>
        <p:sp>
          <p:nvSpPr>
            <p:cNvPr id="1504" name="Google Shape;1504;p28"/>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8"/>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8"/>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8"/>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8"/>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8"/>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8"/>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8"/>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8"/>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8"/>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8"/>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8"/>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8"/>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8"/>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8"/>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8"/>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8"/>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8"/>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8"/>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8"/>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8"/>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8"/>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8"/>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8"/>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8"/>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8"/>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8"/>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8"/>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8"/>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29"/>
          <p:cNvSpPr txBox="1"/>
          <p:nvPr>
            <p:ph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500"/>
              <a:buFont typeface="Limelight"/>
              <a:buNone/>
            </a:pPr>
            <a:r>
              <a:rPr lang="en-US" sz="2400"/>
              <a:t>10.Average delay minutes for each delay type  </a:t>
            </a:r>
            <a:endParaRPr sz="2400"/>
          </a:p>
        </p:txBody>
      </p:sp>
      <p:pic>
        <p:nvPicPr>
          <p:cNvPr id="1538" name="Google Shape;1538;p29"/>
          <p:cNvPicPr preferRelativeResize="0"/>
          <p:nvPr/>
        </p:nvPicPr>
        <p:blipFill rotWithShape="1">
          <a:blip r:embed="rId3">
            <a:alphaModFix/>
          </a:blip>
          <a:srcRect b="0" l="3269" r="0" t="0"/>
          <a:stretch/>
        </p:blipFill>
        <p:spPr>
          <a:xfrm>
            <a:off x="187850" y="1281375"/>
            <a:ext cx="8537175" cy="2038100"/>
          </a:xfrm>
          <a:prstGeom prst="rect">
            <a:avLst/>
          </a:prstGeom>
          <a:noFill/>
          <a:ln>
            <a:noFill/>
          </a:ln>
        </p:spPr>
      </p:pic>
      <p:pic>
        <p:nvPicPr>
          <p:cNvPr descr="Script - Free files and folders icons" id="1539" name="Google Shape;1539;p29"/>
          <p:cNvPicPr preferRelativeResize="0"/>
          <p:nvPr/>
        </p:nvPicPr>
        <p:blipFill rotWithShape="1">
          <a:blip r:embed="rId4">
            <a:alphaModFix/>
          </a:blip>
          <a:srcRect b="0" l="0" r="0" t="0"/>
          <a:stretch/>
        </p:blipFill>
        <p:spPr>
          <a:xfrm>
            <a:off x="7573277" y="1786393"/>
            <a:ext cx="1570723" cy="1570723"/>
          </a:xfrm>
          <a:prstGeom prst="rect">
            <a:avLst/>
          </a:prstGeom>
          <a:noFill/>
          <a:ln>
            <a:noFill/>
          </a:ln>
        </p:spPr>
      </p:pic>
      <p:pic>
        <p:nvPicPr>
          <p:cNvPr id="1540" name="Google Shape;1540;p29"/>
          <p:cNvPicPr preferRelativeResize="0"/>
          <p:nvPr/>
        </p:nvPicPr>
        <p:blipFill>
          <a:blip r:embed="rId5">
            <a:alphaModFix/>
          </a:blip>
          <a:stretch>
            <a:fillRect/>
          </a:stretch>
        </p:blipFill>
        <p:spPr>
          <a:xfrm>
            <a:off x="539399" y="3583125"/>
            <a:ext cx="8188651" cy="902850"/>
          </a:xfrm>
          <a:prstGeom prst="rect">
            <a:avLst/>
          </a:prstGeom>
          <a:noFill/>
          <a:ln>
            <a:noFill/>
          </a:ln>
        </p:spPr>
      </p:pic>
      <p:grpSp>
        <p:nvGrpSpPr>
          <p:cNvPr id="1541" name="Google Shape;1541;p29"/>
          <p:cNvGrpSpPr/>
          <p:nvPr/>
        </p:nvGrpSpPr>
        <p:grpSpPr>
          <a:xfrm rot="1001844">
            <a:off x="518132" y="2714161"/>
            <a:ext cx="2077639" cy="1078053"/>
            <a:chOff x="2540450" y="1718350"/>
            <a:chExt cx="2321825" cy="1136075"/>
          </a:xfrm>
        </p:grpSpPr>
        <p:sp>
          <p:nvSpPr>
            <p:cNvPr id="1542" name="Google Shape;1542;p29"/>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9"/>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9"/>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9"/>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9"/>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9"/>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9"/>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9"/>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9"/>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9"/>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9"/>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9"/>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9"/>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9"/>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9"/>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9"/>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9"/>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9"/>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9"/>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9"/>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9"/>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9"/>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9"/>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9"/>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9"/>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9"/>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9"/>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
          <p:cNvSpPr/>
          <p:nvPr/>
        </p:nvSpPr>
        <p:spPr>
          <a:xfrm>
            <a:off x="2658385" y="3030128"/>
            <a:ext cx="1169805" cy="18572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
          <p:cNvSpPr txBox="1"/>
          <p:nvPr>
            <p:ph type="title"/>
          </p:nvPr>
        </p:nvSpPr>
        <p:spPr>
          <a:xfrm>
            <a:off x="715444" y="1748505"/>
            <a:ext cx="35952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Introduction</a:t>
            </a:r>
            <a:br>
              <a:rPr lang="en-US"/>
            </a:br>
            <a:endParaRPr/>
          </a:p>
        </p:txBody>
      </p:sp>
      <p:sp>
        <p:nvSpPr>
          <p:cNvPr id="424" name="Google Shape;424;p3"/>
          <p:cNvSpPr txBox="1"/>
          <p:nvPr>
            <p:ph idx="2" type="title"/>
          </p:nvPr>
        </p:nvSpPr>
        <p:spPr>
          <a:xfrm>
            <a:off x="1240766" y="1298602"/>
            <a:ext cx="931800" cy="41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01</a:t>
            </a:r>
            <a:endParaRPr/>
          </a:p>
        </p:txBody>
      </p:sp>
      <p:sp>
        <p:nvSpPr>
          <p:cNvPr id="425" name="Google Shape;425;p3"/>
          <p:cNvSpPr txBox="1"/>
          <p:nvPr>
            <p:ph idx="3" type="title"/>
          </p:nvPr>
        </p:nvSpPr>
        <p:spPr>
          <a:xfrm>
            <a:off x="6630956" y="1800353"/>
            <a:ext cx="35952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 Cleaning</a:t>
            </a:r>
            <a:br>
              <a:rPr lang="en-US"/>
            </a:br>
            <a:endParaRPr/>
          </a:p>
        </p:txBody>
      </p:sp>
      <p:sp>
        <p:nvSpPr>
          <p:cNvPr id="426" name="Google Shape;426;p3"/>
          <p:cNvSpPr txBox="1"/>
          <p:nvPr>
            <p:ph idx="6" type="title"/>
          </p:nvPr>
        </p:nvSpPr>
        <p:spPr>
          <a:xfrm>
            <a:off x="3658696" y="1802831"/>
            <a:ext cx="35952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About Dataset</a:t>
            </a:r>
            <a:endParaRPr/>
          </a:p>
        </p:txBody>
      </p:sp>
      <p:sp>
        <p:nvSpPr>
          <p:cNvPr id="427" name="Google Shape;427;p3"/>
          <p:cNvSpPr txBox="1"/>
          <p:nvPr>
            <p:ph idx="7" type="title"/>
          </p:nvPr>
        </p:nvSpPr>
        <p:spPr>
          <a:xfrm>
            <a:off x="4236414" y="1405594"/>
            <a:ext cx="931800" cy="41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02</a:t>
            </a:r>
            <a:endParaRPr/>
          </a:p>
        </p:txBody>
      </p:sp>
      <p:sp>
        <p:nvSpPr>
          <p:cNvPr id="428" name="Google Shape;428;p3"/>
          <p:cNvSpPr txBox="1"/>
          <p:nvPr>
            <p:ph idx="4" type="title"/>
          </p:nvPr>
        </p:nvSpPr>
        <p:spPr>
          <a:xfrm>
            <a:off x="7214975" y="1396792"/>
            <a:ext cx="931800" cy="41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US"/>
              <a:t>03</a:t>
            </a:r>
            <a:endParaRPr/>
          </a:p>
        </p:txBody>
      </p:sp>
      <p:sp>
        <p:nvSpPr>
          <p:cNvPr id="429" name="Google Shape;429;p3"/>
          <p:cNvSpPr txBox="1"/>
          <p:nvPr>
            <p:ph idx="15" type="title"/>
          </p:nvPr>
        </p:nvSpPr>
        <p:spPr>
          <a:xfrm>
            <a:off x="539400" y="445025"/>
            <a:ext cx="8065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TABLE OF</a:t>
            </a:r>
            <a:r>
              <a:rPr lang="en-US">
                <a:solidFill>
                  <a:schemeClr val="dk2"/>
                </a:solidFill>
              </a:rPr>
              <a:t> CONTENTS</a:t>
            </a:r>
            <a:endParaRPr>
              <a:solidFill>
                <a:schemeClr val="dk2"/>
              </a:solidFill>
            </a:endParaRPr>
          </a:p>
        </p:txBody>
      </p:sp>
      <p:sp>
        <p:nvSpPr>
          <p:cNvPr id="430" name="Google Shape;430;p3"/>
          <p:cNvSpPr/>
          <p:nvPr/>
        </p:nvSpPr>
        <p:spPr>
          <a:xfrm>
            <a:off x="7561873" y="2861275"/>
            <a:ext cx="1169805" cy="18572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
          <p:cNvSpPr txBox="1"/>
          <p:nvPr/>
        </p:nvSpPr>
        <p:spPr>
          <a:xfrm>
            <a:off x="3517213" y="3441709"/>
            <a:ext cx="2663401"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Limelight"/>
                <a:ea typeface="Limelight"/>
                <a:cs typeface="Limelight"/>
                <a:sym typeface="Limelight"/>
              </a:rPr>
              <a:t>Answering 10 Questions using Pig Latin </a:t>
            </a:r>
            <a:endParaRPr/>
          </a:p>
        </p:txBody>
      </p:sp>
      <p:sp>
        <p:nvSpPr>
          <p:cNvPr id="432" name="Google Shape;432;p3"/>
          <p:cNvSpPr txBox="1"/>
          <p:nvPr/>
        </p:nvSpPr>
        <p:spPr>
          <a:xfrm>
            <a:off x="4313829" y="3053149"/>
            <a:ext cx="931800" cy="41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Limelight"/>
              <a:buNone/>
            </a:pPr>
            <a:r>
              <a:rPr b="1" i="0" lang="en-US" sz="3000" u="none" cap="none" strike="noStrike">
                <a:solidFill>
                  <a:schemeClr val="accent1"/>
                </a:solidFill>
                <a:latin typeface="Limelight"/>
                <a:ea typeface="Limelight"/>
                <a:cs typeface="Limelight"/>
                <a:sym typeface="Limelight"/>
              </a:rPr>
              <a:t>05</a:t>
            </a:r>
            <a:endParaRPr/>
          </a:p>
        </p:txBody>
      </p:sp>
      <p:sp>
        <p:nvSpPr>
          <p:cNvPr id="433" name="Google Shape;433;p3"/>
          <p:cNvSpPr txBox="1"/>
          <p:nvPr/>
        </p:nvSpPr>
        <p:spPr>
          <a:xfrm>
            <a:off x="715444" y="3441709"/>
            <a:ext cx="2074338"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Limelight"/>
                <a:ea typeface="Limelight"/>
                <a:cs typeface="Limelight"/>
                <a:sym typeface="Limelight"/>
              </a:rPr>
              <a:t>Dashboard</a:t>
            </a:r>
            <a:endParaRPr/>
          </a:p>
          <a:p>
            <a:pPr indent="0" lvl="0" marL="0" marR="0" rtl="0" algn="l">
              <a:lnSpc>
                <a:spcPct val="100000"/>
              </a:lnSpc>
              <a:spcBef>
                <a:spcPts val="0"/>
              </a:spcBef>
              <a:spcAft>
                <a:spcPts val="0"/>
              </a:spcAft>
              <a:buClr>
                <a:schemeClr val="lt1"/>
              </a:buClr>
              <a:buSzPts val="2400"/>
              <a:buFont typeface="Limelight"/>
              <a:buNone/>
            </a:pPr>
            <a:r>
              <a:t/>
            </a:r>
            <a:endParaRPr b="1" i="0" sz="2200" u="none" cap="none" strike="noStrike">
              <a:solidFill>
                <a:schemeClr val="accent1"/>
              </a:solidFill>
              <a:latin typeface="Limelight"/>
              <a:ea typeface="Limelight"/>
              <a:cs typeface="Limelight"/>
              <a:sym typeface="Limelight"/>
            </a:endParaRPr>
          </a:p>
        </p:txBody>
      </p:sp>
      <p:sp>
        <p:nvSpPr>
          <p:cNvPr id="434" name="Google Shape;434;p3"/>
          <p:cNvSpPr txBox="1"/>
          <p:nvPr/>
        </p:nvSpPr>
        <p:spPr>
          <a:xfrm>
            <a:off x="1082344" y="3050140"/>
            <a:ext cx="931800" cy="41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Limelight"/>
              <a:buNone/>
            </a:pPr>
            <a:r>
              <a:rPr b="1" i="0" lang="en-US" sz="3000" u="none" cap="none" strike="noStrike">
                <a:solidFill>
                  <a:schemeClr val="accent1"/>
                </a:solidFill>
                <a:latin typeface="Limelight"/>
                <a:ea typeface="Limelight"/>
                <a:cs typeface="Limelight"/>
                <a:sym typeface="Limelight"/>
              </a:rPr>
              <a:t>04</a:t>
            </a:r>
            <a:endParaRPr/>
          </a:p>
        </p:txBody>
      </p:sp>
      <p:sp>
        <p:nvSpPr>
          <p:cNvPr id="435" name="Google Shape;435;p3"/>
          <p:cNvSpPr txBox="1"/>
          <p:nvPr/>
        </p:nvSpPr>
        <p:spPr>
          <a:xfrm>
            <a:off x="6908045" y="3620129"/>
            <a:ext cx="35952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Limelight"/>
              <a:buNone/>
            </a:pPr>
            <a:r>
              <a:rPr b="1" i="0" lang="en-US" sz="2200" u="none" cap="none" strike="noStrike">
                <a:solidFill>
                  <a:schemeClr val="accent1"/>
                </a:solidFill>
                <a:latin typeface="Limelight"/>
                <a:ea typeface="Limelight"/>
                <a:cs typeface="Limelight"/>
                <a:sym typeface="Limelight"/>
              </a:rPr>
              <a:t>Conclusion</a:t>
            </a:r>
            <a:endParaRPr/>
          </a:p>
          <a:p>
            <a:pPr indent="0" lvl="0" marL="0" marR="0" rtl="0" algn="l">
              <a:lnSpc>
                <a:spcPct val="100000"/>
              </a:lnSpc>
              <a:spcBef>
                <a:spcPts val="0"/>
              </a:spcBef>
              <a:spcAft>
                <a:spcPts val="0"/>
              </a:spcAft>
              <a:buClr>
                <a:schemeClr val="lt1"/>
              </a:buClr>
              <a:buSzPts val="2400"/>
              <a:buFont typeface="Limelight"/>
              <a:buNone/>
            </a:pPr>
            <a:r>
              <a:t/>
            </a:r>
            <a:endParaRPr b="1" i="0" sz="2200" u="none" cap="none" strike="noStrike">
              <a:solidFill>
                <a:schemeClr val="accent1"/>
              </a:solidFill>
              <a:latin typeface="Limelight"/>
              <a:ea typeface="Limelight"/>
              <a:cs typeface="Limelight"/>
              <a:sym typeface="Limelight"/>
            </a:endParaRPr>
          </a:p>
        </p:txBody>
      </p:sp>
      <p:sp>
        <p:nvSpPr>
          <p:cNvPr id="436" name="Google Shape;436;p3"/>
          <p:cNvSpPr txBox="1"/>
          <p:nvPr/>
        </p:nvSpPr>
        <p:spPr>
          <a:xfrm>
            <a:off x="7274945" y="3228560"/>
            <a:ext cx="931800" cy="41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000"/>
              <a:buFont typeface="Limelight"/>
              <a:buNone/>
            </a:pPr>
            <a:r>
              <a:rPr b="1" i="0" lang="en-US" sz="3000" u="none" cap="none" strike="noStrike">
                <a:solidFill>
                  <a:schemeClr val="accent1"/>
                </a:solidFill>
                <a:latin typeface="Limelight"/>
                <a:ea typeface="Limelight"/>
                <a:cs typeface="Limelight"/>
                <a:sym typeface="Limelight"/>
              </a:rPr>
              <a:t>06</a:t>
            </a:r>
            <a:endParaRPr/>
          </a:p>
        </p:txBody>
      </p:sp>
      <p:grpSp>
        <p:nvGrpSpPr>
          <p:cNvPr id="437" name="Google Shape;437;p3"/>
          <p:cNvGrpSpPr/>
          <p:nvPr/>
        </p:nvGrpSpPr>
        <p:grpSpPr>
          <a:xfrm>
            <a:off x="295315" y="4094964"/>
            <a:ext cx="2321825" cy="1136075"/>
            <a:chOff x="2540450" y="1718350"/>
            <a:chExt cx="2321825" cy="1136075"/>
          </a:xfrm>
        </p:grpSpPr>
        <p:sp>
          <p:nvSpPr>
            <p:cNvPr id="438" name="Google Shape;438;p3"/>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30"/>
          <p:cNvSpPr/>
          <p:nvPr/>
        </p:nvSpPr>
        <p:spPr>
          <a:xfrm>
            <a:off x="3706350" y="4086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0"/>
          <p:cNvSpPr txBox="1"/>
          <p:nvPr>
            <p:ph type="title"/>
          </p:nvPr>
        </p:nvSpPr>
        <p:spPr>
          <a:xfrm>
            <a:off x="1027035" y="1766013"/>
            <a:ext cx="44082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Conclusion</a:t>
            </a:r>
            <a:endParaRPr>
              <a:solidFill>
                <a:schemeClr val="dk2"/>
              </a:solidFill>
            </a:endParaRPr>
          </a:p>
        </p:txBody>
      </p:sp>
      <p:sp>
        <p:nvSpPr>
          <p:cNvPr id="1577" name="Google Shape;1577;p30"/>
          <p:cNvSpPr txBox="1"/>
          <p:nvPr>
            <p:ph idx="1" type="subTitle"/>
          </p:nvPr>
        </p:nvSpPr>
        <p:spPr>
          <a:xfrm>
            <a:off x="144380" y="2641796"/>
            <a:ext cx="6307570" cy="92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lang="en-US"/>
              <a:t>As we know that aviation is an important thing, and many businesses can be delayed due to delayed flights, and it is also the fastest way to connect the parts of the world together. So, in the business world, the reputation of airlines can affect either positively or negatively to the companies contracting with them, or for the companies that book for their employees from there. Therefore, studying the causes of flight delays is important at the level of individuals or companies.</a:t>
            </a:r>
            <a:endParaRPr/>
          </a:p>
        </p:txBody>
      </p:sp>
      <p:grpSp>
        <p:nvGrpSpPr>
          <p:cNvPr id="1578" name="Google Shape;1578;p30"/>
          <p:cNvGrpSpPr/>
          <p:nvPr/>
        </p:nvGrpSpPr>
        <p:grpSpPr>
          <a:xfrm>
            <a:off x="5847277" y="1244049"/>
            <a:ext cx="1507118" cy="838833"/>
            <a:chOff x="7636893" y="2346251"/>
            <a:chExt cx="1507118" cy="838833"/>
          </a:xfrm>
        </p:grpSpPr>
        <p:grpSp>
          <p:nvGrpSpPr>
            <p:cNvPr id="1579" name="Google Shape;1579;p30"/>
            <p:cNvGrpSpPr/>
            <p:nvPr/>
          </p:nvGrpSpPr>
          <p:grpSpPr>
            <a:xfrm flipH="1">
              <a:off x="7728620" y="2393076"/>
              <a:ext cx="1415391" cy="792008"/>
              <a:chOff x="1905568" y="363438"/>
              <a:chExt cx="1415391" cy="792008"/>
            </a:xfrm>
          </p:grpSpPr>
          <p:sp>
            <p:nvSpPr>
              <p:cNvPr id="1580" name="Google Shape;1580;p30"/>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0"/>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30"/>
            <p:cNvGrpSpPr/>
            <p:nvPr/>
          </p:nvGrpSpPr>
          <p:grpSpPr>
            <a:xfrm flipH="1">
              <a:off x="7636893" y="2346251"/>
              <a:ext cx="257693" cy="199082"/>
              <a:chOff x="3154993" y="316614"/>
              <a:chExt cx="257693" cy="199082"/>
            </a:xfrm>
          </p:grpSpPr>
          <p:sp>
            <p:nvSpPr>
              <p:cNvPr id="1583" name="Google Shape;1583;p30"/>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0"/>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0"/>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0"/>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0"/>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0"/>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0"/>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0"/>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0"/>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0"/>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93" name="Google Shape;1593;p30"/>
          <p:cNvGrpSpPr/>
          <p:nvPr/>
        </p:nvGrpSpPr>
        <p:grpSpPr>
          <a:xfrm>
            <a:off x="6690356" y="1983579"/>
            <a:ext cx="729024" cy="1822613"/>
            <a:chOff x="1240051" y="2711503"/>
            <a:chExt cx="729024" cy="1822613"/>
          </a:xfrm>
        </p:grpSpPr>
        <p:sp>
          <p:nvSpPr>
            <p:cNvPr id="1594" name="Google Shape;1594;p30"/>
            <p:cNvSpPr/>
            <p:nvPr/>
          </p:nvSpPr>
          <p:spPr>
            <a:xfrm>
              <a:off x="1432545" y="3411432"/>
              <a:ext cx="94025" cy="81187"/>
            </a:xfrm>
            <a:custGeom>
              <a:rect b="b" l="l" r="r" t="t"/>
              <a:pathLst>
                <a:path extrusionOk="0" h="2833" w="3281">
                  <a:moveTo>
                    <a:pt x="976" y="0"/>
                  </a:moveTo>
                  <a:cubicBezTo>
                    <a:pt x="905" y="0"/>
                    <a:pt x="861" y="3"/>
                    <a:pt x="861" y="3"/>
                  </a:cubicBezTo>
                  <a:lnTo>
                    <a:pt x="0" y="1148"/>
                  </a:lnTo>
                  <a:cubicBezTo>
                    <a:pt x="1110" y="2413"/>
                    <a:pt x="1872" y="2833"/>
                    <a:pt x="2357" y="2833"/>
                  </a:cubicBezTo>
                  <a:cubicBezTo>
                    <a:pt x="3281" y="2833"/>
                    <a:pt x="3195" y="1307"/>
                    <a:pt x="2582" y="1198"/>
                  </a:cubicBezTo>
                  <a:cubicBezTo>
                    <a:pt x="1646" y="1031"/>
                    <a:pt x="1621" y="738"/>
                    <a:pt x="1621" y="738"/>
                  </a:cubicBezTo>
                  <a:lnTo>
                    <a:pt x="1922" y="262"/>
                  </a:lnTo>
                  <a:cubicBezTo>
                    <a:pt x="1676" y="29"/>
                    <a:pt x="1196" y="0"/>
                    <a:pt x="976" y="0"/>
                  </a:cubicBezTo>
                  <a:close/>
                </a:path>
              </a:pathLst>
            </a:custGeom>
            <a:solidFill>
              <a:srgbClr val="F6D1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0"/>
            <p:cNvSpPr/>
            <p:nvPr/>
          </p:nvSpPr>
          <p:spPr>
            <a:xfrm>
              <a:off x="1709122" y="3411375"/>
              <a:ext cx="94054" cy="81244"/>
            </a:xfrm>
            <a:custGeom>
              <a:rect b="b" l="l" r="r" t="t"/>
              <a:pathLst>
                <a:path extrusionOk="0" h="2835" w="3282">
                  <a:moveTo>
                    <a:pt x="2277" y="1"/>
                  </a:moveTo>
                  <a:cubicBezTo>
                    <a:pt x="2065" y="1"/>
                    <a:pt x="1653" y="31"/>
                    <a:pt x="1418" y="248"/>
                  </a:cubicBezTo>
                  <a:lnTo>
                    <a:pt x="1627" y="765"/>
                  </a:lnTo>
                  <a:cubicBezTo>
                    <a:pt x="1627" y="765"/>
                    <a:pt x="1635" y="1033"/>
                    <a:pt x="700" y="1200"/>
                  </a:cubicBezTo>
                  <a:cubicBezTo>
                    <a:pt x="86" y="1309"/>
                    <a:pt x="1" y="2835"/>
                    <a:pt x="924" y="2835"/>
                  </a:cubicBezTo>
                  <a:cubicBezTo>
                    <a:pt x="1409" y="2835"/>
                    <a:pt x="2171" y="2415"/>
                    <a:pt x="3281" y="1150"/>
                  </a:cubicBezTo>
                  <a:lnTo>
                    <a:pt x="2412" y="5"/>
                  </a:lnTo>
                  <a:cubicBezTo>
                    <a:pt x="2412" y="5"/>
                    <a:pt x="2360" y="1"/>
                    <a:pt x="2277" y="1"/>
                  </a:cubicBezTo>
                  <a:close/>
                </a:path>
              </a:pathLst>
            </a:custGeom>
            <a:solidFill>
              <a:srgbClr val="F6D1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0"/>
            <p:cNvSpPr/>
            <p:nvPr/>
          </p:nvSpPr>
          <p:spPr>
            <a:xfrm>
              <a:off x="1689177" y="2980596"/>
              <a:ext cx="279898" cy="469009"/>
            </a:xfrm>
            <a:custGeom>
              <a:rect b="b" l="l" r="r" t="t"/>
              <a:pathLst>
                <a:path extrusionOk="0" h="16366" w="9767">
                  <a:moveTo>
                    <a:pt x="1" y="0"/>
                  </a:moveTo>
                  <a:lnTo>
                    <a:pt x="3125" y="6098"/>
                  </a:lnTo>
                  <a:lnTo>
                    <a:pt x="6450" y="9331"/>
                  </a:lnTo>
                  <a:lnTo>
                    <a:pt x="3100" y="15012"/>
                  </a:lnTo>
                  <a:lnTo>
                    <a:pt x="4111" y="16366"/>
                  </a:lnTo>
                  <a:cubicBezTo>
                    <a:pt x="4111" y="16366"/>
                    <a:pt x="9767" y="9607"/>
                    <a:pt x="9767" y="8655"/>
                  </a:cubicBezTo>
                  <a:cubicBezTo>
                    <a:pt x="9767" y="7711"/>
                    <a:pt x="3952" y="1972"/>
                    <a:pt x="3952" y="1972"/>
                  </a:cubicBezTo>
                  <a:cubicBezTo>
                    <a:pt x="3952" y="1972"/>
                    <a:pt x="3618" y="136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0"/>
            <p:cNvSpPr/>
            <p:nvPr/>
          </p:nvSpPr>
          <p:spPr>
            <a:xfrm>
              <a:off x="1360958" y="3367471"/>
              <a:ext cx="419947" cy="1086922"/>
            </a:xfrm>
            <a:custGeom>
              <a:rect b="b" l="l" r="r" t="t"/>
              <a:pathLst>
                <a:path extrusionOk="0" h="37928" w="14654">
                  <a:moveTo>
                    <a:pt x="5681" y="0"/>
                  </a:moveTo>
                  <a:cubicBezTo>
                    <a:pt x="5681" y="0"/>
                    <a:pt x="2532" y="3843"/>
                    <a:pt x="2699" y="6550"/>
                  </a:cubicBezTo>
                  <a:cubicBezTo>
                    <a:pt x="2866" y="9248"/>
                    <a:pt x="0" y="37927"/>
                    <a:pt x="0" y="37927"/>
                  </a:cubicBezTo>
                  <a:lnTo>
                    <a:pt x="2022" y="37927"/>
                  </a:lnTo>
                  <a:lnTo>
                    <a:pt x="8530" y="10710"/>
                  </a:lnTo>
                  <a:cubicBezTo>
                    <a:pt x="8564" y="10573"/>
                    <a:pt x="8673" y="10509"/>
                    <a:pt x="8781" y="10509"/>
                  </a:cubicBezTo>
                  <a:cubicBezTo>
                    <a:pt x="8911" y="10509"/>
                    <a:pt x="9039" y="10600"/>
                    <a:pt x="9039" y="10768"/>
                  </a:cubicBezTo>
                  <a:lnTo>
                    <a:pt x="8772" y="37919"/>
                  </a:lnTo>
                  <a:lnTo>
                    <a:pt x="11103" y="37919"/>
                  </a:lnTo>
                  <a:cubicBezTo>
                    <a:pt x="11103" y="37919"/>
                    <a:pt x="14653" y="9532"/>
                    <a:pt x="14653" y="6850"/>
                  </a:cubicBezTo>
                  <a:cubicBezTo>
                    <a:pt x="14653" y="3108"/>
                    <a:pt x="12682" y="0"/>
                    <a:pt x="12682" y="0"/>
                  </a:cubicBezTo>
                  <a:cubicBezTo>
                    <a:pt x="12682" y="0"/>
                    <a:pt x="10406" y="394"/>
                    <a:pt x="8331" y="394"/>
                  </a:cubicBezTo>
                  <a:cubicBezTo>
                    <a:pt x="7294" y="394"/>
                    <a:pt x="6308" y="295"/>
                    <a:pt x="5681" y="0"/>
                  </a:cubicBezTo>
                  <a:close/>
                </a:path>
              </a:pathLst>
            </a:custGeom>
            <a:solidFill>
              <a:srgbClr val="151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0"/>
            <p:cNvSpPr/>
            <p:nvPr/>
          </p:nvSpPr>
          <p:spPr>
            <a:xfrm>
              <a:off x="1523763" y="3311905"/>
              <a:ext cx="200631" cy="76888"/>
            </a:xfrm>
            <a:custGeom>
              <a:rect b="b" l="l" r="r" t="t"/>
              <a:pathLst>
                <a:path extrusionOk="0" h="2683" w="7001">
                  <a:moveTo>
                    <a:pt x="3500" y="1"/>
                  </a:moveTo>
                  <a:lnTo>
                    <a:pt x="0" y="260"/>
                  </a:lnTo>
                  <a:lnTo>
                    <a:pt x="0" y="1939"/>
                  </a:lnTo>
                  <a:cubicBezTo>
                    <a:pt x="0" y="1939"/>
                    <a:pt x="217" y="2683"/>
                    <a:pt x="3500" y="2683"/>
                  </a:cubicBezTo>
                  <a:cubicBezTo>
                    <a:pt x="6784" y="2683"/>
                    <a:pt x="7001" y="1939"/>
                    <a:pt x="7001" y="1939"/>
                  </a:cubicBezTo>
                  <a:lnTo>
                    <a:pt x="7001" y="260"/>
                  </a:lnTo>
                  <a:lnTo>
                    <a:pt x="3500" y="1"/>
                  </a:lnTo>
                  <a:close/>
                </a:path>
              </a:pathLst>
            </a:custGeom>
            <a:solidFill>
              <a:srgbClr val="F6D1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0"/>
            <p:cNvSpPr/>
            <p:nvPr/>
          </p:nvSpPr>
          <p:spPr>
            <a:xfrm>
              <a:off x="1432545" y="2968847"/>
              <a:ext cx="369424" cy="597824"/>
            </a:xfrm>
            <a:custGeom>
              <a:rect b="b" l="l" r="r" t="t"/>
              <a:pathLst>
                <a:path extrusionOk="0" h="20861" w="12891">
                  <a:moveTo>
                    <a:pt x="5355" y="1"/>
                  </a:moveTo>
                  <a:cubicBezTo>
                    <a:pt x="5355" y="1"/>
                    <a:pt x="2013" y="1271"/>
                    <a:pt x="1696" y="2340"/>
                  </a:cubicBezTo>
                  <a:cubicBezTo>
                    <a:pt x="1387" y="3409"/>
                    <a:pt x="468" y="7102"/>
                    <a:pt x="2373" y="8447"/>
                  </a:cubicBezTo>
                  <a:cubicBezTo>
                    <a:pt x="2373" y="8447"/>
                    <a:pt x="226" y="17678"/>
                    <a:pt x="0" y="19574"/>
                  </a:cubicBezTo>
                  <a:cubicBezTo>
                    <a:pt x="0" y="19574"/>
                    <a:pt x="3492" y="20861"/>
                    <a:pt x="6241" y="20861"/>
                  </a:cubicBezTo>
                  <a:cubicBezTo>
                    <a:pt x="8989" y="20861"/>
                    <a:pt x="12489" y="19574"/>
                    <a:pt x="12489" y="19574"/>
                  </a:cubicBezTo>
                  <a:cubicBezTo>
                    <a:pt x="12256" y="17678"/>
                    <a:pt x="10994" y="8447"/>
                    <a:pt x="10994" y="8447"/>
                  </a:cubicBezTo>
                  <a:cubicBezTo>
                    <a:pt x="12890" y="7102"/>
                    <a:pt x="11980" y="3418"/>
                    <a:pt x="11662" y="2340"/>
                  </a:cubicBezTo>
                  <a:cubicBezTo>
                    <a:pt x="11345" y="1271"/>
                    <a:pt x="8003" y="1"/>
                    <a:pt x="8003" y="1"/>
                  </a:cubicBezTo>
                  <a:lnTo>
                    <a:pt x="6683" y="293"/>
                  </a:lnTo>
                  <a:lnTo>
                    <a:pt x="535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0"/>
            <p:cNvSpPr/>
            <p:nvPr/>
          </p:nvSpPr>
          <p:spPr>
            <a:xfrm>
              <a:off x="1278825" y="2980596"/>
              <a:ext cx="279898" cy="467089"/>
            </a:xfrm>
            <a:custGeom>
              <a:rect b="b" l="l" r="r" t="t"/>
              <a:pathLst>
                <a:path extrusionOk="0" h="16299" w="9767">
                  <a:moveTo>
                    <a:pt x="9767" y="0"/>
                  </a:moveTo>
                  <a:cubicBezTo>
                    <a:pt x="6158" y="1353"/>
                    <a:pt x="5815" y="1963"/>
                    <a:pt x="5815" y="1963"/>
                  </a:cubicBezTo>
                  <a:cubicBezTo>
                    <a:pt x="5815" y="1963"/>
                    <a:pt x="1" y="7711"/>
                    <a:pt x="1" y="8655"/>
                  </a:cubicBezTo>
                  <a:cubicBezTo>
                    <a:pt x="1" y="9599"/>
                    <a:pt x="5272" y="16299"/>
                    <a:pt x="5272" y="16299"/>
                  </a:cubicBezTo>
                  <a:lnTo>
                    <a:pt x="6291" y="14937"/>
                  </a:lnTo>
                  <a:lnTo>
                    <a:pt x="3317" y="9331"/>
                  </a:lnTo>
                  <a:lnTo>
                    <a:pt x="6642" y="6090"/>
                  </a:lnTo>
                  <a:lnTo>
                    <a:pt x="97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0"/>
            <p:cNvSpPr/>
            <p:nvPr/>
          </p:nvSpPr>
          <p:spPr>
            <a:xfrm>
              <a:off x="1442088" y="2975696"/>
              <a:ext cx="126494" cy="179453"/>
            </a:xfrm>
            <a:custGeom>
              <a:rect b="b" l="l" r="r" t="t"/>
              <a:pathLst>
                <a:path extrusionOk="0" h="6262" w="4414">
                  <a:moveTo>
                    <a:pt x="4165" y="1"/>
                  </a:moveTo>
                  <a:cubicBezTo>
                    <a:pt x="3229" y="1"/>
                    <a:pt x="0" y="418"/>
                    <a:pt x="945" y="6261"/>
                  </a:cubicBezTo>
                  <a:cubicBezTo>
                    <a:pt x="945" y="6261"/>
                    <a:pt x="770" y="2326"/>
                    <a:pt x="4412" y="12"/>
                  </a:cubicBezTo>
                  <a:cubicBezTo>
                    <a:pt x="4413" y="12"/>
                    <a:pt x="4321" y="1"/>
                    <a:pt x="416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0"/>
            <p:cNvSpPr/>
            <p:nvPr/>
          </p:nvSpPr>
          <p:spPr>
            <a:xfrm>
              <a:off x="1679118" y="2975696"/>
              <a:ext cx="126723" cy="179453"/>
            </a:xfrm>
            <a:custGeom>
              <a:rect b="b" l="l" r="r" t="t"/>
              <a:pathLst>
                <a:path extrusionOk="0" h="6262" w="4422">
                  <a:moveTo>
                    <a:pt x="251" y="1"/>
                  </a:moveTo>
                  <a:cubicBezTo>
                    <a:pt x="94" y="1"/>
                    <a:pt x="1" y="12"/>
                    <a:pt x="1" y="12"/>
                  </a:cubicBezTo>
                  <a:cubicBezTo>
                    <a:pt x="3652" y="2326"/>
                    <a:pt x="3476" y="6261"/>
                    <a:pt x="3476" y="6261"/>
                  </a:cubicBezTo>
                  <a:cubicBezTo>
                    <a:pt x="4421" y="418"/>
                    <a:pt x="1193" y="1"/>
                    <a:pt x="25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0"/>
            <p:cNvSpPr/>
            <p:nvPr/>
          </p:nvSpPr>
          <p:spPr>
            <a:xfrm>
              <a:off x="1240051" y="4454362"/>
              <a:ext cx="172891" cy="79754"/>
            </a:xfrm>
            <a:custGeom>
              <a:rect b="b" l="l" r="r" t="t"/>
              <a:pathLst>
                <a:path extrusionOk="0" h="2783" w="6033">
                  <a:moveTo>
                    <a:pt x="4403" y="0"/>
                  </a:moveTo>
                  <a:lnTo>
                    <a:pt x="4219" y="744"/>
                  </a:lnTo>
                  <a:lnTo>
                    <a:pt x="168" y="2456"/>
                  </a:lnTo>
                  <a:cubicBezTo>
                    <a:pt x="1" y="2523"/>
                    <a:pt x="51" y="2774"/>
                    <a:pt x="226" y="2782"/>
                  </a:cubicBezTo>
                  <a:lnTo>
                    <a:pt x="5673" y="2782"/>
                  </a:lnTo>
                  <a:lnTo>
                    <a:pt x="6032" y="0"/>
                  </a:lnTo>
                  <a:close/>
                </a:path>
              </a:pathLst>
            </a:custGeom>
            <a:solidFill>
              <a:srgbClr val="2B36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0"/>
            <p:cNvSpPr/>
            <p:nvPr/>
          </p:nvSpPr>
          <p:spPr>
            <a:xfrm>
              <a:off x="1621429" y="4454362"/>
              <a:ext cx="151799" cy="79754"/>
            </a:xfrm>
            <a:custGeom>
              <a:rect b="b" l="l" r="r" t="t"/>
              <a:pathLst>
                <a:path extrusionOk="0" h="2783" w="5297">
                  <a:moveTo>
                    <a:pt x="1" y="0"/>
                  </a:moveTo>
                  <a:lnTo>
                    <a:pt x="1" y="2782"/>
                  </a:lnTo>
                  <a:lnTo>
                    <a:pt x="5297" y="2782"/>
                  </a:lnTo>
                  <a:lnTo>
                    <a:pt x="1813" y="836"/>
                  </a:lnTo>
                  <a:lnTo>
                    <a:pt x="1813" y="0"/>
                  </a:lnTo>
                  <a:close/>
                </a:path>
              </a:pathLst>
            </a:custGeom>
            <a:solidFill>
              <a:srgbClr val="2B36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0"/>
            <p:cNvSpPr/>
            <p:nvPr/>
          </p:nvSpPr>
          <p:spPr>
            <a:xfrm>
              <a:off x="1401136" y="2711503"/>
              <a:ext cx="366587" cy="236367"/>
            </a:xfrm>
            <a:custGeom>
              <a:rect b="b" l="l" r="r" t="t"/>
              <a:pathLst>
                <a:path extrusionOk="0" h="8248" w="12792">
                  <a:moveTo>
                    <a:pt x="7779" y="0"/>
                  </a:moveTo>
                  <a:cubicBezTo>
                    <a:pt x="1656" y="0"/>
                    <a:pt x="1" y="8248"/>
                    <a:pt x="3105" y="8248"/>
                  </a:cubicBezTo>
                  <a:cubicBezTo>
                    <a:pt x="3169" y="8248"/>
                    <a:pt x="3234" y="8244"/>
                    <a:pt x="3302" y="8237"/>
                  </a:cubicBezTo>
                  <a:cubicBezTo>
                    <a:pt x="6677" y="7886"/>
                    <a:pt x="8389" y="2540"/>
                    <a:pt x="8389" y="2540"/>
                  </a:cubicBezTo>
                  <a:cubicBezTo>
                    <a:pt x="8732" y="3893"/>
                    <a:pt x="10194" y="4779"/>
                    <a:pt x="10194" y="4779"/>
                  </a:cubicBezTo>
                  <a:cubicBezTo>
                    <a:pt x="12792" y="234"/>
                    <a:pt x="7779" y="0"/>
                    <a:pt x="77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0"/>
            <p:cNvSpPr/>
            <p:nvPr/>
          </p:nvSpPr>
          <p:spPr>
            <a:xfrm>
              <a:off x="1456962" y="2713165"/>
              <a:ext cx="333745" cy="455368"/>
            </a:xfrm>
            <a:custGeom>
              <a:rect b="b" l="l" r="r" t="t"/>
              <a:pathLst>
                <a:path extrusionOk="0" h="15890" w="11646">
                  <a:moveTo>
                    <a:pt x="5831" y="1"/>
                  </a:moveTo>
                  <a:cubicBezTo>
                    <a:pt x="2097" y="1"/>
                    <a:pt x="1621" y="2164"/>
                    <a:pt x="1621" y="4838"/>
                  </a:cubicBezTo>
                  <a:cubicBezTo>
                    <a:pt x="1621" y="7511"/>
                    <a:pt x="0" y="15890"/>
                    <a:pt x="5823" y="15890"/>
                  </a:cubicBezTo>
                  <a:cubicBezTo>
                    <a:pt x="11646" y="15890"/>
                    <a:pt x="10033" y="7511"/>
                    <a:pt x="10033" y="4838"/>
                  </a:cubicBezTo>
                  <a:cubicBezTo>
                    <a:pt x="10033" y="2173"/>
                    <a:pt x="9198" y="9"/>
                    <a:pt x="58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0"/>
            <p:cNvSpPr/>
            <p:nvPr/>
          </p:nvSpPr>
          <p:spPr>
            <a:xfrm>
              <a:off x="1433491" y="3033240"/>
              <a:ext cx="381173" cy="453963"/>
            </a:xfrm>
            <a:custGeom>
              <a:rect b="b" l="l" r="r" t="t"/>
              <a:pathLst>
                <a:path extrusionOk="0" h="15841" w="13301">
                  <a:moveTo>
                    <a:pt x="310" y="1"/>
                  </a:moveTo>
                  <a:cubicBezTo>
                    <a:pt x="134" y="1"/>
                    <a:pt x="1" y="135"/>
                    <a:pt x="1" y="302"/>
                  </a:cubicBezTo>
                  <a:lnTo>
                    <a:pt x="1" y="15531"/>
                  </a:lnTo>
                  <a:cubicBezTo>
                    <a:pt x="1" y="15698"/>
                    <a:pt x="134" y="15840"/>
                    <a:pt x="310" y="15840"/>
                  </a:cubicBezTo>
                  <a:lnTo>
                    <a:pt x="12991" y="15840"/>
                  </a:lnTo>
                  <a:cubicBezTo>
                    <a:pt x="13167" y="15840"/>
                    <a:pt x="13300" y="15698"/>
                    <a:pt x="13300" y="15531"/>
                  </a:cubicBezTo>
                  <a:lnTo>
                    <a:pt x="13300" y="302"/>
                  </a:lnTo>
                  <a:cubicBezTo>
                    <a:pt x="13300" y="135"/>
                    <a:pt x="13158" y="1"/>
                    <a:pt x="129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0"/>
            <p:cNvSpPr/>
            <p:nvPr/>
          </p:nvSpPr>
          <p:spPr>
            <a:xfrm>
              <a:off x="1480175" y="3253272"/>
              <a:ext cx="287320" cy="191547"/>
            </a:xfrm>
            <a:custGeom>
              <a:rect b="b" l="l" r="r" t="t"/>
              <a:pathLst>
                <a:path extrusionOk="0" h="6684" w="10026">
                  <a:moveTo>
                    <a:pt x="126" y="0"/>
                  </a:moveTo>
                  <a:cubicBezTo>
                    <a:pt x="59" y="0"/>
                    <a:pt x="1" y="59"/>
                    <a:pt x="1" y="126"/>
                  </a:cubicBezTo>
                  <a:lnTo>
                    <a:pt x="1" y="6558"/>
                  </a:lnTo>
                  <a:cubicBezTo>
                    <a:pt x="1" y="6625"/>
                    <a:pt x="59" y="6683"/>
                    <a:pt x="126" y="6683"/>
                  </a:cubicBezTo>
                  <a:lnTo>
                    <a:pt x="9900" y="6683"/>
                  </a:lnTo>
                  <a:cubicBezTo>
                    <a:pt x="9967" y="6683"/>
                    <a:pt x="10025" y="6625"/>
                    <a:pt x="10025" y="6558"/>
                  </a:cubicBezTo>
                  <a:lnTo>
                    <a:pt x="10025" y="126"/>
                  </a:lnTo>
                  <a:cubicBezTo>
                    <a:pt x="10025" y="59"/>
                    <a:pt x="9967" y="0"/>
                    <a:pt x="99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0"/>
            <p:cNvSpPr/>
            <p:nvPr/>
          </p:nvSpPr>
          <p:spPr>
            <a:xfrm>
              <a:off x="1480175" y="3329873"/>
              <a:ext cx="287320" cy="9600"/>
            </a:xfrm>
            <a:custGeom>
              <a:rect b="b" l="l" r="r" t="t"/>
              <a:pathLst>
                <a:path extrusionOk="0" h="335" w="10026">
                  <a:moveTo>
                    <a:pt x="1" y="1"/>
                  </a:moveTo>
                  <a:lnTo>
                    <a:pt x="1" y="335"/>
                  </a:lnTo>
                  <a:lnTo>
                    <a:pt x="10025" y="335"/>
                  </a:lnTo>
                  <a:lnTo>
                    <a:pt x="100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0"/>
            <p:cNvSpPr/>
            <p:nvPr/>
          </p:nvSpPr>
          <p:spPr>
            <a:xfrm>
              <a:off x="1383684" y="3293249"/>
              <a:ext cx="49835" cy="151570"/>
            </a:xfrm>
            <a:custGeom>
              <a:rect b="b" l="l" r="r" t="t"/>
              <a:pathLst>
                <a:path extrusionOk="0" h="5289" w="1739">
                  <a:moveTo>
                    <a:pt x="561" y="0"/>
                  </a:moveTo>
                  <a:cubicBezTo>
                    <a:pt x="252" y="0"/>
                    <a:pt x="1" y="251"/>
                    <a:pt x="1" y="552"/>
                  </a:cubicBezTo>
                  <a:lnTo>
                    <a:pt x="1" y="4729"/>
                  </a:lnTo>
                  <a:cubicBezTo>
                    <a:pt x="1" y="5038"/>
                    <a:pt x="252" y="5288"/>
                    <a:pt x="561" y="5288"/>
                  </a:cubicBezTo>
                  <a:lnTo>
                    <a:pt x="1739" y="5288"/>
                  </a:lnTo>
                  <a:lnTo>
                    <a:pt x="173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0"/>
            <p:cNvSpPr/>
            <p:nvPr/>
          </p:nvSpPr>
          <p:spPr>
            <a:xfrm>
              <a:off x="1383684" y="3353802"/>
              <a:ext cx="49835" cy="7451"/>
            </a:xfrm>
            <a:custGeom>
              <a:rect b="b" l="l" r="r" t="t"/>
              <a:pathLst>
                <a:path extrusionOk="0" h="260" w="1739">
                  <a:moveTo>
                    <a:pt x="1" y="1"/>
                  </a:moveTo>
                  <a:lnTo>
                    <a:pt x="1" y="260"/>
                  </a:lnTo>
                  <a:lnTo>
                    <a:pt x="1739" y="260"/>
                  </a:lnTo>
                  <a:lnTo>
                    <a:pt x="173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0"/>
            <p:cNvSpPr/>
            <p:nvPr/>
          </p:nvSpPr>
          <p:spPr>
            <a:xfrm>
              <a:off x="1814383" y="3293249"/>
              <a:ext cx="49835" cy="151340"/>
            </a:xfrm>
            <a:custGeom>
              <a:rect b="b" l="l" r="r" t="t"/>
              <a:pathLst>
                <a:path extrusionOk="0" h="5281" w="1739">
                  <a:moveTo>
                    <a:pt x="1194" y="0"/>
                  </a:moveTo>
                  <a:cubicBezTo>
                    <a:pt x="1189" y="0"/>
                    <a:pt x="1184" y="0"/>
                    <a:pt x="1179" y="0"/>
                  </a:cubicBezTo>
                  <a:lnTo>
                    <a:pt x="1" y="0"/>
                  </a:lnTo>
                  <a:lnTo>
                    <a:pt x="1" y="5280"/>
                  </a:lnTo>
                  <a:lnTo>
                    <a:pt x="1187" y="5280"/>
                  </a:lnTo>
                  <a:cubicBezTo>
                    <a:pt x="1488" y="5280"/>
                    <a:pt x="1739" y="5038"/>
                    <a:pt x="1739" y="4729"/>
                  </a:cubicBezTo>
                  <a:lnTo>
                    <a:pt x="1739" y="552"/>
                  </a:lnTo>
                  <a:cubicBezTo>
                    <a:pt x="1739" y="248"/>
                    <a:pt x="1496"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0"/>
            <p:cNvSpPr/>
            <p:nvPr/>
          </p:nvSpPr>
          <p:spPr>
            <a:xfrm>
              <a:off x="1814383" y="3353802"/>
              <a:ext cx="49835" cy="7451"/>
            </a:xfrm>
            <a:custGeom>
              <a:rect b="b" l="l" r="r" t="t"/>
              <a:pathLst>
                <a:path extrusionOk="0" h="260" w="1739">
                  <a:moveTo>
                    <a:pt x="1" y="1"/>
                  </a:moveTo>
                  <a:lnTo>
                    <a:pt x="1" y="260"/>
                  </a:lnTo>
                  <a:lnTo>
                    <a:pt x="1739" y="260"/>
                  </a:lnTo>
                  <a:lnTo>
                    <a:pt x="173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0"/>
            <p:cNvSpPr/>
            <p:nvPr/>
          </p:nvSpPr>
          <p:spPr>
            <a:xfrm>
              <a:off x="1719582" y="3339444"/>
              <a:ext cx="28772" cy="47915"/>
            </a:xfrm>
            <a:custGeom>
              <a:rect b="b" l="l" r="r" t="t"/>
              <a:pathLst>
                <a:path extrusionOk="0" h="1672" w="1004">
                  <a:moveTo>
                    <a:pt x="1" y="1"/>
                  </a:moveTo>
                  <a:lnTo>
                    <a:pt x="1" y="1671"/>
                  </a:lnTo>
                  <a:lnTo>
                    <a:pt x="1003" y="1671"/>
                  </a:lnTo>
                  <a:lnTo>
                    <a:pt x="100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0"/>
            <p:cNvSpPr/>
            <p:nvPr/>
          </p:nvSpPr>
          <p:spPr>
            <a:xfrm>
              <a:off x="1524222" y="3083763"/>
              <a:ext cx="199456" cy="132913"/>
            </a:xfrm>
            <a:custGeom>
              <a:rect b="b" l="l" r="r" t="t"/>
              <a:pathLst>
                <a:path extrusionOk="0" h="4638" w="6960">
                  <a:moveTo>
                    <a:pt x="84" y="1"/>
                  </a:moveTo>
                  <a:cubicBezTo>
                    <a:pt x="34" y="1"/>
                    <a:pt x="1" y="42"/>
                    <a:pt x="1" y="84"/>
                  </a:cubicBezTo>
                  <a:lnTo>
                    <a:pt x="1" y="4554"/>
                  </a:lnTo>
                  <a:cubicBezTo>
                    <a:pt x="1" y="4595"/>
                    <a:pt x="34" y="4637"/>
                    <a:pt x="84" y="4637"/>
                  </a:cubicBezTo>
                  <a:lnTo>
                    <a:pt x="6868" y="4637"/>
                  </a:lnTo>
                  <a:cubicBezTo>
                    <a:pt x="6918" y="4637"/>
                    <a:pt x="6960" y="4595"/>
                    <a:pt x="6960" y="4554"/>
                  </a:cubicBezTo>
                  <a:lnTo>
                    <a:pt x="6960" y="84"/>
                  </a:lnTo>
                  <a:cubicBezTo>
                    <a:pt x="6960" y="42"/>
                    <a:pt x="6918" y="1"/>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0"/>
            <p:cNvSpPr/>
            <p:nvPr/>
          </p:nvSpPr>
          <p:spPr>
            <a:xfrm>
              <a:off x="1524222" y="3136922"/>
              <a:ext cx="199456" cy="6735"/>
            </a:xfrm>
            <a:custGeom>
              <a:rect b="b" l="l" r="r" t="t"/>
              <a:pathLst>
                <a:path extrusionOk="0" h="235" w="6960">
                  <a:moveTo>
                    <a:pt x="1" y="0"/>
                  </a:moveTo>
                  <a:lnTo>
                    <a:pt x="1" y="234"/>
                  </a:lnTo>
                  <a:lnTo>
                    <a:pt x="6960" y="234"/>
                  </a:lnTo>
                  <a:lnTo>
                    <a:pt x="696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0"/>
            <p:cNvSpPr/>
            <p:nvPr/>
          </p:nvSpPr>
          <p:spPr>
            <a:xfrm>
              <a:off x="1690380" y="3143628"/>
              <a:ext cx="19888" cy="33042"/>
            </a:xfrm>
            <a:custGeom>
              <a:rect b="b" l="l" r="r" t="t"/>
              <a:pathLst>
                <a:path extrusionOk="0" h="1153" w="694">
                  <a:moveTo>
                    <a:pt x="0" y="0"/>
                  </a:moveTo>
                  <a:lnTo>
                    <a:pt x="0" y="1153"/>
                  </a:lnTo>
                  <a:lnTo>
                    <a:pt x="694" y="1153"/>
                  </a:lnTo>
                  <a:lnTo>
                    <a:pt x="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8" name="Google Shape;1618;p30"/>
          <p:cNvGrpSpPr/>
          <p:nvPr/>
        </p:nvGrpSpPr>
        <p:grpSpPr>
          <a:xfrm>
            <a:off x="7233230" y="3277777"/>
            <a:ext cx="662705" cy="528415"/>
            <a:chOff x="1598675" y="4031321"/>
            <a:chExt cx="662705" cy="528415"/>
          </a:xfrm>
        </p:grpSpPr>
        <p:sp>
          <p:nvSpPr>
            <p:cNvPr id="1619" name="Google Shape;1619;p30"/>
            <p:cNvSpPr/>
            <p:nvPr/>
          </p:nvSpPr>
          <p:spPr>
            <a:xfrm>
              <a:off x="1821089" y="4031321"/>
              <a:ext cx="220061" cy="292593"/>
            </a:xfrm>
            <a:custGeom>
              <a:rect b="b" l="l" r="r" t="t"/>
              <a:pathLst>
                <a:path extrusionOk="0" h="10210" w="7679">
                  <a:moveTo>
                    <a:pt x="1254" y="1204"/>
                  </a:moveTo>
                  <a:lnTo>
                    <a:pt x="6475" y="1237"/>
                  </a:lnTo>
                  <a:lnTo>
                    <a:pt x="6425" y="8998"/>
                  </a:lnTo>
                  <a:lnTo>
                    <a:pt x="1204" y="8965"/>
                  </a:lnTo>
                  <a:lnTo>
                    <a:pt x="1254" y="1204"/>
                  </a:lnTo>
                  <a:close/>
                  <a:moveTo>
                    <a:pt x="68" y="1"/>
                  </a:moveTo>
                  <a:lnTo>
                    <a:pt x="1" y="10159"/>
                  </a:lnTo>
                  <a:lnTo>
                    <a:pt x="7611" y="10209"/>
                  </a:lnTo>
                  <a:lnTo>
                    <a:pt x="7678" y="51"/>
                  </a:lnTo>
                  <a:lnTo>
                    <a:pt x="6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0"/>
            <p:cNvSpPr/>
            <p:nvPr/>
          </p:nvSpPr>
          <p:spPr>
            <a:xfrm>
              <a:off x="1598675" y="4106260"/>
              <a:ext cx="662705" cy="453476"/>
            </a:xfrm>
            <a:custGeom>
              <a:rect b="b" l="l" r="r" t="t"/>
              <a:pathLst>
                <a:path extrusionOk="0" h="15824" w="23125">
                  <a:moveTo>
                    <a:pt x="402" y="0"/>
                  </a:moveTo>
                  <a:cubicBezTo>
                    <a:pt x="235" y="0"/>
                    <a:pt x="101" y="126"/>
                    <a:pt x="101" y="293"/>
                  </a:cubicBezTo>
                  <a:lnTo>
                    <a:pt x="9" y="15380"/>
                  </a:lnTo>
                  <a:cubicBezTo>
                    <a:pt x="1" y="15547"/>
                    <a:pt x="135" y="15681"/>
                    <a:pt x="302" y="15681"/>
                  </a:cubicBezTo>
                  <a:lnTo>
                    <a:pt x="22732" y="15823"/>
                  </a:lnTo>
                  <a:cubicBezTo>
                    <a:pt x="22737" y="15823"/>
                    <a:pt x="22742" y="15823"/>
                    <a:pt x="22747" y="15823"/>
                  </a:cubicBezTo>
                  <a:cubicBezTo>
                    <a:pt x="22907" y="15823"/>
                    <a:pt x="23033" y="15693"/>
                    <a:pt x="23033" y="15531"/>
                  </a:cubicBezTo>
                  <a:lnTo>
                    <a:pt x="23125" y="443"/>
                  </a:lnTo>
                  <a:cubicBezTo>
                    <a:pt x="23125" y="276"/>
                    <a:pt x="23000" y="143"/>
                    <a:pt x="22832" y="143"/>
                  </a:cubicBez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0"/>
            <p:cNvSpPr/>
            <p:nvPr/>
          </p:nvSpPr>
          <p:spPr>
            <a:xfrm>
              <a:off x="1689177" y="4106747"/>
              <a:ext cx="61327" cy="449865"/>
            </a:xfrm>
            <a:custGeom>
              <a:rect b="b" l="l" r="r" t="t"/>
              <a:pathLst>
                <a:path extrusionOk="0" h="15698" w="2140">
                  <a:moveTo>
                    <a:pt x="101" y="0"/>
                  </a:moveTo>
                  <a:lnTo>
                    <a:pt x="1" y="15681"/>
                  </a:lnTo>
                  <a:lnTo>
                    <a:pt x="2039" y="15697"/>
                  </a:lnTo>
                  <a:lnTo>
                    <a:pt x="2139" y="17"/>
                  </a:lnTo>
                  <a:lnTo>
                    <a:pt x="1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0"/>
            <p:cNvSpPr/>
            <p:nvPr/>
          </p:nvSpPr>
          <p:spPr>
            <a:xfrm>
              <a:off x="2109817" y="4109384"/>
              <a:ext cx="61327" cy="449865"/>
            </a:xfrm>
            <a:custGeom>
              <a:rect b="b" l="l" r="r" t="t"/>
              <a:pathLst>
                <a:path extrusionOk="0" h="15698" w="2140">
                  <a:moveTo>
                    <a:pt x="101" y="0"/>
                  </a:moveTo>
                  <a:lnTo>
                    <a:pt x="1" y="15681"/>
                  </a:lnTo>
                  <a:lnTo>
                    <a:pt x="2039" y="15697"/>
                  </a:lnTo>
                  <a:lnTo>
                    <a:pt x="2139" y="17"/>
                  </a:lnTo>
                  <a:lnTo>
                    <a:pt x="10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31"/>
          <p:cNvSpPr txBox="1"/>
          <p:nvPr>
            <p:ph type="title"/>
          </p:nvPr>
        </p:nvSpPr>
        <p:spPr>
          <a:xfrm>
            <a:off x="1136550" y="1637190"/>
            <a:ext cx="6870900" cy="279239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Thanks!</a:t>
            </a:r>
            <a:br>
              <a:rPr lang="en-US"/>
            </a:br>
            <a:r>
              <a:rPr lang="en-US" sz="4000"/>
              <a:t>Any Question?</a:t>
            </a:r>
            <a:br>
              <a:rPr lang="en-US" sz="4000"/>
            </a:br>
            <a:endParaRPr/>
          </a:p>
        </p:txBody>
      </p:sp>
      <p:grpSp>
        <p:nvGrpSpPr>
          <p:cNvPr id="1628" name="Google Shape;1628;p31"/>
          <p:cNvGrpSpPr/>
          <p:nvPr/>
        </p:nvGrpSpPr>
        <p:grpSpPr>
          <a:xfrm rot="1455528">
            <a:off x="274523" y="1008861"/>
            <a:ext cx="2321825" cy="1136075"/>
            <a:chOff x="2540450" y="1718350"/>
            <a:chExt cx="2321825" cy="1136075"/>
          </a:xfrm>
        </p:grpSpPr>
        <p:sp>
          <p:nvSpPr>
            <p:cNvPr id="1629" name="Google Shape;1629;p31"/>
            <p:cNvSpPr/>
            <p:nvPr/>
          </p:nvSpPr>
          <p:spPr>
            <a:xfrm>
              <a:off x="4104475" y="2363950"/>
              <a:ext cx="163500" cy="114675"/>
            </a:xfrm>
            <a:custGeom>
              <a:rect b="b" l="l" r="r" t="t"/>
              <a:pathLst>
                <a:path extrusionOk="0" h="4587" w="6540">
                  <a:moveTo>
                    <a:pt x="1175" y="1"/>
                  </a:moveTo>
                  <a:cubicBezTo>
                    <a:pt x="677" y="1"/>
                    <a:pt x="206" y="299"/>
                    <a:pt x="17" y="791"/>
                  </a:cubicBezTo>
                  <a:lnTo>
                    <a:pt x="0" y="824"/>
                  </a:lnTo>
                  <a:lnTo>
                    <a:pt x="3648" y="4586"/>
                  </a:lnTo>
                  <a:lnTo>
                    <a:pt x="6539" y="2007"/>
                  </a:lnTo>
                  <a:lnTo>
                    <a:pt x="1627" y="85"/>
                  </a:lnTo>
                  <a:cubicBezTo>
                    <a:pt x="1479" y="28"/>
                    <a:pt x="1326" y="1"/>
                    <a:pt x="11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1"/>
            <p:cNvSpPr/>
            <p:nvPr/>
          </p:nvSpPr>
          <p:spPr>
            <a:xfrm>
              <a:off x="4072025" y="2343050"/>
              <a:ext cx="218525" cy="184025"/>
            </a:xfrm>
            <a:custGeom>
              <a:rect b="b" l="l" r="r" t="t"/>
              <a:pathLst>
                <a:path extrusionOk="0" h="7361" w="8741">
                  <a:moveTo>
                    <a:pt x="263" y="1"/>
                  </a:moveTo>
                  <a:lnTo>
                    <a:pt x="1" y="2744"/>
                  </a:lnTo>
                  <a:lnTo>
                    <a:pt x="4305" y="7361"/>
                  </a:lnTo>
                  <a:lnTo>
                    <a:pt x="8741" y="2728"/>
                  </a:lnTo>
                  <a:lnTo>
                    <a:pt x="7656" y="1726"/>
                  </a:lnTo>
                  <a:lnTo>
                    <a:pt x="3796" y="3369"/>
                  </a:lnTo>
                  <a:lnTo>
                    <a:pt x="26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1"/>
            <p:cNvSpPr/>
            <p:nvPr/>
          </p:nvSpPr>
          <p:spPr>
            <a:xfrm>
              <a:off x="4115150" y="2346750"/>
              <a:ext cx="271925" cy="132450"/>
            </a:xfrm>
            <a:custGeom>
              <a:rect b="b" l="l" r="r" t="t"/>
              <a:pathLst>
                <a:path extrusionOk="0" h="5298" w="10877">
                  <a:moveTo>
                    <a:pt x="8248" y="1"/>
                  </a:moveTo>
                  <a:cubicBezTo>
                    <a:pt x="6687" y="346"/>
                    <a:pt x="5225" y="1085"/>
                    <a:pt x="3779" y="1841"/>
                  </a:cubicBezTo>
                  <a:cubicBezTo>
                    <a:pt x="2399" y="2580"/>
                    <a:pt x="954" y="3401"/>
                    <a:pt x="148" y="4814"/>
                  </a:cubicBezTo>
                  <a:cubicBezTo>
                    <a:pt x="66" y="4962"/>
                    <a:pt x="1" y="5176"/>
                    <a:pt x="148" y="5258"/>
                  </a:cubicBezTo>
                  <a:cubicBezTo>
                    <a:pt x="185" y="5282"/>
                    <a:pt x="229" y="5297"/>
                    <a:pt x="277" y="5297"/>
                  </a:cubicBezTo>
                  <a:cubicBezTo>
                    <a:pt x="294" y="5297"/>
                    <a:pt x="312" y="5295"/>
                    <a:pt x="329" y="5291"/>
                  </a:cubicBezTo>
                  <a:cubicBezTo>
                    <a:pt x="1561" y="5258"/>
                    <a:pt x="2744" y="4765"/>
                    <a:pt x="3894" y="4289"/>
                  </a:cubicBezTo>
                  <a:cubicBezTo>
                    <a:pt x="6326" y="3270"/>
                    <a:pt x="8806" y="2235"/>
                    <a:pt x="10877" y="576"/>
                  </a:cubicBezTo>
                  <a:lnTo>
                    <a:pt x="824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1"/>
            <p:cNvSpPr/>
            <p:nvPr/>
          </p:nvSpPr>
          <p:spPr>
            <a:xfrm>
              <a:off x="4185800" y="2479000"/>
              <a:ext cx="104750" cy="138850"/>
            </a:xfrm>
            <a:custGeom>
              <a:rect b="b" l="l" r="r" t="t"/>
              <a:pathLst>
                <a:path extrusionOk="0" h="5554" w="4190">
                  <a:moveTo>
                    <a:pt x="4190" y="1"/>
                  </a:moveTo>
                  <a:lnTo>
                    <a:pt x="411" y="67"/>
                  </a:lnTo>
                  <a:lnTo>
                    <a:pt x="0" y="5422"/>
                  </a:lnTo>
                  <a:lnTo>
                    <a:pt x="33" y="5439"/>
                  </a:lnTo>
                  <a:cubicBezTo>
                    <a:pt x="207" y="5516"/>
                    <a:pt x="388" y="5553"/>
                    <a:pt x="565" y="5553"/>
                  </a:cubicBezTo>
                  <a:cubicBezTo>
                    <a:pt x="1026" y="5553"/>
                    <a:pt x="1463" y="5303"/>
                    <a:pt x="1676" y="4864"/>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1"/>
            <p:cNvSpPr/>
            <p:nvPr/>
          </p:nvSpPr>
          <p:spPr>
            <a:xfrm>
              <a:off x="4144325" y="2454775"/>
              <a:ext cx="165125" cy="208675"/>
            </a:xfrm>
            <a:custGeom>
              <a:rect b="b" l="l" r="r" t="t"/>
              <a:pathLst>
                <a:path extrusionOk="0" h="8347" w="6605">
                  <a:moveTo>
                    <a:pt x="378" y="1"/>
                  </a:moveTo>
                  <a:lnTo>
                    <a:pt x="0" y="6473"/>
                  </a:lnTo>
                  <a:lnTo>
                    <a:pt x="1906" y="8346"/>
                  </a:lnTo>
                  <a:lnTo>
                    <a:pt x="2481" y="3368"/>
                  </a:lnTo>
                  <a:lnTo>
                    <a:pt x="6407" y="1939"/>
                  </a:lnTo>
                  <a:lnTo>
                    <a:pt x="6604" y="428"/>
                  </a:lnTo>
                  <a:lnTo>
                    <a:pt x="3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1"/>
            <p:cNvSpPr/>
            <p:nvPr/>
          </p:nvSpPr>
          <p:spPr>
            <a:xfrm>
              <a:off x="4265900" y="2117150"/>
              <a:ext cx="27950" cy="30025"/>
            </a:xfrm>
            <a:custGeom>
              <a:rect b="b" l="l" r="r" t="t"/>
              <a:pathLst>
                <a:path extrusionOk="0" h="1201" w="1118">
                  <a:moveTo>
                    <a:pt x="739" y="1"/>
                  </a:moveTo>
                  <a:lnTo>
                    <a:pt x="0" y="477"/>
                  </a:lnTo>
                  <a:lnTo>
                    <a:pt x="263" y="1200"/>
                  </a:lnTo>
                  <a:lnTo>
                    <a:pt x="1117" y="1036"/>
                  </a:lnTo>
                  <a:lnTo>
                    <a:pt x="7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1"/>
            <p:cNvSpPr/>
            <p:nvPr/>
          </p:nvSpPr>
          <p:spPr>
            <a:xfrm>
              <a:off x="4271650" y="2047600"/>
              <a:ext cx="189350" cy="106550"/>
            </a:xfrm>
            <a:custGeom>
              <a:rect b="b" l="l" r="r" t="t"/>
              <a:pathLst>
                <a:path extrusionOk="0" h="4262" w="7574">
                  <a:moveTo>
                    <a:pt x="6419" y="0"/>
                  </a:moveTo>
                  <a:cubicBezTo>
                    <a:pt x="6296" y="0"/>
                    <a:pt x="6169" y="24"/>
                    <a:pt x="6046" y="72"/>
                  </a:cubicBezTo>
                  <a:lnTo>
                    <a:pt x="0" y="2701"/>
                  </a:lnTo>
                  <a:lnTo>
                    <a:pt x="559" y="4262"/>
                  </a:lnTo>
                  <a:lnTo>
                    <a:pt x="6736" y="2077"/>
                  </a:lnTo>
                  <a:cubicBezTo>
                    <a:pt x="7278" y="1863"/>
                    <a:pt x="7574" y="1239"/>
                    <a:pt x="7360" y="697"/>
                  </a:cubicBezTo>
                  <a:cubicBezTo>
                    <a:pt x="7221" y="265"/>
                    <a:pt x="6836" y="0"/>
                    <a:pt x="64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1"/>
            <p:cNvSpPr/>
            <p:nvPr/>
          </p:nvSpPr>
          <p:spPr>
            <a:xfrm>
              <a:off x="4278200" y="2066225"/>
              <a:ext cx="92025" cy="106825"/>
            </a:xfrm>
            <a:custGeom>
              <a:rect b="b" l="l" r="r" t="t"/>
              <a:pathLst>
                <a:path extrusionOk="0" h="4273" w="3681">
                  <a:moveTo>
                    <a:pt x="1019" y="1"/>
                  </a:moveTo>
                  <a:lnTo>
                    <a:pt x="1" y="1102"/>
                  </a:lnTo>
                  <a:cubicBezTo>
                    <a:pt x="132" y="1217"/>
                    <a:pt x="1939" y="4272"/>
                    <a:pt x="1939" y="4272"/>
                  </a:cubicBezTo>
                  <a:lnTo>
                    <a:pt x="3681" y="3632"/>
                  </a:lnTo>
                  <a:lnTo>
                    <a:pt x="1019"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1"/>
            <p:cNvSpPr/>
            <p:nvPr/>
          </p:nvSpPr>
          <p:spPr>
            <a:xfrm>
              <a:off x="4421150" y="2026800"/>
              <a:ext cx="34100" cy="80950"/>
            </a:xfrm>
            <a:custGeom>
              <a:rect b="b" l="l" r="r" t="t"/>
              <a:pathLst>
                <a:path extrusionOk="0" h="3238" w="1364">
                  <a:moveTo>
                    <a:pt x="263" y="1"/>
                  </a:moveTo>
                  <a:lnTo>
                    <a:pt x="0" y="116"/>
                  </a:lnTo>
                  <a:lnTo>
                    <a:pt x="1101" y="3237"/>
                  </a:lnTo>
                  <a:lnTo>
                    <a:pt x="1364"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1"/>
            <p:cNvSpPr/>
            <p:nvPr/>
          </p:nvSpPr>
          <p:spPr>
            <a:xfrm>
              <a:off x="4326675" y="2226000"/>
              <a:ext cx="35350" cy="38225"/>
            </a:xfrm>
            <a:custGeom>
              <a:rect b="b" l="l" r="r" t="t"/>
              <a:pathLst>
                <a:path extrusionOk="0" h="1529" w="1414">
                  <a:moveTo>
                    <a:pt x="953" y="1"/>
                  </a:moveTo>
                  <a:lnTo>
                    <a:pt x="0" y="609"/>
                  </a:lnTo>
                  <a:lnTo>
                    <a:pt x="329" y="1529"/>
                  </a:lnTo>
                  <a:lnTo>
                    <a:pt x="1413" y="1331"/>
                  </a:lnTo>
                  <a:lnTo>
                    <a:pt x="95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1"/>
            <p:cNvSpPr/>
            <p:nvPr/>
          </p:nvSpPr>
          <p:spPr>
            <a:xfrm>
              <a:off x="4333650" y="2136975"/>
              <a:ext cx="242350" cy="136700"/>
            </a:xfrm>
            <a:custGeom>
              <a:rect b="b" l="l" r="r" t="t"/>
              <a:pathLst>
                <a:path extrusionOk="0" h="5468" w="9694">
                  <a:moveTo>
                    <a:pt x="8237" y="1"/>
                  </a:moveTo>
                  <a:cubicBezTo>
                    <a:pt x="8077" y="1"/>
                    <a:pt x="7914" y="31"/>
                    <a:pt x="7755" y="95"/>
                  </a:cubicBezTo>
                  <a:lnTo>
                    <a:pt x="1" y="3463"/>
                  </a:lnTo>
                  <a:lnTo>
                    <a:pt x="707" y="5467"/>
                  </a:lnTo>
                  <a:lnTo>
                    <a:pt x="8642" y="2642"/>
                  </a:lnTo>
                  <a:cubicBezTo>
                    <a:pt x="9349" y="2379"/>
                    <a:pt x="9694" y="1590"/>
                    <a:pt x="9447" y="884"/>
                  </a:cubicBezTo>
                  <a:cubicBezTo>
                    <a:pt x="9270" y="340"/>
                    <a:pt x="8772" y="1"/>
                    <a:pt x="82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1"/>
            <p:cNvSpPr/>
            <p:nvPr/>
          </p:nvSpPr>
          <p:spPr>
            <a:xfrm>
              <a:off x="4349675" y="2157425"/>
              <a:ext cx="100250" cy="140075"/>
            </a:xfrm>
            <a:custGeom>
              <a:rect b="b" l="l" r="r" t="t"/>
              <a:pathLst>
                <a:path extrusionOk="0" h="5603" w="4010">
                  <a:moveTo>
                    <a:pt x="1545" y="0"/>
                  </a:moveTo>
                  <a:lnTo>
                    <a:pt x="0" y="1101"/>
                  </a:lnTo>
                  <a:cubicBezTo>
                    <a:pt x="132" y="1281"/>
                    <a:pt x="1660" y="5602"/>
                    <a:pt x="1660" y="5602"/>
                  </a:cubicBezTo>
                  <a:lnTo>
                    <a:pt x="4009" y="5274"/>
                  </a:lnTo>
                  <a:lnTo>
                    <a:pt x="1545"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1"/>
            <p:cNvSpPr/>
            <p:nvPr/>
          </p:nvSpPr>
          <p:spPr>
            <a:xfrm>
              <a:off x="4525475" y="2110600"/>
              <a:ext cx="43950" cy="103100"/>
            </a:xfrm>
            <a:custGeom>
              <a:rect b="b" l="l" r="r" t="t"/>
              <a:pathLst>
                <a:path extrusionOk="0" h="4124" w="1758">
                  <a:moveTo>
                    <a:pt x="345" y="0"/>
                  </a:moveTo>
                  <a:lnTo>
                    <a:pt x="0" y="132"/>
                  </a:lnTo>
                  <a:lnTo>
                    <a:pt x="1413" y="4124"/>
                  </a:lnTo>
                  <a:lnTo>
                    <a:pt x="1758" y="3992"/>
                  </a:lnTo>
                  <a:lnTo>
                    <a:pt x="3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1"/>
            <p:cNvSpPr/>
            <p:nvPr/>
          </p:nvSpPr>
          <p:spPr>
            <a:xfrm>
              <a:off x="4212900" y="1982300"/>
              <a:ext cx="428825" cy="364475"/>
            </a:xfrm>
            <a:custGeom>
              <a:rect b="b" l="l" r="r" t="t"/>
              <a:pathLst>
                <a:path extrusionOk="0" h="14579" w="17153">
                  <a:moveTo>
                    <a:pt x="1364" y="0"/>
                  </a:moveTo>
                  <a:cubicBezTo>
                    <a:pt x="1222" y="0"/>
                    <a:pt x="1080" y="8"/>
                    <a:pt x="937" y="23"/>
                  </a:cubicBezTo>
                  <a:lnTo>
                    <a:pt x="1" y="121"/>
                  </a:lnTo>
                  <a:lnTo>
                    <a:pt x="6277" y="9091"/>
                  </a:lnTo>
                  <a:lnTo>
                    <a:pt x="8232" y="14579"/>
                  </a:lnTo>
                  <a:lnTo>
                    <a:pt x="17152" y="11622"/>
                  </a:lnTo>
                  <a:lnTo>
                    <a:pt x="3927" y="910"/>
                  </a:lnTo>
                  <a:cubicBezTo>
                    <a:pt x="3200" y="325"/>
                    <a:pt x="2298" y="0"/>
                    <a:pt x="1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1"/>
            <p:cNvSpPr/>
            <p:nvPr/>
          </p:nvSpPr>
          <p:spPr>
            <a:xfrm>
              <a:off x="4184575" y="1962325"/>
              <a:ext cx="257525" cy="425125"/>
            </a:xfrm>
            <a:custGeom>
              <a:rect b="b" l="l" r="r" t="t"/>
              <a:pathLst>
                <a:path extrusionOk="0" h="17005" w="10301">
                  <a:moveTo>
                    <a:pt x="1282" y="0"/>
                  </a:moveTo>
                  <a:lnTo>
                    <a:pt x="0" y="625"/>
                  </a:lnTo>
                  <a:lnTo>
                    <a:pt x="8494" y="17004"/>
                  </a:lnTo>
                  <a:lnTo>
                    <a:pt x="10301" y="15575"/>
                  </a:lnTo>
                  <a:lnTo>
                    <a:pt x="8017" y="9578"/>
                  </a:lnTo>
                  <a:lnTo>
                    <a:pt x="12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1"/>
            <p:cNvSpPr/>
            <p:nvPr/>
          </p:nvSpPr>
          <p:spPr>
            <a:xfrm>
              <a:off x="4331600" y="2198875"/>
              <a:ext cx="443200" cy="199650"/>
            </a:xfrm>
            <a:custGeom>
              <a:rect b="b" l="l" r="r" t="t"/>
              <a:pathLst>
                <a:path extrusionOk="0" h="7986" w="17728">
                  <a:moveTo>
                    <a:pt x="13922" y="0"/>
                  </a:moveTo>
                  <a:cubicBezTo>
                    <a:pt x="13723" y="0"/>
                    <a:pt x="13524" y="16"/>
                    <a:pt x="13324" y="51"/>
                  </a:cubicBezTo>
                  <a:cubicBezTo>
                    <a:pt x="10302" y="313"/>
                    <a:pt x="7377" y="1250"/>
                    <a:pt x="4765" y="2811"/>
                  </a:cubicBezTo>
                  <a:cubicBezTo>
                    <a:pt x="2925" y="3895"/>
                    <a:pt x="1200" y="5357"/>
                    <a:pt x="181" y="7312"/>
                  </a:cubicBezTo>
                  <a:cubicBezTo>
                    <a:pt x="50" y="7509"/>
                    <a:pt x="1" y="7739"/>
                    <a:pt x="17" y="7986"/>
                  </a:cubicBezTo>
                  <a:lnTo>
                    <a:pt x="2317" y="7131"/>
                  </a:lnTo>
                  <a:cubicBezTo>
                    <a:pt x="3434" y="6721"/>
                    <a:pt x="4551" y="6310"/>
                    <a:pt x="5685" y="5981"/>
                  </a:cubicBezTo>
                  <a:cubicBezTo>
                    <a:pt x="9628" y="4831"/>
                    <a:pt x="13801" y="4651"/>
                    <a:pt x="17727" y="3435"/>
                  </a:cubicBezTo>
                  <a:lnTo>
                    <a:pt x="15033" y="166"/>
                  </a:lnTo>
                  <a:cubicBezTo>
                    <a:pt x="14668" y="58"/>
                    <a:pt x="14296" y="0"/>
                    <a:pt x="139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1"/>
            <p:cNvSpPr/>
            <p:nvPr/>
          </p:nvSpPr>
          <p:spPr>
            <a:xfrm>
              <a:off x="4461400" y="2584175"/>
              <a:ext cx="189350" cy="106375"/>
            </a:xfrm>
            <a:custGeom>
              <a:rect b="b" l="l" r="r" t="t"/>
              <a:pathLst>
                <a:path extrusionOk="0" h="4255" w="7574">
                  <a:moveTo>
                    <a:pt x="6432" y="1"/>
                  </a:moveTo>
                  <a:cubicBezTo>
                    <a:pt x="6303" y="1"/>
                    <a:pt x="6171" y="27"/>
                    <a:pt x="6046" y="82"/>
                  </a:cubicBezTo>
                  <a:lnTo>
                    <a:pt x="0" y="2694"/>
                  </a:lnTo>
                  <a:lnTo>
                    <a:pt x="559" y="4255"/>
                  </a:lnTo>
                  <a:lnTo>
                    <a:pt x="6752" y="2070"/>
                  </a:lnTo>
                  <a:cubicBezTo>
                    <a:pt x="7295" y="1840"/>
                    <a:pt x="7574" y="1232"/>
                    <a:pt x="7377" y="690"/>
                  </a:cubicBezTo>
                  <a:cubicBezTo>
                    <a:pt x="7239" y="264"/>
                    <a:pt x="6844" y="1"/>
                    <a:pt x="64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1"/>
            <p:cNvSpPr/>
            <p:nvPr/>
          </p:nvSpPr>
          <p:spPr>
            <a:xfrm>
              <a:off x="4481525" y="2590725"/>
              <a:ext cx="48475" cy="114625"/>
            </a:xfrm>
            <a:custGeom>
              <a:rect b="b" l="l" r="r" t="t"/>
              <a:pathLst>
                <a:path extrusionOk="0" h="4585" w="1939">
                  <a:moveTo>
                    <a:pt x="1709" y="0"/>
                  </a:moveTo>
                  <a:lnTo>
                    <a:pt x="0" y="723"/>
                  </a:lnTo>
                  <a:cubicBezTo>
                    <a:pt x="0" y="723"/>
                    <a:pt x="526" y="4272"/>
                    <a:pt x="493" y="4453"/>
                  </a:cubicBezTo>
                  <a:lnTo>
                    <a:pt x="1939" y="4584"/>
                  </a:lnTo>
                  <a:lnTo>
                    <a:pt x="1709" y="0"/>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1"/>
            <p:cNvSpPr/>
            <p:nvPr/>
          </p:nvSpPr>
          <p:spPr>
            <a:xfrm>
              <a:off x="4613775" y="2571000"/>
              <a:ext cx="34525" cy="80525"/>
            </a:xfrm>
            <a:custGeom>
              <a:rect b="b" l="l" r="r" t="t"/>
              <a:pathLst>
                <a:path extrusionOk="0" h="3221" w="1381">
                  <a:moveTo>
                    <a:pt x="263" y="1"/>
                  </a:moveTo>
                  <a:lnTo>
                    <a:pt x="0" y="99"/>
                  </a:lnTo>
                  <a:lnTo>
                    <a:pt x="1101" y="3221"/>
                  </a:lnTo>
                  <a:lnTo>
                    <a:pt x="1380" y="3122"/>
                  </a:lnTo>
                  <a:lnTo>
                    <a:pt x="2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1"/>
            <p:cNvSpPr/>
            <p:nvPr/>
          </p:nvSpPr>
          <p:spPr>
            <a:xfrm>
              <a:off x="4430575" y="2518850"/>
              <a:ext cx="35350" cy="38225"/>
            </a:xfrm>
            <a:custGeom>
              <a:rect b="b" l="l" r="r" t="t"/>
              <a:pathLst>
                <a:path extrusionOk="0" h="1529" w="1414">
                  <a:moveTo>
                    <a:pt x="937" y="0"/>
                  </a:moveTo>
                  <a:lnTo>
                    <a:pt x="1" y="608"/>
                  </a:lnTo>
                  <a:lnTo>
                    <a:pt x="330" y="1528"/>
                  </a:lnTo>
                  <a:lnTo>
                    <a:pt x="1414" y="1331"/>
                  </a:lnTo>
                  <a:lnTo>
                    <a:pt x="9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1"/>
            <p:cNvSpPr/>
            <p:nvPr/>
          </p:nvSpPr>
          <p:spPr>
            <a:xfrm>
              <a:off x="4437150" y="2429175"/>
              <a:ext cx="242350" cy="136525"/>
            </a:xfrm>
            <a:custGeom>
              <a:rect b="b" l="l" r="r" t="t"/>
              <a:pathLst>
                <a:path extrusionOk="0" h="5461" w="9694">
                  <a:moveTo>
                    <a:pt x="8240" y="1"/>
                  </a:moveTo>
                  <a:cubicBezTo>
                    <a:pt x="8074" y="1"/>
                    <a:pt x="7903" y="34"/>
                    <a:pt x="7739" y="104"/>
                  </a:cubicBezTo>
                  <a:lnTo>
                    <a:pt x="1" y="3456"/>
                  </a:lnTo>
                  <a:lnTo>
                    <a:pt x="707" y="5460"/>
                  </a:lnTo>
                  <a:lnTo>
                    <a:pt x="8659" y="2635"/>
                  </a:lnTo>
                  <a:cubicBezTo>
                    <a:pt x="9349" y="2355"/>
                    <a:pt x="9694" y="1583"/>
                    <a:pt x="9447" y="877"/>
                  </a:cubicBezTo>
                  <a:cubicBezTo>
                    <a:pt x="9272" y="339"/>
                    <a:pt x="8773" y="1"/>
                    <a:pt x="82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1"/>
            <p:cNvSpPr/>
            <p:nvPr/>
          </p:nvSpPr>
          <p:spPr>
            <a:xfrm>
              <a:off x="4452350" y="2435875"/>
              <a:ext cx="85050" cy="147900"/>
            </a:xfrm>
            <a:custGeom>
              <a:rect b="b" l="l" r="r" t="t"/>
              <a:pathLst>
                <a:path extrusionOk="0" h="5916" w="3402">
                  <a:moveTo>
                    <a:pt x="1972" y="1"/>
                  </a:moveTo>
                  <a:lnTo>
                    <a:pt x="1" y="1364"/>
                  </a:lnTo>
                  <a:cubicBezTo>
                    <a:pt x="1" y="1364"/>
                    <a:pt x="1545" y="5702"/>
                    <a:pt x="1545" y="5915"/>
                  </a:cubicBezTo>
                  <a:lnTo>
                    <a:pt x="3401" y="5685"/>
                  </a:lnTo>
                  <a:lnTo>
                    <a:pt x="1972" y="1"/>
                  </a:lnTo>
                  <a:close/>
                </a:path>
              </a:pathLst>
            </a:custGeom>
            <a:solidFill>
              <a:srgbClr val="7F8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1"/>
            <p:cNvSpPr/>
            <p:nvPr/>
          </p:nvSpPr>
          <p:spPr>
            <a:xfrm>
              <a:off x="4632250" y="2412475"/>
              <a:ext cx="44375" cy="103100"/>
            </a:xfrm>
            <a:custGeom>
              <a:rect b="b" l="l" r="r" t="t"/>
              <a:pathLst>
                <a:path extrusionOk="0" h="4124" w="1775">
                  <a:moveTo>
                    <a:pt x="346" y="0"/>
                  </a:moveTo>
                  <a:lnTo>
                    <a:pt x="1" y="132"/>
                  </a:lnTo>
                  <a:lnTo>
                    <a:pt x="1430" y="4124"/>
                  </a:lnTo>
                  <a:lnTo>
                    <a:pt x="1775" y="3993"/>
                  </a:lnTo>
                  <a:lnTo>
                    <a:pt x="3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1"/>
            <p:cNvSpPr/>
            <p:nvPr/>
          </p:nvSpPr>
          <p:spPr>
            <a:xfrm>
              <a:off x="4442500" y="2315125"/>
              <a:ext cx="214425" cy="513850"/>
            </a:xfrm>
            <a:custGeom>
              <a:rect b="b" l="l" r="r" t="t"/>
              <a:pathLst>
                <a:path extrusionOk="0" h="20554" w="8577">
                  <a:moveTo>
                    <a:pt x="8576" y="1"/>
                  </a:moveTo>
                  <a:lnTo>
                    <a:pt x="0" y="3960"/>
                  </a:lnTo>
                  <a:lnTo>
                    <a:pt x="1939" y="9447"/>
                  </a:lnTo>
                  <a:lnTo>
                    <a:pt x="2777" y="20553"/>
                  </a:lnTo>
                  <a:lnTo>
                    <a:pt x="3549" y="19995"/>
                  </a:lnTo>
                  <a:cubicBezTo>
                    <a:pt x="4436" y="19321"/>
                    <a:pt x="5044" y="18335"/>
                    <a:pt x="5241" y="17235"/>
                  </a:cubicBezTo>
                  <a:lnTo>
                    <a:pt x="857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1"/>
            <p:cNvSpPr/>
            <p:nvPr/>
          </p:nvSpPr>
          <p:spPr>
            <a:xfrm>
              <a:off x="4400600" y="2394000"/>
              <a:ext cx="128175" cy="460425"/>
            </a:xfrm>
            <a:custGeom>
              <a:rect b="b" l="l" r="r" t="t"/>
              <a:pathLst>
                <a:path extrusionOk="0" h="18417" w="5127">
                  <a:moveTo>
                    <a:pt x="2268" y="0"/>
                  </a:moveTo>
                  <a:lnTo>
                    <a:pt x="1" y="164"/>
                  </a:lnTo>
                  <a:lnTo>
                    <a:pt x="3779" y="18417"/>
                  </a:lnTo>
                  <a:lnTo>
                    <a:pt x="5126" y="17990"/>
                  </a:lnTo>
                  <a:lnTo>
                    <a:pt x="4272" y="6095"/>
                  </a:lnTo>
                  <a:lnTo>
                    <a:pt x="22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1"/>
            <p:cNvSpPr/>
            <p:nvPr/>
          </p:nvSpPr>
          <p:spPr>
            <a:xfrm>
              <a:off x="4168550" y="2194350"/>
              <a:ext cx="693725" cy="325350"/>
            </a:xfrm>
            <a:custGeom>
              <a:rect b="b" l="l" r="r" t="t"/>
              <a:pathLst>
                <a:path extrusionOk="0" h="13014" w="27749">
                  <a:moveTo>
                    <a:pt x="24925" y="0"/>
                  </a:moveTo>
                  <a:cubicBezTo>
                    <a:pt x="23139" y="0"/>
                    <a:pt x="20333" y="576"/>
                    <a:pt x="16528" y="2072"/>
                  </a:cubicBezTo>
                  <a:cubicBezTo>
                    <a:pt x="9858" y="4717"/>
                    <a:pt x="0" y="10253"/>
                    <a:pt x="0" y="10253"/>
                  </a:cubicBezTo>
                  <a:lnTo>
                    <a:pt x="986" y="13013"/>
                  </a:lnTo>
                  <a:cubicBezTo>
                    <a:pt x="986" y="13013"/>
                    <a:pt x="12043" y="10237"/>
                    <a:pt x="18614" y="7641"/>
                  </a:cubicBezTo>
                  <a:cubicBezTo>
                    <a:pt x="25186" y="5045"/>
                    <a:pt x="27749" y="2335"/>
                    <a:pt x="27223" y="839"/>
                  </a:cubicBezTo>
                  <a:cubicBezTo>
                    <a:pt x="27046" y="330"/>
                    <a:pt x="26277" y="0"/>
                    <a:pt x="24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1"/>
            <p:cNvSpPr/>
            <p:nvPr/>
          </p:nvSpPr>
          <p:spPr>
            <a:xfrm>
              <a:off x="4143075" y="2451075"/>
              <a:ext cx="105575" cy="52600"/>
            </a:xfrm>
            <a:custGeom>
              <a:rect b="b" l="l" r="r" t="t"/>
              <a:pathLst>
                <a:path extrusionOk="0" h="2104" w="4223">
                  <a:moveTo>
                    <a:pt x="4026" y="1"/>
                  </a:moveTo>
                  <a:lnTo>
                    <a:pt x="214" y="1496"/>
                  </a:lnTo>
                  <a:cubicBezTo>
                    <a:pt x="67" y="1561"/>
                    <a:pt x="1" y="1709"/>
                    <a:pt x="50" y="1857"/>
                  </a:cubicBezTo>
                  <a:lnTo>
                    <a:pt x="83" y="1923"/>
                  </a:lnTo>
                  <a:cubicBezTo>
                    <a:pt x="121" y="2038"/>
                    <a:pt x="219" y="2103"/>
                    <a:pt x="323" y="2103"/>
                  </a:cubicBezTo>
                  <a:cubicBezTo>
                    <a:pt x="353" y="2103"/>
                    <a:pt x="382" y="2098"/>
                    <a:pt x="412" y="2087"/>
                  </a:cubicBezTo>
                  <a:lnTo>
                    <a:pt x="4223" y="576"/>
                  </a:lnTo>
                  <a:lnTo>
                    <a:pt x="40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1"/>
            <p:cNvSpPr/>
            <p:nvPr/>
          </p:nvSpPr>
          <p:spPr>
            <a:xfrm>
              <a:off x="4766150" y="2203275"/>
              <a:ext cx="50125" cy="81900"/>
            </a:xfrm>
            <a:custGeom>
              <a:rect b="b" l="l" r="r" t="t"/>
              <a:pathLst>
                <a:path extrusionOk="0" h="3276" w="2005">
                  <a:moveTo>
                    <a:pt x="138" y="0"/>
                  </a:moveTo>
                  <a:cubicBezTo>
                    <a:pt x="93" y="0"/>
                    <a:pt x="47" y="2"/>
                    <a:pt x="0" y="6"/>
                  </a:cubicBezTo>
                  <a:cubicBezTo>
                    <a:pt x="575" y="285"/>
                    <a:pt x="1002" y="795"/>
                    <a:pt x="1216" y="1403"/>
                  </a:cubicBezTo>
                  <a:cubicBezTo>
                    <a:pt x="1430" y="2010"/>
                    <a:pt x="1413" y="2684"/>
                    <a:pt x="1150" y="3275"/>
                  </a:cubicBezTo>
                  <a:cubicBezTo>
                    <a:pt x="1775" y="2766"/>
                    <a:pt x="2005" y="1928"/>
                    <a:pt x="1742" y="1173"/>
                  </a:cubicBezTo>
                  <a:cubicBezTo>
                    <a:pt x="1510" y="477"/>
                    <a:pt x="857"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1"/>
            <p:cNvSpPr/>
            <p:nvPr/>
          </p:nvSpPr>
          <p:spPr>
            <a:xfrm>
              <a:off x="2540450" y="1718350"/>
              <a:ext cx="1575550" cy="839550"/>
            </a:xfrm>
            <a:custGeom>
              <a:rect b="b" l="l" r="r" t="t"/>
              <a:pathLst>
                <a:path extrusionOk="0" fill="none" h="33582" w="63022">
                  <a:moveTo>
                    <a:pt x="63021" y="31889"/>
                  </a:moveTo>
                  <a:cubicBezTo>
                    <a:pt x="57009" y="33581"/>
                    <a:pt x="51291" y="26320"/>
                    <a:pt x="51718" y="20290"/>
                  </a:cubicBezTo>
                  <a:cubicBezTo>
                    <a:pt x="51866" y="18187"/>
                    <a:pt x="52704" y="15986"/>
                    <a:pt x="54446" y="14967"/>
                  </a:cubicBezTo>
                  <a:cubicBezTo>
                    <a:pt x="56204" y="13965"/>
                    <a:pt x="58881" y="14836"/>
                    <a:pt x="59243" y="16906"/>
                  </a:cubicBezTo>
                  <a:cubicBezTo>
                    <a:pt x="59621" y="19140"/>
                    <a:pt x="57370" y="20849"/>
                    <a:pt x="55333" y="21588"/>
                  </a:cubicBezTo>
                  <a:cubicBezTo>
                    <a:pt x="52195" y="22738"/>
                    <a:pt x="48416" y="22968"/>
                    <a:pt x="45821" y="20783"/>
                  </a:cubicBezTo>
                  <a:cubicBezTo>
                    <a:pt x="43767" y="19058"/>
                    <a:pt x="42913" y="16249"/>
                    <a:pt x="41368" y="14014"/>
                  </a:cubicBezTo>
                  <a:cubicBezTo>
                    <a:pt x="38230" y="9480"/>
                    <a:pt x="31922" y="7739"/>
                    <a:pt x="27092" y="10088"/>
                  </a:cubicBezTo>
                  <a:cubicBezTo>
                    <a:pt x="24594" y="11304"/>
                    <a:pt x="22590" y="13390"/>
                    <a:pt x="20323" y="15033"/>
                  </a:cubicBezTo>
                  <a:cubicBezTo>
                    <a:pt x="17300" y="17234"/>
                    <a:pt x="13620" y="18664"/>
                    <a:pt x="9956" y="18302"/>
                  </a:cubicBezTo>
                  <a:cubicBezTo>
                    <a:pt x="6293" y="17957"/>
                    <a:pt x="2695" y="15592"/>
                    <a:pt x="1348" y="11977"/>
                  </a:cubicBezTo>
                  <a:cubicBezTo>
                    <a:pt x="0" y="8363"/>
                    <a:pt x="2662" y="1512"/>
                    <a:pt x="6868" y="1"/>
                  </a:cubicBezTo>
                </a:path>
              </a:pathLst>
            </a:custGeom>
            <a:gradFill>
              <a:gsLst>
                <a:gs pos="0">
                  <a:schemeClr val="lt1"/>
                </a:gs>
                <a:gs pos="50000">
                  <a:srgbClr val="FEFAF9">
                    <a:alpha val="9803"/>
                  </a:srgbClr>
                </a:gs>
                <a:gs pos="100000">
                  <a:srgbClr val="FEFAF9">
                    <a:alpha val="0"/>
                  </a:srgbClr>
                </a:gs>
              </a:gsLst>
              <a:lin ang="5400700" scaled="0"/>
            </a:gradFill>
            <a:ln cap="rnd" cmpd="sng" w="19050">
              <a:solidFill>
                <a:schemeClr val="lt1"/>
              </a:solidFill>
              <a:prstDash val="solid"/>
              <a:miter lim="1642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31"/>
          <p:cNvGrpSpPr/>
          <p:nvPr/>
        </p:nvGrpSpPr>
        <p:grpSpPr>
          <a:xfrm>
            <a:off x="8741087" y="4189725"/>
            <a:ext cx="274567" cy="951456"/>
            <a:chOff x="2647123" y="3608165"/>
            <a:chExt cx="274567" cy="951456"/>
          </a:xfrm>
        </p:grpSpPr>
        <p:sp>
          <p:nvSpPr>
            <p:cNvPr id="1659" name="Google Shape;1659;p31"/>
            <p:cNvSpPr/>
            <p:nvPr/>
          </p:nvSpPr>
          <p:spPr>
            <a:xfrm>
              <a:off x="2670508" y="3621720"/>
              <a:ext cx="24932" cy="807769"/>
            </a:xfrm>
            <a:custGeom>
              <a:rect b="b" l="l" r="r" t="t"/>
              <a:pathLst>
                <a:path extrusionOk="0" h="28187" w="870">
                  <a:moveTo>
                    <a:pt x="1" y="0"/>
                  </a:moveTo>
                  <a:lnTo>
                    <a:pt x="151" y="28186"/>
                  </a:lnTo>
                  <a:lnTo>
                    <a:pt x="870" y="28178"/>
                  </a:lnTo>
                  <a:lnTo>
                    <a:pt x="71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1"/>
            <p:cNvSpPr/>
            <p:nvPr/>
          </p:nvSpPr>
          <p:spPr>
            <a:xfrm>
              <a:off x="2647123" y="3608165"/>
              <a:ext cx="60295" cy="49950"/>
            </a:xfrm>
            <a:custGeom>
              <a:rect b="b" l="l" r="r" t="t"/>
              <a:pathLst>
                <a:path extrusionOk="0" h="1743" w="2104">
                  <a:moveTo>
                    <a:pt x="997" y="1"/>
                  </a:moveTo>
                  <a:cubicBezTo>
                    <a:pt x="622" y="1"/>
                    <a:pt x="283" y="249"/>
                    <a:pt x="174" y="632"/>
                  </a:cubicBezTo>
                  <a:cubicBezTo>
                    <a:pt x="1" y="1224"/>
                    <a:pt x="469" y="1743"/>
                    <a:pt x="1010" y="1743"/>
                  </a:cubicBezTo>
                  <a:cubicBezTo>
                    <a:pt x="1147" y="1743"/>
                    <a:pt x="1289" y="1709"/>
                    <a:pt x="1427" y="1634"/>
                  </a:cubicBezTo>
                  <a:cubicBezTo>
                    <a:pt x="2103" y="1258"/>
                    <a:pt x="1995" y="247"/>
                    <a:pt x="1251" y="39"/>
                  </a:cubicBezTo>
                  <a:cubicBezTo>
                    <a:pt x="1166" y="13"/>
                    <a:pt x="1081" y="1"/>
                    <a:pt x="997" y="1"/>
                  </a:cubicBezTo>
                  <a:close/>
                </a:path>
              </a:pathLst>
            </a:custGeom>
            <a:solidFill>
              <a:srgbClr val="151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1"/>
            <p:cNvSpPr/>
            <p:nvPr/>
          </p:nvSpPr>
          <p:spPr>
            <a:xfrm>
              <a:off x="2670765" y="3997820"/>
              <a:ext cx="250925" cy="527671"/>
            </a:xfrm>
            <a:custGeom>
              <a:rect b="b" l="l" r="r" t="t"/>
              <a:pathLst>
                <a:path extrusionOk="0" h="18413" w="8756">
                  <a:moveTo>
                    <a:pt x="8338" y="0"/>
                  </a:moveTo>
                  <a:lnTo>
                    <a:pt x="251" y="75"/>
                  </a:lnTo>
                  <a:cubicBezTo>
                    <a:pt x="109" y="75"/>
                    <a:pt x="0" y="192"/>
                    <a:pt x="0" y="334"/>
                  </a:cubicBezTo>
                  <a:lnTo>
                    <a:pt x="167" y="18162"/>
                  </a:lnTo>
                  <a:cubicBezTo>
                    <a:pt x="167" y="18304"/>
                    <a:pt x="284" y="18412"/>
                    <a:pt x="418" y="18412"/>
                  </a:cubicBezTo>
                  <a:lnTo>
                    <a:pt x="8505" y="18337"/>
                  </a:lnTo>
                  <a:cubicBezTo>
                    <a:pt x="8647" y="18337"/>
                    <a:pt x="8755" y="18220"/>
                    <a:pt x="8755" y="18087"/>
                  </a:cubicBezTo>
                  <a:lnTo>
                    <a:pt x="8597" y="251"/>
                  </a:lnTo>
                  <a:cubicBezTo>
                    <a:pt x="8588" y="109"/>
                    <a:pt x="8480" y="0"/>
                    <a:pt x="83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1"/>
            <p:cNvSpPr/>
            <p:nvPr/>
          </p:nvSpPr>
          <p:spPr>
            <a:xfrm>
              <a:off x="2709052" y="4490270"/>
              <a:ext cx="81301" cy="69351"/>
            </a:xfrm>
            <a:custGeom>
              <a:rect b="b" l="l" r="r" t="t"/>
              <a:pathLst>
                <a:path extrusionOk="0" h="2420" w="2837">
                  <a:moveTo>
                    <a:pt x="1233" y="0"/>
                  </a:moveTo>
                  <a:cubicBezTo>
                    <a:pt x="1226" y="0"/>
                    <a:pt x="1219" y="0"/>
                    <a:pt x="1212" y="0"/>
                  </a:cubicBezTo>
                  <a:cubicBezTo>
                    <a:pt x="536" y="0"/>
                    <a:pt x="1" y="552"/>
                    <a:pt x="9" y="1220"/>
                  </a:cubicBezTo>
                  <a:cubicBezTo>
                    <a:pt x="15" y="1945"/>
                    <a:pt x="610" y="2420"/>
                    <a:pt x="1227" y="2420"/>
                  </a:cubicBezTo>
                  <a:cubicBezTo>
                    <a:pt x="1528" y="2420"/>
                    <a:pt x="1835" y="2307"/>
                    <a:pt x="2081" y="2055"/>
                  </a:cubicBezTo>
                  <a:cubicBezTo>
                    <a:pt x="2836" y="1292"/>
                    <a:pt x="2297" y="0"/>
                    <a:pt x="1233" y="0"/>
                  </a:cubicBezTo>
                  <a:close/>
                </a:path>
              </a:pathLst>
            </a:custGeom>
            <a:solidFill>
              <a:srgbClr val="151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1"/>
            <p:cNvSpPr/>
            <p:nvPr/>
          </p:nvSpPr>
          <p:spPr>
            <a:xfrm>
              <a:off x="2723668" y="4504627"/>
              <a:ext cx="47428" cy="40464"/>
            </a:xfrm>
            <a:custGeom>
              <a:rect b="b" l="l" r="r" t="t"/>
              <a:pathLst>
                <a:path extrusionOk="0" h="1412" w="1655">
                  <a:moveTo>
                    <a:pt x="702" y="1"/>
                  </a:moveTo>
                  <a:cubicBezTo>
                    <a:pt x="318" y="9"/>
                    <a:pt x="1" y="326"/>
                    <a:pt x="9" y="711"/>
                  </a:cubicBezTo>
                  <a:cubicBezTo>
                    <a:pt x="9" y="1134"/>
                    <a:pt x="355" y="1412"/>
                    <a:pt x="717" y="1412"/>
                  </a:cubicBezTo>
                  <a:cubicBezTo>
                    <a:pt x="891" y="1412"/>
                    <a:pt x="1068" y="1347"/>
                    <a:pt x="1212" y="1203"/>
                  </a:cubicBezTo>
                  <a:cubicBezTo>
                    <a:pt x="1655" y="752"/>
                    <a:pt x="1329" y="1"/>
                    <a:pt x="7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1"/>
            <p:cNvSpPr/>
            <p:nvPr/>
          </p:nvSpPr>
          <p:spPr>
            <a:xfrm>
              <a:off x="2834746" y="4188134"/>
              <a:ext cx="48403" cy="287549"/>
            </a:xfrm>
            <a:custGeom>
              <a:rect b="b" l="l" r="r" t="t"/>
              <a:pathLst>
                <a:path extrusionOk="0" h="10034" w="1689">
                  <a:moveTo>
                    <a:pt x="810" y="0"/>
                  </a:moveTo>
                  <a:cubicBezTo>
                    <a:pt x="805" y="0"/>
                    <a:pt x="799" y="0"/>
                    <a:pt x="794" y="1"/>
                  </a:cubicBezTo>
                  <a:cubicBezTo>
                    <a:pt x="352" y="1"/>
                    <a:pt x="1" y="368"/>
                    <a:pt x="1" y="811"/>
                  </a:cubicBezTo>
                  <a:lnTo>
                    <a:pt x="76" y="9240"/>
                  </a:lnTo>
                  <a:cubicBezTo>
                    <a:pt x="84" y="9678"/>
                    <a:pt x="435" y="10034"/>
                    <a:pt x="871" y="10034"/>
                  </a:cubicBezTo>
                  <a:cubicBezTo>
                    <a:pt x="876" y="10034"/>
                    <a:pt x="881" y="10034"/>
                    <a:pt x="886" y="10034"/>
                  </a:cubicBezTo>
                  <a:cubicBezTo>
                    <a:pt x="1329" y="10034"/>
                    <a:pt x="1688" y="9666"/>
                    <a:pt x="1688" y="9223"/>
                  </a:cubicBezTo>
                  <a:lnTo>
                    <a:pt x="1605" y="794"/>
                  </a:lnTo>
                  <a:cubicBezTo>
                    <a:pt x="1605" y="356"/>
                    <a:pt x="1246" y="0"/>
                    <a:pt x="8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5" name="Google Shape;1665;p31"/>
          <p:cNvGrpSpPr/>
          <p:nvPr/>
        </p:nvGrpSpPr>
        <p:grpSpPr>
          <a:xfrm>
            <a:off x="7511814" y="3162728"/>
            <a:ext cx="784534" cy="1978453"/>
            <a:chOff x="1970625" y="2561624"/>
            <a:chExt cx="784534" cy="1978453"/>
          </a:xfrm>
        </p:grpSpPr>
        <p:sp>
          <p:nvSpPr>
            <p:cNvPr id="1666" name="Google Shape;1666;p31"/>
            <p:cNvSpPr/>
            <p:nvPr/>
          </p:nvSpPr>
          <p:spPr>
            <a:xfrm>
              <a:off x="2109358" y="3471355"/>
              <a:ext cx="497265" cy="1015106"/>
            </a:xfrm>
            <a:custGeom>
              <a:rect b="b" l="l" r="r" t="t"/>
              <a:pathLst>
                <a:path extrusionOk="0" h="35422" w="17352">
                  <a:moveTo>
                    <a:pt x="2690" y="1"/>
                  </a:moveTo>
                  <a:lnTo>
                    <a:pt x="0" y="35422"/>
                  </a:lnTo>
                  <a:lnTo>
                    <a:pt x="1880" y="35422"/>
                  </a:lnTo>
                  <a:lnTo>
                    <a:pt x="7602" y="6133"/>
                  </a:lnTo>
                  <a:cubicBezTo>
                    <a:pt x="7702" y="5615"/>
                    <a:pt x="8145" y="5239"/>
                    <a:pt x="8672" y="5239"/>
                  </a:cubicBezTo>
                  <a:cubicBezTo>
                    <a:pt x="9198" y="5239"/>
                    <a:pt x="9649" y="5615"/>
                    <a:pt x="9749" y="6133"/>
                  </a:cubicBezTo>
                  <a:lnTo>
                    <a:pt x="15472" y="35422"/>
                  </a:lnTo>
                  <a:lnTo>
                    <a:pt x="17351" y="35422"/>
                  </a:lnTo>
                  <a:lnTo>
                    <a:pt x="1466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1"/>
            <p:cNvSpPr/>
            <p:nvPr/>
          </p:nvSpPr>
          <p:spPr>
            <a:xfrm>
              <a:off x="1970625" y="2886170"/>
              <a:ext cx="341053" cy="381976"/>
            </a:xfrm>
            <a:custGeom>
              <a:rect b="b" l="l" r="r" t="t"/>
              <a:pathLst>
                <a:path extrusionOk="0" h="13329" w="11901">
                  <a:moveTo>
                    <a:pt x="8069" y="1"/>
                  </a:moveTo>
                  <a:cubicBezTo>
                    <a:pt x="5971" y="1"/>
                    <a:pt x="0" y="9482"/>
                    <a:pt x="296" y="11983"/>
                  </a:cubicBezTo>
                  <a:cubicBezTo>
                    <a:pt x="418" y="13012"/>
                    <a:pt x="1423" y="13329"/>
                    <a:pt x="2617" y="13329"/>
                  </a:cubicBezTo>
                  <a:cubicBezTo>
                    <a:pt x="4534" y="13329"/>
                    <a:pt x="6938" y="12510"/>
                    <a:pt x="6938" y="12510"/>
                  </a:cubicBezTo>
                  <a:cubicBezTo>
                    <a:pt x="6938" y="12510"/>
                    <a:pt x="6011" y="11048"/>
                    <a:pt x="6412" y="10262"/>
                  </a:cubicBezTo>
                  <a:lnTo>
                    <a:pt x="4758" y="9928"/>
                  </a:lnTo>
                  <a:cubicBezTo>
                    <a:pt x="4758" y="9928"/>
                    <a:pt x="11900" y="3487"/>
                    <a:pt x="8458" y="154"/>
                  </a:cubicBezTo>
                  <a:cubicBezTo>
                    <a:pt x="8351" y="50"/>
                    <a:pt x="8220" y="1"/>
                    <a:pt x="80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1"/>
            <p:cNvSpPr/>
            <p:nvPr/>
          </p:nvSpPr>
          <p:spPr>
            <a:xfrm>
              <a:off x="2129218" y="2842926"/>
              <a:ext cx="467347" cy="679211"/>
            </a:xfrm>
            <a:custGeom>
              <a:rect b="b" l="l" r="r" t="t"/>
              <a:pathLst>
                <a:path extrusionOk="0" h="23701" w="16308">
                  <a:moveTo>
                    <a:pt x="6324" y="1"/>
                  </a:moveTo>
                  <a:cubicBezTo>
                    <a:pt x="6324" y="1"/>
                    <a:pt x="1103" y="2599"/>
                    <a:pt x="552" y="3626"/>
                  </a:cubicBezTo>
                  <a:cubicBezTo>
                    <a:pt x="0" y="4654"/>
                    <a:pt x="1354" y="13041"/>
                    <a:pt x="1997" y="15205"/>
                  </a:cubicBezTo>
                  <a:lnTo>
                    <a:pt x="1997" y="16232"/>
                  </a:lnTo>
                  <a:cubicBezTo>
                    <a:pt x="1997" y="16232"/>
                    <a:pt x="1354" y="19858"/>
                    <a:pt x="1354" y="22347"/>
                  </a:cubicBezTo>
                  <a:cubicBezTo>
                    <a:pt x="1354" y="22347"/>
                    <a:pt x="2365" y="23701"/>
                    <a:pt x="8154" y="23701"/>
                  </a:cubicBezTo>
                  <a:cubicBezTo>
                    <a:pt x="13943" y="23701"/>
                    <a:pt x="14954" y="22347"/>
                    <a:pt x="14954" y="22347"/>
                  </a:cubicBezTo>
                  <a:cubicBezTo>
                    <a:pt x="14954" y="19858"/>
                    <a:pt x="14303" y="16232"/>
                    <a:pt x="14303" y="16232"/>
                  </a:cubicBezTo>
                  <a:lnTo>
                    <a:pt x="14303" y="15196"/>
                  </a:lnTo>
                  <a:cubicBezTo>
                    <a:pt x="14954" y="13033"/>
                    <a:pt x="16308" y="4654"/>
                    <a:pt x="15756" y="3618"/>
                  </a:cubicBezTo>
                  <a:cubicBezTo>
                    <a:pt x="15205" y="2582"/>
                    <a:pt x="9975" y="1"/>
                    <a:pt x="9975" y="1"/>
                  </a:cubicBezTo>
                  <a:lnTo>
                    <a:pt x="8154" y="209"/>
                  </a:lnTo>
                  <a:lnTo>
                    <a:pt x="63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1"/>
            <p:cNvSpPr/>
            <p:nvPr/>
          </p:nvSpPr>
          <p:spPr>
            <a:xfrm>
              <a:off x="2306152" y="2762714"/>
              <a:ext cx="113254" cy="97951"/>
            </a:xfrm>
            <a:custGeom>
              <a:rect b="b" l="l" r="r" t="t"/>
              <a:pathLst>
                <a:path extrusionOk="0" h="3418" w="3952">
                  <a:moveTo>
                    <a:pt x="0" y="1"/>
                  </a:moveTo>
                  <a:lnTo>
                    <a:pt x="0" y="3209"/>
                  </a:lnTo>
                  <a:cubicBezTo>
                    <a:pt x="0" y="3209"/>
                    <a:pt x="434" y="3418"/>
                    <a:pt x="1980" y="3418"/>
                  </a:cubicBezTo>
                  <a:cubicBezTo>
                    <a:pt x="3517" y="3418"/>
                    <a:pt x="3952" y="3209"/>
                    <a:pt x="3952" y="3209"/>
                  </a:cubicBezTo>
                  <a:lnTo>
                    <a:pt x="3952" y="1"/>
                  </a:lnTo>
                  <a:close/>
                </a:path>
              </a:pathLst>
            </a:custGeom>
            <a:solidFill>
              <a:srgbClr val="D4A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1"/>
            <p:cNvSpPr/>
            <p:nvPr/>
          </p:nvSpPr>
          <p:spPr>
            <a:xfrm>
              <a:off x="2251673" y="2601372"/>
              <a:ext cx="222411" cy="233215"/>
            </a:xfrm>
            <a:custGeom>
              <a:rect b="b" l="l" r="r" t="t"/>
              <a:pathLst>
                <a:path extrusionOk="0" h="8138" w="7761">
                  <a:moveTo>
                    <a:pt x="3881" y="0"/>
                  </a:moveTo>
                  <a:cubicBezTo>
                    <a:pt x="1759" y="0"/>
                    <a:pt x="924" y="418"/>
                    <a:pt x="1191" y="3994"/>
                  </a:cubicBezTo>
                  <a:cubicBezTo>
                    <a:pt x="1191" y="3994"/>
                    <a:pt x="972" y="3741"/>
                    <a:pt x="717" y="3741"/>
                  </a:cubicBezTo>
                  <a:cubicBezTo>
                    <a:pt x="589" y="3741"/>
                    <a:pt x="453" y="3804"/>
                    <a:pt x="331" y="3994"/>
                  </a:cubicBezTo>
                  <a:cubicBezTo>
                    <a:pt x="0" y="4504"/>
                    <a:pt x="703" y="5312"/>
                    <a:pt x="1152" y="5312"/>
                  </a:cubicBezTo>
                  <a:cubicBezTo>
                    <a:pt x="1202" y="5312"/>
                    <a:pt x="1249" y="5302"/>
                    <a:pt x="1291" y="5280"/>
                  </a:cubicBezTo>
                  <a:cubicBezTo>
                    <a:pt x="1291" y="5280"/>
                    <a:pt x="1609" y="7619"/>
                    <a:pt x="3881" y="8137"/>
                  </a:cubicBezTo>
                  <a:cubicBezTo>
                    <a:pt x="6145" y="7611"/>
                    <a:pt x="6471" y="5280"/>
                    <a:pt x="6471" y="5280"/>
                  </a:cubicBezTo>
                  <a:cubicBezTo>
                    <a:pt x="6514" y="5303"/>
                    <a:pt x="6562" y="5314"/>
                    <a:pt x="6614" y="5314"/>
                  </a:cubicBezTo>
                  <a:cubicBezTo>
                    <a:pt x="7063" y="5314"/>
                    <a:pt x="7761" y="4503"/>
                    <a:pt x="7431" y="3994"/>
                  </a:cubicBezTo>
                  <a:cubicBezTo>
                    <a:pt x="7306" y="3804"/>
                    <a:pt x="7168" y="3741"/>
                    <a:pt x="7039" y="3741"/>
                  </a:cubicBezTo>
                  <a:cubicBezTo>
                    <a:pt x="6782" y="3741"/>
                    <a:pt x="6563" y="3994"/>
                    <a:pt x="6563" y="3994"/>
                  </a:cubicBezTo>
                  <a:cubicBezTo>
                    <a:pt x="6838" y="426"/>
                    <a:pt x="5995" y="0"/>
                    <a:pt x="3881" y="0"/>
                  </a:cubicBezTo>
                  <a:close/>
                </a:path>
              </a:pathLst>
            </a:custGeom>
            <a:solidFill>
              <a:srgbClr val="D4A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1"/>
            <p:cNvSpPr/>
            <p:nvPr/>
          </p:nvSpPr>
          <p:spPr>
            <a:xfrm>
              <a:off x="2259468" y="2561624"/>
              <a:ext cx="223385" cy="288037"/>
            </a:xfrm>
            <a:custGeom>
              <a:rect b="b" l="l" r="r" t="t"/>
              <a:pathLst>
                <a:path extrusionOk="0" h="10051" w="7795">
                  <a:moveTo>
                    <a:pt x="3119" y="1"/>
                  </a:moveTo>
                  <a:cubicBezTo>
                    <a:pt x="2411" y="1"/>
                    <a:pt x="1659" y="266"/>
                    <a:pt x="1195" y="1195"/>
                  </a:cubicBezTo>
                  <a:cubicBezTo>
                    <a:pt x="1195" y="1195"/>
                    <a:pt x="1189" y="1195"/>
                    <a:pt x="1179" y="1195"/>
                  </a:cubicBezTo>
                  <a:cubicBezTo>
                    <a:pt x="1047" y="1195"/>
                    <a:pt x="101" y="1260"/>
                    <a:pt x="334" y="3133"/>
                  </a:cubicBezTo>
                  <a:cubicBezTo>
                    <a:pt x="401" y="3701"/>
                    <a:pt x="0" y="10050"/>
                    <a:pt x="3434" y="10050"/>
                  </a:cubicBezTo>
                  <a:cubicBezTo>
                    <a:pt x="6867" y="10050"/>
                    <a:pt x="6884" y="4320"/>
                    <a:pt x="7034" y="3041"/>
                  </a:cubicBezTo>
                  <a:cubicBezTo>
                    <a:pt x="7034" y="3041"/>
                    <a:pt x="7794" y="2006"/>
                    <a:pt x="7377" y="1145"/>
                  </a:cubicBezTo>
                  <a:cubicBezTo>
                    <a:pt x="7212" y="806"/>
                    <a:pt x="7008" y="703"/>
                    <a:pt x="6822" y="703"/>
                  </a:cubicBezTo>
                  <a:cubicBezTo>
                    <a:pt x="6536" y="703"/>
                    <a:pt x="6291" y="945"/>
                    <a:pt x="6291" y="945"/>
                  </a:cubicBezTo>
                  <a:cubicBezTo>
                    <a:pt x="6291" y="945"/>
                    <a:pt x="6466" y="134"/>
                    <a:pt x="5706" y="134"/>
                  </a:cubicBezTo>
                  <a:cubicBezTo>
                    <a:pt x="4937" y="134"/>
                    <a:pt x="4937" y="477"/>
                    <a:pt x="4937" y="477"/>
                  </a:cubicBezTo>
                  <a:cubicBezTo>
                    <a:pt x="4937" y="477"/>
                    <a:pt x="4067" y="1"/>
                    <a:pt x="31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1"/>
            <p:cNvSpPr/>
            <p:nvPr/>
          </p:nvSpPr>
          <p:spPr>
            <a:xfrm>
              <a:off x="2109358" y="2861123"/>
              <a:ext cx="165698" cy="417311"/>
            </a:xfrm>
            <a:custGeom>
              <a:rect b="b" l="l" r="r" t="t"/>
              <a:pathLst>
                <a:path extrusionOk="0" h="14562" w="5782">
                  <a:moveTo>
                    <a:pt x="5781" y="0"/>
                  </a:moveTo>
                  <a:cubicBezTo>
                    <a:pt x="5781" y="0"/>
                    <a:pt x="3392" y="0"/>
                    <a:pt x="2648" y="1387"/>
                  </a:cubicBezTo>
                  <a:cubicBezTo>
                    <a:pt x="1963" y="2649"/>
                    <a:pt x="0" y="6032"/>
                    <a:pt x="2690" y="14561"/>
                  </a:cubicBezTo>
                  <a:cubicBezTo>
                    <a:pt x="2690" y="14561"/>
                    <a:pt x="4110" y="8897"/>
                    <a:pt x="4077" y="6107"/>
                  </a:cubicBezTo>
                  <a:cubicBezTo>
                    <a:pt x="4052" y="3317"/>
                    <a:pt x="5781" y="0"/>
                    <a:pt x="57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1"/>
            <p:cNvSpPr/>
            <p:nvPr/>
          </p:nvSpPr>
          <p:spPr>
            <a:xfrm>
              <a:off x="2139506" y="3149044"/>
              <a:ext cx="113742" cy="89899"/>
            </a:xfrm>
            <a:custGeom>
              <a:rect b="b" l="l" r="r" t="t"/>
              <a:pathLst>
                <a:path extrusionOk="0" h="3137" w="3969">
                  <a:moveTo>
                    <a:pt x="1902" y="0"/>
                  </a:moveTo>
                  <a:cubicBezTo>
                    <a:pt x="1015" y="0"/>
                    <a:pt x="527" y="1089"/>
                    <a:pt x="527" y="1089"/>
                  </a:cubicBezTo>
                  <a:cubicBezTo>
                    <a:pt x="1" y="1707"/>
                    <a:pt x="869" y="3019"/>
                    <a:pt x="869" y="3019"/>
                  </a:cubicBezTo>
                  <a:cubicBezTo>
                    <a:pt x="869" y="3019"/>
                    <a:pt x="951" y="3046"/>
                    <a:pt x="1037" y="3046"/>
                  </a:cubicBezTo>
                  <a:cubicBezTo>
                    <a:pt x="1095" y="3046"/>
                    <a:pt x="1155" y="3034"/>
                    <a:pt x="1195" y="2994"/>
                  </a:cubicBezTo>
                  <a:cubicBezTo>
                    <a:pt x="1313" y="2870"/>
                    <a:pt x="1424" y="2825"/>
                    <a:pt x="1523" y="2825"/>
                  </a:cubicBezTo>
                  <a:cubicBezTo>
                    <a:pt x="1784" y="2825"/>
                    <a:pt x="1964" y="3136"/>
                    <a:pt x="1964" y="3136"/>
                  </a:cubicBezTo>
                  <a:cubicBezTo>
                    <a:pt x="3969" y="1649"/>
                    <a:pt x="2524" y="170"/>
                    <a:pt x="2524" y="170"/>
                  </a:cubicBezTo>
                  <a:cubicBezTo>
                    <a:pt x="2299" y="50"/>
                    <a:pt x="2091" y="0"/>
                    <a:pt x="1902" y="0"/>
                  </a:cubicBezTo>
                  <a:close/>
                </a:path>
              </a:pathLst>
            </a:custGeom>
            <a:solidFill>
              <a:srgbClr val="D4A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1"/>
            <p:cNvSpPr/>
            <p:nvPr/>
          </p:nvSpPr>
          <p:spPr>
            <a:xfrm>
              <a:off x="2414106" y="2886170"/>
              <a:ext cx="341053" cy="381976"/>
            </a:xfrm>
            <a:custGeom>
              <a:rect b="b" l="l" r="r" t="t"/>
              <a:pathLst>
                <a:path extrusionOk="0" h="13329" w="11901">
                  <a:moveTo>
                    <a:pt x="3832" y="1"/>
                  </a:moveTo>
                  <a:cubicBezTo>
                    <a:pt x="3681" y="1"/>
                    <a:pt x="3550" y="50"/>
                    <a:pt x="3443" y="154"/>
                  </a:cubicBezTo>
                  <a:cubicBezTo>
                    <a:pt x="1" y="3487"/>
                    <a:pt x="7135" y="9928"/>
                    <a:pt x="7135" y="9928"/>
                  </a:cubicBezTo>
                  <a:lnTo>
                    <a:pt x="5489" y="10262"/>
                  </a:lnTo>
                  <a:cubicBezTo>
                    <a:pt x="5882" y="11048"/>
                    <a:pt x="4955" y="12510"/>
                    <a:pt x="4955" y="12510"/>
                  </a:cubicBezTo>
                  <a:cubicBezTo>
                    <a:pt x="4955" y="12510"/>
                    <a:pt x="7361" y="13329"/>
                    <a:pt x="9282" y="13329"/>
                  </a:cubicBezTo>
                  <a:cubicBezTo>
                    <a:pt x="10476" y="13329"/>
                    <a:pt x="11483" y="13012"/>
                    <a:pt x="11605" y="11983"/>
                  </a:cubicBezTo>
                  <a:cubicBezTo>
                    <a:pt x="11901" y="9482"/>
                    <a:pt x="5930" y="1"/>
                    <a:pt x="38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1"/>
            <p:cNvSpPr/>
            <p:nvPr/>
          </p:nvSpPr>
          <p:spPr>
            <a:xfrm>
              <a:off x="2450730" y="2861123"/>
              <a:ext cx="165698" cy="417311"/>
            </a:xfrm>
            <a:custGeom>
              <a:rect b="b" l="l" r="r" t="t"/>
              <a:pathLst>
                <a:path extrusionOk="0" h="14562" w="5782">
                  <a:moveTo>
                    <a:pt x="1" y="0"/>
                  </a:moveTo>
                  <a:cubicBezTo>
                    <a:pt x="1" y="0"/>
                    <a:pt x="1722" y="3317"/>
                    <a:pt x="1697" y="6107"/>
                  </a:cubicBezTo>
                  <a:cubicBezTo>
                    <a:pt x="1672" y="8897"/>
                    <a:pt x="3084" y="14561"/>
                    <a:pt x="3084" y="14561"/>
                  </a:cubicBezTo>
                  <a:cubicBezTo>
                    <a:pt x="5782" y="6032"/>
                    <a:pt x="3810" y="2649"/>
                    <a:pt x="3134" y="1387"/>
                  </a:cubicBezTo>
                  <a:cubicBezTo>
                    <a:pt x="2390" y="0"/>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1"/>
            <p:cNvSpPr/>
            <p:nvPr/>
          </p:nvSpPr>
          <p:spPr>
            <a:xfrm>
              <a:off x="2472539" y="3149044"/>
              <a:ext cx="113742" cy="89899"/>
            </a:xfrm>
            <a:custGeom>
              <a:rect b="b" l="l" r="r" t="t"/>
              <a:pathLst>
                <a:path extrusionOk="0" h="3137" w="3969">
                  <a:moveTo>
                    <a:pt x="2071" y="0"/>
                  </a:moveTo>
                  <a:cubicBezTo>
                    <a:pt x="1881" y="0"/>
                    <a:pt x="1672" y="50"/>
                    <a:pt x="1445" y="170"/>
                  </a:cubicBezTo>
                  <a:cubicBezTo>
                    <a:pt x="1445" y="170"/>
                    <a:pt x="0" y="1649"/>
                    <a:pt x="2005" y="3136"/>
                  </a:cubicBezTo>
                  <a:cubicBezTo>
                    <a:pt x="2005" y="3136"/>
                    <a:pt x="2185" y="2825"/>
                    <a:pt x="2446" y="2825"/>
                  </a:cubicBezTo>
                  <a:cubicBezTo>
                    <a:pt x="2545" y="2825"/>
                    <a:pt x="2656" y="2870"/>
                    <a:pt x="2774" y="2994"/>
                  </a:cubicBezTo>
                  <a:cubicBezTo>
                    <a:pt x="2814" y="3034"/>
                    <a:pt x="2874" y="3046"/>
                    <a:pt x="2932" y="3046"/>
                  </a:cubicBezTo>
                  <a:cubicBezTo>
                    <a:pt x="3018" y="3046"/>
                    <a:pt x="3099" y="3019"/>
                    <a:pt x="3099" y="3019"/>
                  </a:cubicBezTo>
                  <a:cubicBezTo>
                    <a:pt x="3099" y="3019"/>
                    <a:pt x="3968" y="1707"/>
                    <a:pt x="3450" y="1089"/>
                  </a:cubicBezTo>
                  <a:cubicBezTo>
                    <a:pt x="3450" y="1089"/>
                    <a:pt x="2963" y="0"/>
                    <a:pt x="2071" y="0"/>
                  </a:cubicBezTo>
                  <a:close/>
                </a:path>
              </a:pathLst>
            </a:custGeom>
            <a:solidFill>
              <a:srgbClr val="D4AA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1"/>
            <p:cNvSpPr/>
            <p:nvPr/>
          </p:nvSpPr>
          <p:spPr>
            <a:xfrm>
              <a:off x="2186448" y="3278404"/>
              <a:ext cx="352659" cy="29460"/>
            </a:xfrm>
            <a:custGeom>
              <a:rect b="b" l="l" r="r" t="t"/>
              <a:pathLst>
                <a:path extrusionOk="0" h="1028" w="12306">
                  <a:moveTo>
                    <a:pt x="0" y="0"/>
                  </a:moveTo>
                  <a:lnTo>
                    <a:pt x="0" y="1028"/>
                  </a:lnTo>
                  <a:lnTo>
                    <a:pt x="12306" y="1028"/>
                  </a:lnTo>
                  <a:lnTo>
                    <a:pt x="12306" y="0"/>
                  </a:lnTo>
                  <a:close/>
                </a:path>
              </a:pathLst>
            </a:custGeom>
            <a:solidFill>
              <a:srgbClr val="F657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1"/>
            <p:cNvSpPr/>
            <p:nvPr/>
          </p:nvSpPr>
          <p:spPr>
            <a:xfrm>
              <a:off x="2332230" y="3272902"/>
              <a:ext cx="51755" cy="40493"/>
            </a:xfrm>
            <a:custGeom>
              <a:rect b="b" l="l" r="r" t="t"/>
              <a:pathLst>
                <a:path extrusionOk="0" h="1413" w="1806">
                  <a:moveTo>
                    <a:pt x="1" y="0"/>
                  </a:moveTo>
                  <a:lnTo>
                    <a:pt x="1" y="1412"/>
                  </a:lnTo>
                  <a:lnTo>
                    <a:pt x="1805" y="1412"/>
                  </a:lnTo>
                  <a:lnTo>
                    <a:pt x="1805" y="0"/>
                  </a:lnTo>
                  <a:close/>
                </a:path>
              </a:pathLst>
            </a:custGeom>
            <a:solidFill>
              <a:srgbClr val="373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1"/>
            <p:cNvSpPr/>
            <p:nvPr/>
          </p:nvSpPr>
          <p:spPr>
            <a:xfrm>
              <a:off x="2006390" y="4486430"/>
              <a:ext cx="149420" cy="53647"/>
            </a:xfrm>
            <a:custGeom>
              <a:rect b="b" l="l" r="r" t="t"/>
              <a:pathLst>
                <a:path extrusionOk="0" h="1872" w="5214">
                  <a:moveTo>
                    <a:pt x="3785" y="1"/>
                  </a:moveTo>
                  <a:lnTo>
                    <a:pt x="3593" y="627"/>
                  </a:lnTo>
                  <a:lnTo>
                    <a:pt x="1" y="1872"/>
                  </a:lnTo>
                  <a:lnTo>
                    <a:pt x="5214" y="1872"/>
                  </a:lnTo>
                  <a:lnTo>
                    <a:pt x="5214" y="1"/>
                  </a:lnTo>
                  <a:close/>
                </a:path>
              </a:pathLst>
            </a:custGeom>
            <a:solidFill>
              <a:srgbClr val="151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1"/>
            <p:cNvSpPr/>
            <p:nvPr/>
          </p:nvSpPr>
          <p:spPr>
            <a:xfrm>
              <a:off x="2560404" y="4486430"/>
              <a:ext cx="126895" cy="53647"/>
            </a:xfrm>
            <a:custGeom>
              <a:rect b="b" l="l" r="r" t="t"/>
              <a:pathLst>
                <a:path extrusionOk="0" h="1872" w="4428">
                  <a:moveTo>
                    <a:pt x="0" y="1"/>
                  </a:moveTo>
                  <a:lnTo>
                    <a:pt x="0" y="1872"/>
                  </a:lnTo>
                  <a:lnTo>
                    <a:pt x="4194" y="1872"/>
                  </a:lnTo>
                  <a:cubicBezTo>
                    <a:pt x="4386" y="1864"/>
                    <a:pt x="4428" y="1596"/>
                    <a:pt x="4252" y="1538"/>
                  </a:cubicBezTo>
                  <a:lnTo>
                    <a:pt x="1621" y="627"/>
                  </a:lnTo>
                  <a:lnTo>
                    <a:pt x="1420" y="1"/>
                  </a:lnTo>
                  <a:close/>
                </a:path>
              </a:pathLst>
            </a:custGeom>
            <a:solidFill>
              <a:srgbClr val="1519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1"/>
            <p:cNvSpPr/>
            <p:nvPr/>
          </p:nvSpPr>
          <p:spPr>
            <a:xfrm>
              <a:off x="2145008" y="2893449"/>
              <a:ext cx="435766" cy="518815"/>
            </a:xfrm>
            <a:custGeom>
              <a:rect b="b" l="l" r="r" t="t"/>
              <a:pathLst>
                <a:path extrusionOk="0" h="18104" w="15206">
                  <a:moveTo>
                    <a:pt x="352" y="0"/>
                  </a:moveTo>
                  <a:cubicBezTo>
                    <a:pt x="160" y="0"/>
                    <a:pt x="1" y="151"/>
                    <a:pt x="1" y="351"/>
                  </a:cubicBezTo>
                  <a:lnTo>
                    <a:pt x="1" y="17752"/>
                  </a:lnTo>
                  <a:cubicBezTo>
                    <a:pt x="1" y="17953"/>
                    <a:pt x="160" y="18103"/>
                    <a:pt x="352" y="18103"/>
                  </a:cubicBezTo>
                  <a:lnTo>
                    <a:pt x="14854" y="18103"/>
                  </a:lnTo>
                  <a:cubicBezTo>
                    <a:pt x="15046" y="18103"/>
                    <a:pt x="15205" y="17953"/>
                    <a:pt x="15205" y="17752"/>
                  </a:cubicBezTo>
                  <a:lnTo>
                    <a:pt x="15205" y="351"/>
                  </a:lnTo>
                  <a:cubicBezTo>
                    <a:pt x="15205" y="151"/>
                    <a:pt x="15046" y="0"/>
                    <a:pt x="148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1"/>
            <p:cNvSpPr/>
            <p:nvPr/>
          </p:nvSpPr>
          <p:spPr>
            <a:xfrm>
              <a:off x="2145008" y="2893449"/>
              <a:ext cx="435766" cy="190572"/>
            </a:xfrm>
            <a:custGeom>
              <a:rect b="b" l="l" r="r" t="t"/>
              <a:pathLst>
                <a:path extrusionOk="0" h="6650" w="15206">
                  <a:moveTo>
                    <a:pt x="1931" y="0"/>
                  </a:moveTo>
                  <a:cubicBezTo>
                    <a:pt x="870" y="0"/>
                    <a:pt x="1" y="861"/>
                    <a:pt x="1" y="1930"/>
                  </a:cubicBezTo>
                  <a:lnTo>
                    <a:pt x="1" y="3066"/>
                  </a:lnTo>
                  <a:cubicBezTo>
                    <a:pt x="1" y="3066"/>
                    <a:pt x="1271" y="6650"/>
                    <a:pt x="7595" y="6650"/>
                  </a:cubicBezTo>
                  <a:cubicBezTo>
                    <a:pt x="13919" y="6650"/>
                    <a:pt x="15205" y="3066"/>
                    <a:pt x="15205" y="3066"/>
                  </a:cubicBezTo>
                  <a:lnTo>
                    <a:pt x="15205" y="1930"/>
                  </a:lnTo>
                  <a:cubicBezTo>
                    <a:pt x="15205" y="861"/>
                    <a:pt x="14336" y="0"/>
                    <a:pt x="132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1"/>
            <p:cNvSpPr/>
            <p:nvPr/>
          </p:nvSpPr>
          <p:spPr>
            <a:xfrm>
              <a:off x="2203671" y="3145061"/>
              <a:ext cx="328243" cy="218829"/>
            </a:xfrm>
            <a:custGeom>
              <a:rect b="b" l="l" r="r" t="t"/>
              <a:pathLst>
                <a:path extrusionOk="0" h="7636" w="11454">
                  <a:moveTo>
                    <a:pt x="143" y="0"/>
                  </a:moveTo>
                  <a:cubicBezTo>
                    <a:pt x="67" y="0"/>
                    <a:pt x="1" y="59"/>
                    <a:pt x="1" y="142"/>
                  </a:cubicBezTo>
                  <a:lnTo>
                    <a:pt x="1" y="7485"/>
                  </a:lnTo>
                  <a:cubicBezTo>
                    <a:pt x="1" y="7569"/>
                    <a:pt x="67" y="7636"/>
                    <a:pt x="143" y="7636"/>
                  </a:cubicBezTo>
                  <a:lnTo>
                    <a:pt x="11304" y="7636"/>
                  </a:lnTo>
                  <a:cubicBezTo>
                    <a:pt x="11387" y="7636"/>
                    <a:pt x="11454" y="7569"/>
                    <a:pt x="11454" y="7485"/>
                  </a:cubicBezTo>
                  <a:lnTo>
                    <a:pt x="11454" y="142"/>
                  </a:lnTo>
                  <a:cubicBezTo>
                    <a:pt x="11454" y="59"/>
                    <a:pt x="11387" y="0"/>
                    <a:pt x="113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1"/>
            <p:cNvSpPr/>
            <p:nvPr/>
          </p:nvSpPr>
          <p:spPr>
            <a:xfrm>
              <a:off x="2203671" y="3232438"/>
              <a:ext cx="328243" cy="11033"/>
            </a:xfrm>
            <a:custGeom>
              <a:rect b="b" l="l" r="r" t="t"/>
              <a:pathLst>
                <a:path extrusionOk="0" h="385" w="11454">
                  <a:moveTo>
                    <a:pt x="1" y="0"/>
                  </a:moveTo>
                  <a:lnTo>
                    <a:pt x="1" y="385"/>
                  </a:lnTo>
                  <a:lnTo>
                    <a:pt x="11454" y="385"/>
                  </a:lnTo>
                  <a:lnTo>
                    <a:pt x="114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1"/>
            <p:cNvSpPr/>
            <p:nvPr/>
          </p:nvSpPr>
          <p:spPr>
            <a:xfrm>
              <a:off x="2488100" y="3243442"/>
              <a:ext cx="32813" cy="54850"/>
            </a:xfrm>
            <a:custGeom>
              <a:rect b="b" l="l" r="r" t="t"/>
              <a:pathLst>
                <a:path extrusionOk="0" h="1914" w="1145">
                  <a:moveTo>
                    <a:pt x="0" y="1"/>
                  </a:moveTo>
                  <a:lnTo>
                    <a:pt x="0" y="1914"/>
                  </a:lnTo>
                  <a:lnTo>
                    <a:pt x="1145" y="1914"/>
                  </a:lnTo>
                  <a:lnTo>
                    <a:pt x="11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1"/>
            <p:cNvSpPr/>
            <p:nvPr/>
          </p:nvSpPr>
          <p:spPr>
            <a:xfrm>
              <a:off x="2346359" y="3046651"/>
              <a:ext cx="32841" cy="74739"/>
            </a:xfrm>
            <a:custGeom>
              <a:rect b="b" l="l" r="r" t="t"/>
              <a:pathLst>
                <a:path extrusionOk="0" h="2608" w="1146">
                  <a:moveTo>
                    <a:pt x="1" y="1"/>
                  </a:moveTo>
                  <a:lnTo>
                    <a:pt x="1" y="2607"/>
                  </a:lnTo>
                  <a:lnTo>
                    <a:pt x="1145" y="2607"/>
                  </a:lnTo>
                  <a:lnTo>
                    <a:pt x="11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1"/>
            <p:cNvSpPr/>
            <p:nvPr/>
          </p:nvSpPr>
          <p:spPr>
            <a:xfrm>
              <a:off x="2336787" y="3070122"/>
              <a:ext cx="51985" cy="28027"/>
            </a:xfrm>
            <a:custGeom>
              <a:rect b="b" l="l" r="r" t="t"/>
              <a:pathLst>
                <a:path extrusionOk="0" h="978" w="1814">
                  <a:moveTo>
                    <a:pt x="0" y="0"/>
                  </a:moveTo>
                  <a:lnTo>
                    <a:pt x="0" y="978"/>
                  </a:lnTo>
                  <a:lnTo>
                    <a:pt x="1813" y="978"/>
                  </a:lnTo>
                  <a:lnTo>
                    <a:pt x="1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4"/>
          <p:cNvGrpSpPr/>
          <p:nvPr/>
        </p:nvGrpSpPr>
        <p:grpSpPr>
          <a:xfrm>
            <a:off x="4184775" y="1030100"/>
            <a:ext cx="4241700" cy="4113500"/>
            <a:chOff x="4448400" y="1551450"/>
            <a:chExt cx="4241700" cy="4113500"/>
          </a:xfrm>
        </p:grpSpPr>
        <p:sp>
          <p:nvSpPr>
            <p:cNvPr id="472" name="Google Shape;472;p4"/>
            <p:cNvSpPr/>
            <p:nvPr/>
          </p:nvSpPr>
          <p:spPr>
            <a:xfrm>
              <a:off x="5368450" y="263255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7762925" y="263255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4448400" y="1551450"/>
              <a:ext cx="4241700" cy="21588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4512975" y="1611521"/>
              <a:ext cx="41073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4"/>
          <p:cNvSpPr txBox="1"/>
          <p:nvPr>
            <p:ph type="title"/>
          </p:nvPr>
        </p:nvSpPr>
        <p:spPr>
          <a:xfrm>
            <a:off x="4119704" y="1878930"/>
            <a:ext cx="4236946" cy="807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a:t>Introduction</a:t>
            </a:r>
            <a:endParaRPr/>
          </a:p>
        </p:txBody>
      </p:sp>
      <p:grpSp>
        <p:nvGrpSpPr>
          <p:cNvPr id="477" name="Google Shape;477;p4"/>
          <p:cNvGrpSpPr/>
          <p:nvPr/>
        </p:nvGrpSpPr>
        <p:grpSpPr>
          <a:xfrm rot="935535">
            <a:off x="246107" y="985509"/>
            <a:ext cx="3755362" cy="1176350"/>
            <a:chOff x="4200950" y="429125"/>
            <a:chExt cx="4150500" cy="1300125"/>
          </a:xfrm>
        </p:grpSpPr>
        <p:sp>
          <p:nvSpPr>
            <p:cNvPr id="478" name="Google Shape;478;p4"/>
            <p:cNvSpPr/>
            <p:nvPr/>
          </p:nvSpPr>
          <p:spPr>
            <a:xfrm>
              <a:off x="5810975" y="1410100"/>
              <a:ext cx="21325" cy="266925"/>
            </a:xfrm>
            <a:custGeom>
              <a:rect b="b" l="l" r="r" t="t"/>
              <a:pathLst>
                <a:path extrusionOk="0" h="10677" w="853">
                  <a:moveTo>
                    <a:pt x="0" y="0"/>
                  </a:moveTo>
                  <a:lnTo>
                    <a:pt x="0" y="10677"/>
                  </a:lnTo>
                  <a:lnTo>
                    <a:pt x="853" y="10677"/>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5740600"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5855675"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5787575" y="1649450"/>
              <a:ext cx="15900" cy="40525"/>
            </a:xfrm>
            <a:custGeom>
              <a:rect b="b" l="l" r="r" t="t"/>
              <a:pathLst>
                <a:path extrusionOk="0" h="1621" w="636">
                  <a:moveTo>
                    <a:pt x="210" y="0"/>
                  </a:moveTo>
                  <a:cubicBezTo>
                    <a:pt x="93" y="0"/>
                    <a:pt x="1" y="92"/>
                    <a:pt x="1" y="209"/>
                  </a:cubicBezTo>
                  <a:lnTo>
                    <a:pt x="1" y="1404"/>
                  </a:lnTo>
                  <a:cubicBezTo>
                    <a:pt x="1" y="1529"/>
                    <a:pt x="93" y="1621"/>
                    <a:pt x="210" y="1621"/>
                  </a:cubicBezTo>
                  <a:lnTo>
                    <a:pt x="418" y="1621"/>
                  </a:lnTo>
                  <a:cubicBezTo>
                    <a:pt x="544" y="1621"/>
                    <a:pt x="636" y="1529"/>
                    <a:pt x="636" y="1404"/>
                  </a:cubicBezTo>
                  <a:lnTo>
                    <a:pt x="636" y="209"/>
                  </a:lnTo>
                  <a:cubicBezTo>
                    <a:pt x="636" y="92"/>
                    <a:pt x="5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5839800" y="1649450"/>
              <a:ext cx="15900" cy="40525"/>
            </a:xfrm>
            <a:custGeom>
              <a:rect b="b" l="l" r="r" t="t"/>
              <a:pathLst>
                <a:path extrusionOk="0" h="1621" w="636">
                  <a:moveTo>
                    <a:pt x="217" y="0"/>
                  </a:moveTo>
                  <a:cubicBezTo>
                    <a:pt x="92" y="0"/>
                    <a:pt x="0" y="92"/>
                    <a:pt x="0" y="209"/>
                  </a:cubicBezTo>
                  <a:lnTo>
                    <a:pt x="0" y="1404"/>
                  </a:lnTo>
                  <a:cubicBezTo>
                    <a:pt x="0" y="1529"/>
                    <a:pt x="92" y="1621"/>
                    <a:pt x="217" y="1621"/>
                  </a:cubicBezTo>
                  <a:lnTo>
                    <a:pt x="426" y="1621"/>
                  </a:lnTo>
                  <a:cubicBezTo>
                    <a:pt x="543" y="1621"/>
                    <a:pt x="635" y="1529"/>
                    <a:pt x="635" y="1404"/>
                  </a:cubicBezTo>
                  <a:lnTo>
                    <a:pt x="635" y="209"/>
                  </a:lnTo>
                  <a:cubicBezTo>
                    <a:pt x="635"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5795525" y="1662400"/>
              <a:ext cx="52225" cy="14425"/>
            </a:xfrm>
            <a:custGeom>
              <a:rect b="b" l="l" r="r" t="t"/>
              <a:pathLst>
                <a:path extrusionOk="0" h="577" w="2089">
                  <a:moveTo>
                    <a:pt x="0" y="0"/>
                  </a:moveTo>
                  <a:lnTo>
                    <a:pt x="0" y="576"/>
                  </a:lnTo>
                  <a:lnTo>
                    <a:pt x="2089" y="576"/>
                  </a:lnTo>
                  <a:lnTo>
                    <a:pt x="20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5788200" y="1410100"/>
              <a:ext cx="44100" cy="266925"/>
            </a:xfrm>
            <a:custGeom>
              <a:rect b="b" l="l" r="r" t="t"/>
              <a:pathLst>
                <a:path extrusionOk="0" h="10677" w="1764">
                  <a:moveTo>
                    <a:pt x="1" y="0"/>
                  </a:moveTo>
                  <a:lnTo>
                    <a:pt x="1764" y="0"/>
                  </a:lnTo>
                  <a:lnTo>
                    <a:pt x="1764" y="10677"/>
                  </a:lnTo>
                  <a:lnTo>
                    <a:pt x="1"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4200950" y="1236750"/>
              <a:ext cx="1891775" cy="207000"/>
            </a:xfrm>
            <a:custGeom>
              <a:rect b="b" l="l" r="r" t="t"/>
              <a:pathLst>
                <a:path extrusionOk="0" h="8280" w="75671">
                  <a:moveTo>
                    <a:pt x="2707" y="2064"/>
                  </a:moveTo>
                  <a:lnTo>
                    <a:pt x="75579" y="8279"/>
                  </a:lnTo>
                  <a:cubicBezTo>
                    <a:pt x="75654" y="7519"/>
                    <a:pt x="75487" y="5447"/>
                    <a:pt x="75671" y="4729"/>
                  </a:cubicBezTo>
                  <a:lnTo>
                    <a:pt x="3158" y="193"/>
                  </a:lnTo>
                  <a:cubicBezTo>
                    <a:pt x="0" y="1"/>
                    <a:pt x="343" y="1864"/>
                    <a:pt x="2707"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a:off x="4276950" y="1250750"/>
              <a:ext cx="1814125" cy="168975"/>
            </a:xfrm>
            <a:custGeom>
              <a:rect b="b" l="l" r="r" t="t"/>
              <a:pathLst>
                <a:path extrusionOk="0" h="6759" w="72565">
                  <a:moveTo>
                    <a:pt x="72556" y="6759"/>
                  </a:moveTo>
                  <a:cubicBezTo>
                    <a:pt x="72547" y="6040"/>
                    <a:pt x="72522" y="5171"/>
                    <a:pt x="72564" y="4578"/>
                  </a:cubicBezTo>
                  <a:lnTo>
                    <a:pt x="1638" y="109"/>
                  </a:lnTo>
                  <a:cubicBezTo>
                    <a:pt x="1" y="0"/>
                    <a:pt x="176" y="978"/>
                    <a:pt x="1404"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5529450" y="1352675"/>
              <a:ext cx="96500" cy="47625"/>
            </a:xfrm>
            <a:custGeom>
              <a:rect b="b" l="l" r="r" t="t"/>
              <a:pathLst>
                <a:path extrusionOk="0" h="1905" w="3860">
                  <a:moveTo>
                    <a:pt x="3860" y="176"/>
                  </a:moveTo>
                  <a:lnTo>
                    <a:pt x="0" y="0"/>
                  </a:lnTo>
                  <a:lnTo>
                    <a:pt x="0" y="1729"/>
                  </a:lnTo>
                  <a:lnTo>
                    <a:pt x="3860"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a:off x="4222025" y="1262450"/>
              <a:ext cx="1877400" cy="183375"/>
            </a:xfrm>
            <a:custGeom>
              <a:rect b="b" l="l" r="r" t="t"/>
              <a:pathLst>
                <a:path extrusionOk="0" h="7335" w="75096">
                  <a:moveTo>
                    <a:pt x="1864" y="1036"/>
                  </a:moveTo>
                  <a:lnTo>
                    <a:pt x="74995" y="7335"/>
                  </a:lnTo>
                  <a:cubicBezTo>
                    <a:pt x="74995" y="7101"/>
                    <a:pt x="74744" y="6784"/>
                    <a:pt x="74761" y="6583"/>
                  </a:cubicBezTo>
                  <a:cubicBezTo>
                    <a:pt x="74928" y="6190"/>
                    <a:pt x="75095" y="6500"/>
                    <a:pt x="75095" y="6316"/>
                  </a:cubicBezTo>
                  <a:lnTo>
                    <a:pt x="2089" y="510"/>
                  </a:lnTo>
                  <a:cubicBezTo>
                    <a:pt x="1070" y="426"/>
                    <a:pt x="302" y="259"/>
                    <a:pt x="1" y="0"/>
                  </a:cubicBezTo>
                  <a:cubicBezTo>
                    <a:pt x="185" y="760"/>
                    <a:pt x="1137" y="978"/>
                    <a:pt x="1864"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5456550" y="1432450"/>
              <a:ext cx="250850" cy="250850"/>
            </a:xfrm>
            <a:custGeom>
              <a:rect b="b" l="l" r="r" t="t"/>
              <a:pathLst>
                <a:path extrusionOk="0" h="10034" w="10034">
                  <a:moveTo>
                    <a:pt x="4829" y="10033"/>
                  </a:moveTo>
                  <a:cubicBezTo>
                    <a:pt x="6776" y="10033"/>
                    <a:pt x="8538" y="8856"/>
                    <a:pt x="9282" y="7051"/>
                  </a:cubicBezTo>
                  <a:cubicBezTo>
                    <a:pt x="10034" y="5255"/>
                    <a:pt x="9616" y="3175"/>
                    <a:pt x="8238" y="1796"/>
                  </a:cubicBezTo>
                  <a:cubicBezTo>
                    <a:pt x="6859" y="418"/>
                    <a:pt x="4779" y="0"/>
                    <a:pt x="2975" y="752"/>
                  </a:cubicBezTo>
                  <a:cubicBezTo>
                    <a:pt x="1179" y="1496"/>
                    <a:pt x="1" y="3258"/>
                    <a:pt x="1" y="5213"/>
                  </a:cubicBezTo>
                  <a:cubicBezTo>
                    <a:pt x="9" y="7870"/>
                    <a:pt x="2164" y="10025"/>
                    <a:pt x="4829" y="1003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a:off x="5450275" y="1395050"/>
              <a:ext cx="263825" cy="264025"/>
            </a:xfrm>
            <a:custGeom>
              <a:rect b="b" l="l" r="r" t="t"/>
              <a:pathLst>
                <a:path extrusionOk="0" h="10561" w="10553">
                  <a:moveTo>
                    <a:pt x="5080" y="10560"/>
                  </a:moveTo>
                  <a:cubicBezTo>
                    <a:pt x="7127" y="10560"/>
                    <a:pt x="8982" y="9316"/>
                    <a:pt x="9767" y="7419"/>
                  </a:cubicBezTo>
                  <a:cubicBezTo>
                    <a:pt x="10552" y="5523"/>
                    <a:pt x="10118" y="3343"/>
                    <a:pt x="8664" y="1889"/>
                  </a:cubicBezTo>
                  <a:cubicBezTo>
                    <a:pt x="7219" y="435"/>
                    <a:pt x="5030" y="1"/>
                    <a:pt x="3134" y="786"/>
                  </a:cubicBezTo>
                  <a:cubicBezTo>
                    <a:pt x="1237" y="1572"/>
                    <a:pt x="1" y="3426"/>
                    <a:pt x="1" y="5481"/>
                  </a:cubicBezTo>
                  <a:cubicBezTo>
                    <a:pt x="1" y="8280"/>
                    <a:pt x="2273" y="10552"/>
                    <a:pt x="5080" y="105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a:off x="5468450" y="1427225"/>
              <a:ext cx="217450" cy="218275"/>
            </a:xfrm>
            <a:custGeom>
              <a:rect b="b" l="l" r="r" t="t"/>
              <a:pathLst>
                <a:path extrusionOk="0" h="8731" w="8698">
                  <a:moveTo>
                    <a:pt x="4353" y="0"/>
                  </a:moveTo>
                  <a:cubicBezTo>
                    <a:pt x="6692" y="0"/>
                    <a:pt x="8697" y="1964"/>
                    <a:pt x="8697" y="4386"/>
                  </a:cubicBezTo>
                  <a:cubicBezTo>
                    <a:pt x="8697" y="6784"/>
                    <a:pt x="6751" y="8730"/>
                    <a:pt x="4353" y="8730"/>
                  </a:cubicBezTo>
                  <a:cubicBezTo>
                    <a:pt x="1947" y="8730"/>
                    <a:pt x="1" y="6784"/>
                    <a:pt x="1" y="4386"/>
                  </a:cubicBezTo>
                  <a:cubicBezTo>
                    <a:pt x="1" y="1964"/>
                    <a:pt x="2014"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a:off x="5488300" y="1436000"/>
              <a:ext cx="184850" cy="185050"/>
            </a:xfrm>
            <a:custGeom>
              <a:rect b="b" l="l" r="r" t="t"/>
              <a:pathLst>
                <a:path extrusionOk="0" h="7402" w="7394">
                  <a:moveTo>
                    <a:pt x="3559" y="7402"/>
                  </a:moveTo>
                  <a:cubicBezTo>
                    <a:pt x="4996" y="7402"/>
                    <a:pt x="6291" y="6533"/>
                    <a:pt x="6842" y="5205"/>
                  </a:cubicBezTo>
                  <a:cubicBezTo>
                    <a:pt x="7394" y="3868"/>
                    <a:pt x="7093" y="2339"/>
                    <a:pt x="6074" y="1320"/>
                  </a:cubicBezTo>
                  <a:cubicBezTo>
                    <a:pt x="5055" y="301"/>
                    <a:pt x="3526" y="0"/>
                    <a:pt x="2198" y="552"/>
                  </a:cubicBezTo>
                  <a:cubicBezTo>
                    <a:pt x="861" y="1103"/>
                    <a:pt x="0" y="2398"/>
                    <a:pt x="0" y="3843"/>
                  </a:cubicBezTo>
                  <a:cubicBezTo>
                    <a:pt x="0" y="5806"/>
                    <a:pt x="1588"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a:off x="5540500" y="1482775"/>
              <a:ext cx="85875" cy="86075"/>
            </a:xfrm>
            <a:custGeom>
              <a:rect b="b" l="l" r="r" t="t"/>
              <a:pathLst>
                <a:path extrusionOk="0" h="3443" w="3435">
                  <a:moveTo>
                    <a:pt x="1471" y="3442"/>
                  </a:moveTo>
                  <a:cubicBezTo>
                    <a:pt x="2783" y="3442"/>
                    <a:pt x="3434" y="1855"/>
                    <a:pt x="2507" y="928"/>
                  </a:cubicBezTo>
                  <a:cubicBezTo>
                    <a:pt x="1580" y="1"/>
                    <a:pt x="1" y="661"/>
                    <a:pt x="1" y="1972"/>
                  </a:cubicBezTo>
                  <a:cubicBezTo>
                    <a:pt x="1" y="2783"/>
                    <a:pt x="653"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5547600" y="1492375"/>
              <a:ext cx="69175" cy="69375"/>
            </a:xfrm>
            <a:custGeom>
              <a:rect b="b" l="l" r="r" t="t"/>
              <a:pathLst>
                <a:path extrusionOk="0" h="2775" w="2767">
                  <a:moveTo>
                    <a:pt x="1187" y="2774"/>
                  </a:moveTo>
                  <a:cubicBezTo>
                    <a:pt x="2240" y="2774"/>
                    <a:pt x="2766" y="1496"/>
                    <a:pt x="2023" y="744"/>
                  </a:cubicBezTo>
                  <a:cubicBezTo>
                    <a:pt x="1279" y="1"/>
                    <a:pt x="1" y="527"/>
                    <a:pt x="1" y="1588"/>
                  </a:cubicBezTo>
                  <a:cubicBezTo>
                    <a:pt x="1" y="2240"/>
                    <a:pt x="527" y="2766"/>
                    <a:pt x="1187" y="27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5538850" y="1354325"/>
              <a:ext cx="76650" cy="65000"/>
            </a:xfrm>
            <a:custGeom>
              <a:rect b="b" l="l" r="r" t="t"/>
              <a:pathLst>
                <a:path extrusionOk="0" h="2600" w="3066">
                  <a:moveTo>
                    <a:pt x="794" y="2499"/>
                  </a:moveTo>
                  <a:lnTo>
                    <a:pt x="0" y="569"/>
                  </a:lnTo>
                  <a:cubicBezTo>
                    <a:pt x="0" y="569"/>
                    <a:pt x="318" y="1"/>
                    <a:pt x="1579" y="68"/>
                  </a:cubicBezTo>
                  <a:cubicBezTo>
                    <a:pt x="2849" y="126"/>
                    <a:pt x="3066" y="544"/>
                    <a:pt x="3066" y="544"/>
                  </a:cubicBezTo>
                  <a:lnTo>
                    <a:pt x="2373"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5544475" y="1357875"/>
              <a:ext cx="71025" cy="61450"/>
            </a:xfrm>
            <a:custGeom>
              <a:rect b="b" l="l" r="r" t="t"/>
              <a:pathLst>
                <a:path extrusionOk="0" h="2458" w="2841">
                  <a:moveTo>
                    <a:pt x="2841" y="419"/>
                  </a:moveTo>
                  <a:lnTo>
                    <a:pt x="2148" y="2457"/>
                  </a:lnTo>
                  <a:lnTo>
                    <a:pt x="961" y="2382"/>
                  </a:lnTo>
                  <a:lnTo>
                    <a:pt x="1" y="34"/>
                  </a:lnTo>
                  <a:cubicBezTo>
                    <a:pt x="1" y="34"/>
                    <a:pt x="786" y="1"/>
                    <a:pt x="1646" y="51"/>
                  </a:cubicBezTo>
                  <a:cubicBezTo>
                    <a:pt x="2507" y="110"/>
                    <a:pt x="2699" y="293"/>
                    <a:pt x="2841" y="4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5521500" y="1335750"/>
              <a:ext cx="112400" cy="37000"/>
            </a:xfrm>
            <a:custGeom>
              <a:rect b="b" l="l" r="r" t="t"/>
              <a:pathLst>
                <a:path extrusionOk="0" h="1480" w="4496">
                  <a:moveTo>
                    <a:pt x="4495" y="318"/>
                  </a:moveTo>
                  <a:lnTo>
                    <a:pt x="1" y="0"/>
                  </a:lnTo>
                  <a:lnTo>
                    <a:pt x="1" y="1162"/>
                  </a:lnTo>
                  <a:lnTo>
                    <a:pt x="4495"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a:off x="4838150" y="1307350"/>
              <a:ext cx="62050" cy="30500"/>
            </a:xfrm>
            <a:custGeom>
              <a:rect b="b" l="l" r="r" t="t"/>
              <a:pathLst>
                <a:path extrusionOk="0" h="1220" w="2482">
                  <a:moveTo>
                    <a:pt x="2481" y="109"/>
                  </a:moveTo>
                  <a:lnTo>
                    <a:pt x="0" y="0"/>
                  </a:lnTo>
                  <a:lnTo>
                    <a:pt x="0" y="1111"/>
                  </a:lnTo>
                  <a:lnTo>
                    <a:pt x="248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a:off x="4790325" y="1364975"/>
              <a:ext cx="157275" cy="155425"/>
            </a:xfrm>
            <a:custGeom>
              <a:rect b="b" l="l" r="r" t="t"/>
              <a:pathLst>
                <a:path extrusionOk="0" h="6217" w="6291">
                  <a:moveTo>
                    <a:pt x="3145" y="0"/>
                  </a:moveTo>
                  <a:cubicBezTo>
                    <a:pt x="3124" y="0"/>
                    <a:pt x="3103" y="1"/>
                    <a:pt x="3083" y="1"/>
                  </a:cubicBezTo>
                  <a:cubicBezTo>
                    <a:pt x="1362" y="43"/>
                    <a:pt x="0" y="1463"/>
                    <a:pt x="42" y="3175"/>
                  </a:cubicBezTo>
                  <a:cubicBezTo>
                    <a:pt x="75" y="4867"/>
                    <a:pt x="1462" y="6217"/>
                    <a:pt x="3146" y="6217"/>
                  </a:cubicBezTo>
                  <a:cubicBezTo>
                    <a:pt x="3167" y="6217"/>
                    <a:pt x="3188" y="6217"/>
                    <a:pt x="3208" y="6216"/>
                  </a:cubicBezTo>
                  <a:cubicBezTo>
                    <a:pt x="4929" y="6183"/>
                    <a:pt x="6291" y="4763"/>
                    <a:pt x="6249" y="3042"/>
                  </a:cubicBezTo>
                  <a:cubicBezTo>
                    <a:pt x="6216" y="1350"/>
                    <a:pt x="4829" y="0"/>
                    <a:pt x="31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4787175" y="1334925"/>
              <a:ext cx="170050" cy="170025"/>
            </a:xfrm>
            <a:custGeom>
              <a:rect b="b" l="l" r="r" t="t"/>
              <a:pathLst>
                <a:path extrusionOk="0" h="6801" w="6802">
                  <a:moveTo>
                    <a:pt x="3267" y="6800"/>
                  </a:moveTo>
                  <a:cubicBezTo>
                    <a:pt x="4596" y="6800"/>
                    <a:pt x="5782" y="6007"/>
                    <a:pt x="6291" y="4778"/>
                  </a:cubicBezTo>
                  <a:cubicBezTo>
                    <a:pt x="6801" y="3559"/>
                    <a:pt x="6517" y="2155"/>
                    <a:pt x="5581" y="1220"/>
                  </a:cubicBezTo>
                  <a:cubicBezTo>
                    <a:pt x="4646" y="284"/>
                    <a:pt x="3242" y="0"/>
                    <a:pt x="2014" y="510"/>
                  </a:cubicBezTo>
                  <a:cubicBezTo>
                    <a:pt x="795" y="1011"/>
                    <a:pt x="1" y="2205"/>
                    <a:pt x="1" y="3534"/>
                  </a:cubicBezTo>
                  <a:cubicBezTo>
                    <a:pt x="1" y="5338"/>
                    <a:pt x="1463"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4798875" y="1355600"/>
              <a:ext cx="146425" cy="146625"/>
            </a:xfrm>
            <a:custGeom>
              <a:rect b="b" l="l" r="r" t="t"/>
              <a:pathLst>
                <a:path extrusionOk="0" h="5865" w="5857">
                  <a:moveTo>
                    <a:pt x="2799" y="8"/>
                  </a:moveTo>
                  <a:cubicBezTo>
                    <a:pt x="3944" y="0"/>
                    <a:pt x="4980" y="677"/>
                    <a:pt x="5422" y="1729"/>
                  </a:cubicBezTo>
                  <a:cubicBezTo>
                    <a:pt x="5857" y="2790"/>
                    <a:pt x="5623" y="4002"/>
                    <a:pt x="4821" y="4812"/>
                  </a:cubicBezTo>
                  <a:cubicBezTo>
                    <a:pt x="4011" y="5622"/>
                    <a:pt x="2799" y="5865"/>
                    <a:pt x="1747" y="5430"/>
                  </a:cubicBezTo>
                  <a:cubicBezTo>
                    <a:pt x="686" y="4996"/>
                    <a:pt x="1" y="3968"/>
                    <a:pt x="1" y="2824"/>
                  </a:cubicBezTo>
                  <a:cubicBezTo>
                    <a:pt x="9" y="1278"/>
                    <a:pt x="1254" y="25"/>
                    <a:pt x="2799" y="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4811400" y="1346600"/>
              <a:ext cx="133900" cy="133900"/>
            </a:xfrm>
            <a:custGeom>
              <a:rect b="b" l="l" r="r" t="t"/>
              <a:pathLst>
                <a:path extrusionOk="0" h="5356" w="5356">
                  <a:moveTo>
                    <a:pt x="2298" y="5356"/>
                  </a:moveTo>
                  <a:cubicBezTo>
                    <a:pt x="4345" y="5356"/>
                    <a:pt x="5356" y="2883"/>
                    <a:pt x="3911" y="1446"/>
                  </a:cubicBezTo>
                  <a:cubicBezTo>
                    <a:pt x="2465" y="1"/>
                    <a:pt x="1" y="1020"/>
                    <a:pt x="1" y="3067"/>
                  </a:cubicBezTo>
                  <a:cubicBezTo>
                    <a:pt x="9" y="4328"/>
                    <a:pt x="1037" y="5356"/>
                    <a:pt x="2298" y="535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4845250" y="1391500"/>
              <a:ext cx="55375" cy="55375"/>
            </a:xfrm>
            <a:custGeom>
              <a:rect b="b" l="l" r="r" t="t"/>
              <a:pathLst>
                <a:path extrusionOk="0" h="2215" w="2215">
                  <a:moveTo>
                    <a:pt x="944" y="2215"/>
                  </a:moveTo>
                  <a:cubicBezTo>
                    <a:pt x="1788" y="2215"/>
                    <a:pt x="2214" y="1196"/>
                    <a:pt x="1621" y="602"/>
                  </a:cubicBezTo>
                  <a:cubicBezTo>
                    <a:pt x="1019" y="1"/>
                    <a:pt x="0" y="427"/>
                    <a:pt x="0" y="1271"/>
                  </a:cubicBezTo>
                  <a:cubicBezTo>
                    <a:pt x="0" y="1789"/>
                    <a:pt x="426" y="2215"/>
                    <a:pt x="944" y="22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a:off x="4849850" y="1397575"/>
              <a:ext cx="44700" cy="44700"/>
            </a:xfrm>
            <a:custGeom>
              <a:rect b="b" l="l" r="r" t="t"/>
              <a:pathLst>
                <a:path extrusionOk="0" h="1788" w="1788">
                  <a:moveTo>
                    <a:pt x="760" y="1788"/>
                  </a:moveTo>
                  <a:cubicBezTo>
                    <a:pt x="1445" y="1788"/>
                    <a:pt x="1788" y="961"/>
                    <a:pt x="1303" y="485"/>
                  </a:cubicBezTo>
                  <a:cubicBezTo>
                    <a:pt x="819" y="0"/>
                    <a:pt x="0" y="343"/>
                    <a:pt x="0" y="1028"/>
                  </a:cubicBezTo>
                  <a:cubicBezTo>
                    <a:pt x="0" y="1445"/>
                    <a:pt x="343" y="1788"/>
                    <a:pt x="760"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4844200" y="1308400"/>
              <a:ext cx="49525" cy="41775"/>
            </a:xfrm>
            <a:custGeom>
              <a:rect b="b" l="l" r="r" t="t"/>
              <a:pathLst>
                <a:path extrusionOk="0" h="1671" w="1981">
                  <a:moveTo>
                    <a:pt x="510" y="1612"/>
                  </a:moveTo>
                  <a:lnTo>
                    <a:pt x="1" y="368"/>
                  </a:lnTo>
                  <a:cubicBezTo>
                    <a:pt x="1" y="368"/>
                    <a:pt x="201" y="0"/>
                    <a:pt x="1020" y="42"/>
                  </a:cubicBezTo>
                  <a:cubicBezTo>
                    <a:pt x="1830" y="84"/>
                    <a:pt x="1980" y="343"/>
                    <a:pt x="1980" y="343"/>
                  </a:cubicBezTo>
                  <a:lnTo>
                    <a:pt x="1529"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4851925" y="1310275"/>
              <a:ext cx="41600" cy="39900"/>
            </a:xfrm>
            <a:custGeom>
              <a:rect b="b" l="l" r="r" t="t"/>
              <a:pathLst>
                <a:path extrusionOk="0" h="1596" w="1664">
                  <a:moveTo>
                    <a:pt x="1663" y="284"/>
                  </a:moveTo>
                  <a:lnTo>
                    <a:pt x="1220" y="1596"/>
                  </a:lnTo>
                  <a:lnTo>
                    <a:pt x="452" y="1554"/>
                  </a:lnTo>
                  <a:lnTo>
                    <a:pt x="1" y="376"/>
                  </a:lnTo>
                  <a:cubicBezTo>
                    <a:pt x="1" y="376"/>
                    <a:pt x="243" y="0"/>
                    <a:pt x="895" y="42"/>
                  </a:cubicBezTo>
                  <a:cubicBezTo>
                    <a:pt x="1354" y="75"/>
                    <a:pt x="1571" y="201"/>
                    <a:pt x="1663"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a:off x="4833125" y="1296475"/>
              <a:ext cx="72300" cy="23625"/>
            </a:xfrm>
            <a:custGeom>
              <a:rect b="b" l="l" r="r" t="t"/>
              <a:pathLst>
                <a:path extrusionOk="0" h="945" w="2892">
                  <a:moveTo>
                    <a:pt x="2891" y="201"/>
                  </a:moveTo>
                  <a:lnTo>
                    <a:pt x="1" y="1"/>
                  </a:lnTo>
                  <a:lnTo>
                    <a:pt x="1" y="744"/>
                  </a:lnTo>
                  <a:lnTo>
                    <a:pt x="2891"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6262500" y="429125"/>
              <a:ext cx="27400" cy="564550"/>
            </a:xfrm>
            <a:custGeom>
              <a:rect b="b" l="l" r="r" t="t"/>
              <a:pathLst>
                <a:path extrusionOk="0" h="22582" w="1096">
                  <a:moveTo>
                    <a:pt x="268" y="786"/>
                  </a:moveTo>
                  <a:cubicBezTo>
                    <a:pt x="268" y="59"/>
                    <a:pt x="820" y="1"/>
                    <a:pt x="828" y="786"/>
                  </a:cubicBezTo>
                  <a:lnTo>
                    <a:pt x="1095" y="22582"/>
                  </a:lnTo>
                  <a:cubicBezTo>
                    <a:pt x="911" y="22573"/>
                    <a:pt x="736" y="22565"/>
                    <a:pt x="552" y="22565"/>
                  </a:cubicBezTo>
                  <a:cubicBezTo>
                    <a:pt x="368" y="22565"/>
                    <a:pt x="185" y="22573"/>
                    <a:pt x="1" y="22582"/>
                  </a:cubicBezTo>
                  <a:close/>
                </a:path>
              </a:pathLst>
            </a:custGeom>
            <a:solidFill>
              <a:srgbClr val="7C7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a:off x="6270225" y="429125"/>
              <a:ext cx="11950" cy="564550"/>
            </a:xfrm>
            <a:custGeom>
              <a:rect b="b" l="l" r="r" t="t"/>
              <a:pathLst>
                <a:path extrusionOk="0" h="22582" w="478">
                  <a:moveTo>
                    <a:pt x="118" y="786"/>
                  </a:moveTo>
                  <a:cubicBezTo>
                    <a:pt x="118" y="59"/>
                    <a:pt x="360" y="1"/>
                    <a:pt x="360" y="786"/>
                  </a:cubicBezTo>
                  <a:lnTo>
                    <a:pt x="477" y="22582"/>
                  </a:lnTo>
                  <a:cubicBezTo>
                    <a:pt x="402" y="22565"/>
                    <a:pt x="318" y="22565"/>
                    <a:pt x="243" y="22565"/>
                  </a:cubicBezTo>
                  <a:cubicBezTo>
                    <a:pt x="160" y="22565"/>
                    <a:pt x="84" y="22565"/>
                    <a:pt x="1" y="2258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a:off x="6720100" y="1410100"/>
              <a:ext cx="21525" cy="266925"/>
            </a:xfrm>
            <a:custGeom>
              <a:rect b="b" l="l" r="r" t="t"/>
              <a:pathLst>
                <a:path extrusionOk="0" h="10677" w="861">
                  <a:moveTo>
                    <a:pt x="1" y="0"/>
                  </a:moveTo>
                  <a:lnTo>
                    <a:pt x="1" y="10677"/>
                  </a:lnTo>
                  <a:lnTo>
                    <a:pt x="861" y="10677"/>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a:off x="6765000" y="1609975"/>
              <a:ext cx="46800" cy="119275"/>
            </a:xfrm>
            <a:custGeom>
              <a:rect b="b" l="l" r="r" t="t"/>
              <a:pathLst>
                <a:path extrusionOk="0" h="4771" w="1872">
                  <a:moveTo>
                    <a:pt x="636" y="0"/>
                  </a:moveTo>
                  <a:cubicBezTo>
                    <a:pt x="285" y="0"/>
                    <a:pt x="1" y="284"/>
                    <a:pt x="1" y="635"/>
                  </a:cubicBezTo>
                  <a:lnTo>
                    <a:pt x="1" y="4144"/>
                  </a:lnTo>
                  <a:cubicBezTo>
                    <a:pt x="1" y="4495"/>
                    <a:pt x="285" y="4770"/>
                    <a:pt x="636" y="4770"/>
                  </a:cubicBezTo>
                  <a:lnTo>
                    <a:pt x="1245" y="4770"/>
                  </a:lnTo>
                  <a:cubicBezTo>
                    <a:pt x="1596" y="4770"/>
                    <a:pt x="1872" y="4495"/>
                    <a:pt x="1872" y="4144"/>
                  </a:cubicBezTo>
                  <a:lnTo>
                    <a:pt x="1872" y="635"/>
                  </a:lnTo>
                  <a:cubicBezTo>
                    <a:pt x="1872"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a:off x="6649925" y="1609975"/>
              <a:ext cx="46800" cy="119275"/>
            </a:xfrm>
            <a:custGeom>
              <a:rect b="b" l="l" r="r" t="t"/>
              <a:pathLst>
                <a:path extrusionOk="0" h="4771" w="1872">
                  <a:moveTo>
                    <a:pt x="635" y="0"/>
                  </a:moveTo>
                  <a:cubicBezTo>
                    <a:pt x="276" y="0"/>
                    <a:pt x="1" y="284"/>
                    <a:pt x="1" y="635"/>
                  </a:cubicBezTo>
                  <a:lnTo>
                    <a:pt x="1" y="4144"/>
                  </a:lnTo>
                  <a:cubicBezTo>
                    <a:pt x="1" y="4495"/>
                    <a:pt x="276" y="4770"/>
                    <a:pt x="635" y="4770"/>
                  </a:cubicBezTo>
                  <a:lnTo>
                    <a:pt x="1237" y="4770"/>
                  </a:lnTo>
                  <a:cubicBezTo>
                    <a:pt x="1588" y="4770"/>
                    <a:pt x="1872" y="4495"/>
                    <a:pt x="1872" y="4144"/>
                  </a:cubicBezTo>
                  <a:lnTo>
                    <a:pt x="1872" y="635"/>
                  </a:lnTo>
                  <a:cubicBezTo>
                    <a:pt x="1872" y="284"/>
                    <a:pt x="1588" y="0"/>
                    <a:pt x="1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a:off x="6748925" y="1649450"/>
              <a:ext cx="16100" cy="40525"/>
            </a:xfrm>
            <a:custGeom>
              <a:rect b="b" l="l" r="r" t="t"/>
              <a:pathLst>
                <a:path extrusionOk="0" h="1621" w="644">
                  <a:moveTo>
                    <a:pt x="218" y="0"/>
                  </a:moveTo>
                  <a:cubicBezTo>
                    <a:pt x="101" y="0"/>
                    <a:pt x="0" y="92"/>
                    <a:pt x="0" y="209"/>
                  </a:cubicBezTo>
                  <a:lnTo>
                    <a:pt x="0" y="1404"/>
                  </a:lnTo>
                  <a:cubicBezTo>
                    <a:pt x="0" y="1529"/>
                    <a:pt x="101" y="1621"/>
                    <a:pt x="218" y="1621"/>
                  </a:cubicBezTo>
                  <a:lnTo>
                    <a:pt x="426" y="1621"/>
                  </a:lnTo>
                  <a:cubicBezTo>
                    <a:pt x="543" y="1621"/>
                    <a:pt x="644" y="1529"/>
                    <a:pt x="644" y="1404"/>
                  </a:cubicBezTo>
                  <a:lnTo>
                    <a:pt x="644" y="209"/>
                  </a:lnTo>
                  <a:cubicBezTo>
                    <a:pt x="644"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a:off x="6696700" y="1649450"/>
              <a:ext cx="16125" cy="40525"/>
            </a:xfrm>
            <a:custGeom>
              <a:rect b="b" l="l" r="r" t="t"/>
              <a:pathLst>
                <a:path extrusionOk="0" h="1621" w="645">
                  <a:moveTo>
                    <a:pt x="218" y="0"/>
                  </a:moveTo>
                  <a:cubicBezTo>
                    <a:pt x="101" y="0"/>
                    <a:pt x="1" y="92"/>
                    <a:pt x="1" y="209"/>
                  </a:cubicBezTo>
                  <a:lnTo>
                    <a:pt x="1" y="1404"/>
                  </a:lnTo>
                  <a:cubicBezTo>
                    <a:pt x="1" y="1529"/>
                    <a:pt x="101" y="1621"/>
                    <a:pt x="218" y="1621"/>
                  </a:cubicBezTo>
                  <a:lnTo>
                    <a:pt x="427" y="1621"/>
                  </a:lnTo>
                  <a:cubicBezTo>
                    <a:pt x="544" y="1621"/>
                    <a:pt x="644" y="1529"/>
                    <a:pt x="644" y="1404"/>
                  </a:cubicBezTo>
                  <a:lnTo>
                    <a:pt x="644" y="209"/>
                  </a:lnTo>
                  <a:cubicBezTo>
                    <a:pt x="644" y="92"/>
                    <a:pt x="544"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a:off x="6704650" y="1662400"/>
              <a:ext cx="52450" cy="14425"/>
            </a:xfrm>
            <a:custGeom>
              <a:rect b="b" l="l" r="r" t="t"/>
              <a:pathLst>
                <a:path extrusionOk="0" h="577" w="2098">
                  <a:moveTo>
                    <a:pt x="0" y="0"/>
                  </a:moveTo>
                  <a:lnTo>
                    <a:pt x="0" y="576"/>
                  </a:lnTo>
                  <a:lnTo>
                    <a:pt x="2097" y="576"/>
                  </a:lnTo>
                  <a:lnTo>
                    <a:pt x="20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6720100" y="1410100"/>
              <a:ext cx="44300" cy="266925"/>
            </a:xfrm>
            <a:custGeom>
              <a:rect b="b" l="l" r="r" t="t"/>
              <a:pathLst>
                <a:path extrusionOk="0" h="10677" w="1772">
                  <a:moveTo>
                    <a:pt x="1772" y="0"/>
                  </a:moveTo>
                  <a:lnTo>
                    <a:pt x="1" y="0"/>
                  </a:lnTo>
                  <a:lnTo>
                    <a:pt x="1" y="10677"/>
                  </a:lnTo>
                  <a:lnTo>
                    <a:pt x="1772"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6268575" y="1525800"/>
              <a:ext cx="12550" cy="155400"/>
            </a:xfrm>
            <a:custGeom>
              <a:rect b="b" l="l" r="r" t="t"/>
              <a:pathLst>
                <a:path extrusionOk="0" h="6216" w="502">
                  <a:moveTo>
                    <a:pt x="0" y="1"/>
                  </a:moveTo>
                  <a:lnTo>
                    <a:pt x="0" y="6216"/>
                  </a:lnTo>
                  <a:lnTo>
                    <a:pt x="501" y="6216"/>
                  </a:lnTo>
                  <a:lnTo>
                    <a:pt x="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6294675" y="1642125"/>
              <a:ext cx="27375" cy="69575"/>
            </a:xfrm>
            <a:custGeom>
              <a:rect b="b" l="l" r="r" t="t"/>
              <a:pathLst>
                <a:path extrusionOk="0" h="2783" w="1095">
                  <a:moveTo>
                    <a:pt x="368" y="1"/>
                  </a:moveTo>
                  <a:cubicBezTo>
                    <a:pt x="159" y="1"/>
                    <a:pt x="0" y="168"/>
                    <a:pt x="0" y="377"/>
                  </a:cubicBezTo>
                  <a:lnTo>
                    <a:pt x="0" y="2415"/>
                  </a:lnTo>
                  <a:cubicBezTo>
                    <a:pt x="0" y="2616"/>
                    <a:pt x="159" y="2783"/>
                    <a:pt x="368" y="2783"/>
                  </a:cubicBezTo>
                  <a:lnTo>
                    <a:pt x="719" y="2783"/>
                  </a:lnTo>
                  <a:cubicBezTo>
                    <a:pt x="928" y="2783"/>
                    <a:pt x="1095" y="2616"/>
                    <a:pt x="1095" y="2415"/>
                  </a:cubicBezTo>
                  <a:lnTo>
                    <a:pt x="1095" y="377"/>
                  </a:lnTo>
                  <a:cubicBezTo>
                    <a:pt x="1095"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6227625" y="1642125"/>
              <a:ext cx="27175" cy="69575"/>
            </a:xfrm>
            <a:custGeom>
              <a:rect b="b" l="l" r="r" t="t"/>
              <a:pathLst>
                <a:path extrusionOk="0" h="2783" w="1087">
                  <a:moveTo>
                    <a:pt x="368" y="1"/>
                  </a:moveTo>
                  <a:cubicBezTo>
                    <a:pt x="159" y="1"/>
                    <a:pt x="1" y="168"/>
                    <a:pt x="1" y="377"/>
                  </a:cubicBezTo>
                  <a:lnTo>
                    <a:pt x="1" y="2415"/>
                  </a:lnTo>
                  <a:cubicBezTo>
                    <a:pt x="1" y="2616"/>
                    <a:pt x="159" y="2783"/>
                    <a:pt x="368" y="2783"/>
                  </a:cubicBezTo>
                  <a:lnTo>
                    <a:pt x="719" y="2783"/>
                  </a:lnTo>
                  <a:cubicBezTo>
                    <a:pt x="928" y="2783"/>
                    <a:pt x="1087" y="2616"/>
                    <a:pt x="1087" y="2415"/>
                  </a:cubicBezTo>
                  <a:lnTo>
                    <a:pt x="1087" y="377"/>
                  </a:lnTo>
                  <a:cubicBezTo>
                    <a:pt x="1087"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6285275" y="1665100"/>
              <a:ext cx="9425" cy="23625"/>
            </a:xfrm>
            <a:custGeom>
              <a:rect b="b" l="l" r="r" t="t"/>
              <a:pathLst>
                <a:path extrusionOk="0" h="945" w="377">
                  <a:moveTo>
                    <a:pt x="126" y="1"/>
                  </a:moveTo>
                  <a:cubicBezTo>
                    <a:pt x="59" y="1"/>
                    <a:pt x="0" y="59"/>
                    <a:pt x="0" y="126"/>
                  </a:cubicBezTo>
                  <a:lnTo>
                    <a:pt x="0" y="819"/>
                  </a:lnTo>
                  <a:cubicBezTo>
                    <a:pt x="0" y="895"/>
                    <a:pt x="59" y="945"/>
                    <a:pt x="126" y="945"/>
                  </a:cubicBezTo>
                  <a:lnTo>
                    <a:pt x="251" y="945"/>
                  </a:lnTo>
                  <a:cubicBezTo>
                    <a:pt x="318" y="945"/>
                    <a:pt x="376" y="895"/>
                    <a:pt x="376" y="819"/>
                  </a:cubicBezTo>
                  <a:lnTo>
                    <a:pt x="376" y="126"/>
                  </a:lnTo>
                  <a:cubicBezTo>
                    <a:pt x="376" y="59"/>
                    <a:pt x="318"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6255000" y="1665100"/>
              <a:ext cx="9200" cy="23625"/>
            </a:xfrm>
            <a:custGeom>
              <a:rect b="b" l="l" r="r" t="t"/>
              <a:pathLst>
                <a:path extrusionOk="0" h="945" w="368">
                  <a:moveTo>
                    <a:pt x="125" y="1"/>
                  </a:moveTo>
                  <a:cubicBezTo>
                    <a:pt x="50" y="1"/>
                    <a:pt x="0" y="59"/>
                    <a:pt x="0" y="126"/>
                  </a:cubicBezTo>
                  <a:lnTo>
                    <a:pt x="0" y="819"/>
                  </a:lnTo>
                  <a:cubicBezTo>
                    <a:pt x="0" y="895"/>
                    <a:pt x="50" y="945"/>
                    <a:pt x="125" y="945"/>
                  </a:cubicBezTo>
                  <a:lnTo>
                    <a:pt x="242" y="945"/>
                  </a:lnTo>
                  <a:cubicBezTo>
                    <a:pt x="309" y="945"/>
                    <a:pt x="368" y="895"/>
                    <a:pt x="368" y="819"/>
                  </a:cubicBezTo>
                  <a:lnTo>
                    <a:pt x="368" y="126"/>
                  </a:lnTo>
                  <a:cubicBezTo>
                    <a:pt x="368" y="59"/>
                    <a:pt x="309"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6259575" y="1672625"/>
              <a:ext cx="30525" cy="8575"/>
            </a:xfrm>
            <a:custGeom>
              <a:rect b="b" l="l" r="r" t="t"/>
              <a:pathLst>
                <a:path extrusionOk="0" h="343" w="1221">
                  <a:moveTo>
                    <a:pt x="1" y="0"/>
                  </a:moveTo>
                  <a:lnTo>
                    <a:pt x="1" y="343"/>
                  </a:lnTo>
                  <a:lnTo>
                    <a:pt x="1221" y="343"/>
                  </a:lnTo>
                  <a:lnTo>
                    <a:pt x="12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6510825" y="1146125"/>
              <a:ext cx="486875" cy="84400"/>
            </a:xfrm>
            <a:custGeom>
              <a:rect b="b" l="l" r="r" t="t"/>
              <a:pathLst>
                <a:path extrusionOk="0" h="3376" w="19475">
                  <a:moveTo>
                    <a:pt x="17436" y="1612"/>
                  </a:moveTo>
                  <a:lnTo>
                    <a:pt x="285" y="3375"/>
                  </a:lnTo>
                  <a:cubicBezTo>
                    <a:pt x="226" y="2807"/>
                    <a:pt x="134" y="2239"/>
                    <a:pt x="1" y="1688"/>
                  </a:cubicBezTo>
                  <a:lnTo>
                    <a:pt x="17093" y="201"/>
                  </a:lnTo>
                  <a:cubicBezTo>
                    <a:pt x="19474" y="0"/>
                    <a:pt x="19223" y="1429"/>
                    <a:pt x="17436"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6512700" y="1155725"/>
              <a:ext cx="455125" cy="55775"/>
            </a:xfrm>
            <a:custGeom>
              <a:rect b="b" l="l" r="r" t="t"/>
              <a:pathLst>
                <a:path extrusionOk="0" h="2231" w="18205">
                  <a:moveTo>
                    <a:pt x="17110" y="527"/>
                  </a:moveTo>
                  <a:lnTo>
                    <a:pt x="143" y="2231"/>
                  </a:lnTo>
                  <a:cubicBezTo>
                    <a:pt x="110" y="2022"/>
                    <a:pt x="59" y="1813"/>
                    <a:pt x="1" y="1604"/>
                  </a:cubicBezTo>
                  <a:lnTo>
                    <a:pt x="17077" y="101"/>
                  </a:lnTo>
                  <a:cubicBezTo>
                    <a:pt x="18204" y="0"/>
                    <a:pt x="18204" y="418"/>
                    <a:pt x="17110"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6459875" y="1236750"/>
              <a:ext cx="1891575" cy="207000"/>
            </a:xfrm>
            <a:custGeom>
              <a:rect b="b" l="l" r="r" t="t"/>
              <a:pathLst>
                <a:path extrusionOk="0" h="8280" w="75663">
                  <a:moveTo>
                    <a:pt x="72965" y="2064"/>
                  </a:moveTo>
                  <a:lnTo>
                    <a:pt x="84" y="8279"/>
                  </a:lnTo>
                  <a:cubicBezTo>
                    <a:pt x="17" y="7519"/>
                    <a:pt x="176" y="5447"/>
                    <a:pt x="0" y="4729"/>
                  </a:cubicBezTo>
                  <a:lnTo>
                    <a:pt x="72513" y="193"/>
                  </a:lnTo>
                  <a:cubicBezTo>
                    <a:pt x="75663" y="1"/>
                    <a:pt x="75329" y="1864"/>
                    <a:pt x="72965"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6461325" y="1250750"/>
              <a:ext cx="1814325" cy="168975"/>
            </a:xfrm>
            <a:custGeom>
              <a:rect b="b" l="l" r="r" t="t"/>
              <a:pathLst>
                <a:path extrusionOk="0" h="6759" w="72573">
                  <a:moveTo>
                    <a:pt x="9" y="6759"/>
                  </a:moveTo>
                  <a:cubicBezTo>
                    <a:pt x="26" y="6040"/>
                    <a:pt x="51" y="5171"/>
                    <a:pt x="1" y="4587"/>
                  </a:cubicBezTo>
                  <a:lnTo>
                    <a:pt x="70935" y="109"/>
                  </a:lnTo>
                  <a:cubicBezTo>
                    <a:pt x="72572" y="0"/>
                    <a:pt x="72397" y="978"/>
                    <a:pt x="71169"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6926650" y="1352675"/>
              <a:ext cx="96300" cy="47625"/>
            </a:xfrm>
            <a:custGeom>
              <a:rect b="b" l="l" r="r" t="t"/>
              <a:pathLst>
                <a:path extrusionOk="0" h="1905" w="3852">
                  <a:moveTo>
                    <a:pt x="1" y="176"/>
                  </a:moveTo>
                  <a:lnTo>
                    <a:pt x="3852" y="0"/>
                  </a:lnTo>
                  <a:lnTo>
                    <a:pt x="3852" y="1729"/>
                  </a:lnTo>
                  <a:lnTo>
                    <a:pt x="1"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6453200" y="1262450"/>
              <a:ext cx="1877375" cy="183375"/>
            </a:xfrm>
            <a:custGeom>
              <a:rect b="b" l="l" r="r" t="t"/>
              <a:pathLst>
                <a:path extrusionOk="0" h="7335" w="75095">
                  <a:moveTo>
                    <a:pt x="73232" y="1036"/>
                  </a:moveTo>
                  <a:lnTo>
                    <a:pt x="100" y="7335"/>
                  </a:lnTo>
                  <a:cubicBezTo>
                    <a:pt x="100" y="7101"/>
                    <a:pt x="351" y="6784"/>
                    <a:pt x="334" y="6583"/>
                  </a:cubicBezTo>
                  <a:cubicBezTo>
                    <a:pt x="167" y="6190"/>
                    <a:pt x="0" y="6500"/>
                    <a:pt x="0" y="6316"/>
                  </a:cubicBezTo>
                  <a:lnTo>
                    <a:pt x="73006" y="510"/>
                  </a:lnTo>
                  <a:cubicBezTo>
                    <a:pt x="74025" y="426"/>
                    <a:pt x="74794" y="259"/>
                    <a:pt x="75095" y="0"/>
                  </a:cubicBezTo>
                  <a:cubicBezTo>
                    <a:pt x="74911" y="760"/>
                    <a:pt x="73958" y="978"/>
                    <a:pt x="73232"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6033400" y="993225"/>
              <a:ext cx="485600" cy="525700"/>
            </a:xfrm>
            <a:custGeom>
              <a:rect b="b" l="l" r="r" t="t"/>
              <a:pathLst>
                <a:path extrusionOk="0" h="21028" w="19424">
                  <a:moveTo>
                    <a:pt x="9716" y="1"/>
                  </a:moveTo>
                  <a:cubicBezTo>
                    <a:pt x="4353" y="1"/>
                    <a:pt x="0" y="4704"/>
                    <a:pt x="0" y="10510"/>
                  </a:cubicBezTo>
                  <a:cubicBezTo>
                    <a:pt x="0" y="16316"/>
                    <a:pt x="4353" y="21028"/>
                    <a:pt x="9716" y="21028"/>
                  </a:cubicBezTo>
                  <a:cubicBezTo>
                    <a:pt x="15079" y="21028"/>
                    <a:pt x="19424" y="16316"/>
                    <a:pt x="19424" y="10510"/>
                  </a:cubicBezTo>
                  <a:cubicBezTo>
                    <a:pt x="19424" y="4704"/>
                    <a:pt x="15079" y="1"/>
                    <a:pt x="97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6058050" y="1336175"/>
              <a:ext cx="436525" cy="182750"/>
            </a:xfrm>
            <a:custGeom>
              <a:rect b="b" l="l" r="r" t="t"/>
              <a:pathLst>
                <a:path extrusionOk="0" h="7310" w="17461">
                  <a:moveTo>
                    <a:pt x="17460" y="1412"/>
                  </a:moveTo>
                  <a:cubicBezTo>
                    <a:pt x="15881" y="4904"/>
                    <a:pt x="12565" y="7310"/>
                    <a:pt x="8730" y="7310"/>
                  </a:cubicBezTo>
                  <a:cubicBezTo>
                    <a:pt x="4896" y="7310"/>
                    <a:pt x="1579" y="4904"/>
                    <a:pt x="0" y="1412"/>
                  </a:cubicBezTo>
                  <a:cubicBezTo>
                    <a:pt x="5731" y="0"/>
                    <a:pt x="11721" y="0"/>
                    <a:pt x="17460" y="141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6071200" y="1343900"/>
              <a:ext cx="409175" cy="160425"/>
            </a:xfrm>
            <a:custGeom>
              <a:rect b="b" l="l" r="r" t="t"/>
              <a:pathLst>
                <a:path extrusionOk="0" h="6417" w="16367">
                  <a:moveTo>
                    <a:pt x="10669" y="109"/>
                  </a:moveTo>
                  <a:cubicBezTo>
                    <a:pt x="11521" y="167"/>
                    <a:pt x="12607" y="259"/>
                    <a:pt x="13584" y="385"/>
                  </a:cubicBezTo>
                  <a:cubicBezTo>
                    <a:pt x="14044" y="451"/>
                    <a:pt x="14503" y="527"/>
                    <a:pt x="14954" y="610"/>
                  </a:cubicBezTo>
                  <a:cubicBezTo>
                    <a:pt x="15815" y="794"/>
                    <a:pt x="16366" y="1028"/>
                    <a:pt x="16207" y="1345"/>
                  </a:cubicBezTo>
                  <a:cubicBezTo>
                    <a:pt x="14620" y="4361"/>
                    <a:pt x="11638" y="6416"/>
                    <a:pt x="8204" y="6416"/>
                  </a:cubicBezTo>
                  <a:cubicBezTo>
                    <a:pt x="4604" y="6416"/>
                    <a:pt x="1513" y="4169"/>
                    <a:pt x="1" y="911"/>
                  </a:cubicBezTo>
                  <a:cubicBezTo>
                    <a:pt x="2699" y="301"/>
                    <a:pt x="5447" y="0"/>
                    <a:pt x="8204" y="9"/>
                  </a:cubicBezTo>
                  <a:cubicBezTo>
                    <a:pt x="8964" y="9"/>
                    <a:pt x="9716" y="25"/>
                    <a:pt x="10451" y="67"/>
                  </a:cubicBezTo>
                  <a:cubicBezTo>
                    <a:pt x="10518" y="92"/>
                    <a:pt x="10593" y="100"/>
                    <a:pt x="10669" y="10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6167275" y="1122925"/>
              <a:ext cx="104250" cy="64150"/>
            </a:xfrm>
            <a:custGeom>
              <a:rect b="b" l="l" r="r" t="t"/>
              <a:pathLst>
                <a:path extrusionOk="0" h="2566" w="4170">
                  <a:moveTo>
                    <a:pt x="259" y="2474"/>
                  </a:moveTo>
                  <a:cubicBezTo>
                    <a:pt x="1437" y="2423"/>
                    <a:pt x="2715" y="2524"/>
                    <a:pt x="3910" y="2557"/>
                  </a:cubicBezTo>
                  <a:cubicBezTo>
                    <a:pt x="4069" y="2565"/>
                    <a:pt x="4152" y="2490"/>
                    <a:pt x="4152" y="2281"/>
                  </a:cubicBezTo>
                  <a:lnTo>
                    <a:pt x="4152" y="352"/>
                  </a:lnTo>
                  <a:cubicBezTo>
                    <a:pt x="4152" y="193"/>
                    <a:pt x="4169" y="68"/>
                    <a:pt x="3877" y="68"/>
                  </a:cubicBezTo>
                  <a:cubicBezTo>
                    <a:pt x="3041" y="59"/>
                    <a:pt x="2064" y="51"/>
                    <a:pt x="1011" y="9"/>
                  </a:cubicBezTo>
                  <a:cubicBezTo>
                    <a:pt x="786" y="1"/>
                    <a:pt x="736" y="42"/>
                    <a:pt x="669" y="235"/>
                  </a:cubicBezTo>
                  <a:lnTo>
                    <a:pt x="76" y="2281"/>
                  </a:lnTo>
                  <a:cubicBezTo>
                    <a:pt x="0" y="2415"/>
                    <a:pt x="84" y="2474"/>
                    <a:pt x="259"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6108575" y="1122100"/>
              <a:ext cx="66250" cy="76875"/>
            </a:xfrm>
            <a:custGeom>
              <a:rect b="b" l="l" r="r" t="t"/>
              <a:pathLst>
                <a:path extrusionOk="0" h="3075" w="2650">
                  <a:moveTo>
                    <a:pt x="185" y="3041"/>
                  </a:moveTo>
                  <a:cubicBezTo>
                    <a:pt x="619" y="2899"/>
                    <a:pt x="1129" y="2740"/>
                    <a:pt x="1705" y="2598"/>
                  </a:cubicBezTo>
                  <a:cubicBezTo>
                    <a:pt x="1830" y="2573"/>
                    <a:pt x="1931" y="2481"/>
                    <a:pt x="1964" y="2356"/>
                  </a:cubicBezTo>
                  <a:lnTo>
                    <a:pt x="2599" y="176"/>
                  </a:lnTo>
                  <a:cubicBezTo>
                    <a:pt x="2649" y="17"/>
                    <a:pt x="2490" y="17"/>
                    <a:pt x="2415" y="9"/>
                  </a:cubicBezTo>
                  <a:cubicBezTo>
                    <a:pt x="2290" y="0"/>
                    <a:pt x="2156" y="0"/>
                    <a:pt x="2031" y="0"/>
                  </a:cubicBezTo>
                  <a:cubicBezTo>
                    <a:pt x="1914" y="0"/>
                    <a:pt x="1814" y="59"/>
                    <a:pt x="1739" y="151"/>
                  </a:cubicBezTo>
                  <a:lnTo>
                    <a:pt x="93" y="2891"/>
                  </a:lnTo>
                  <a:cubicBezTo>
                    <a:pt x="1" y="3033"/>
                    <a:pt x="84" y="3075"/>
                    <a:pt x="185"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6074950" y="1122300"/>
              <a:ext cx="72100" cy="87950"/>
            </a:xfrm>
            <a:custGeom>
              <a:rect b="b" l="l" r="r" t="t"/>
              <a:pathLst>
                <a:path extrusionOk="0" h="3518" w="2884">
                  <a:moveTo>
                    <a:pt x="2014" y="427"/>
                  </a:moveTo>
                  <a:lnTo>
                    <a:pt x="293" y="2975"/>
                  </a:lnTo>
                  <a:cubicBezTo>
                    <a:pt x="1" y="3401"/>
                    <a:pt x="126" y="3518"/>
                    <a:pt x="744" y="3309"/>
                  </a:cubicBezTo>
                  <a:cubicBezTo>
                    <a:pt x="870" y="3267"/>
                    <a:pt x="978" y="3184"/>
                    <a:pt x="1054" y="3067"/>
                  </a:cubicBezTo>
                  <a:lnTo>
                    <a:pt x="2808" y="151"/>
                  </a:lnTo>
                  <a:cubicBezTo>
                    <a:pt x="2850" y="93"/>
                    <a:pt x="2883" y="1"/>
                    <a:pt x="2749" y="34"/>
                  </a:cubicBezTo>
                  <a:cubicBezTo>
                    <a:pt x="2440" y="93"/>
                    <a:pt x="2181" y="193"/>
                    <a:pt x="2014"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6281100" y="1122925"/>
              <a:ext cx="104025" cy="64150"/>
            </a:xfrm>
            <a:custGeom>
              <a:rect b="b" l="l" r="r" t="t"/>
              <a:pathLst>
                <a:path extrusionOk="0" h="2566" w="4161">
                  <a:moveTo>
                    <a:pt x="3910" y="2474"/>
                  </a:moveTo>
                  <a:cubicBezTo>
                    <a:pt x="2724" y="2423"/>
                    <a:pt x="1454" y="2524"/>
                    <a:pt x="251" y="2557"/>
                  </a:cubicBezTo>
                  <a:cubicBezTo>
                    <a:pt x="101" y="2565"/>
                    <a:pt x="9" y="2490"/>
                    <a:pt x="9" y="2281"/>
                  </a:cubicBezTo>
                  <a:lnTo>
                    <a:pt x="9" y="352"/>
                  </a:lnTo>
                  <a:cubicBezTo>
                    <a:pt x="9" y="193"/>
                    <a:pt x="0" y="68"/>
                    <a:pt x="293" y="68"/>
                  </a:cubicBezTo>
                  <a:cubicBezTo>
                    <a:pt x="1128" y="59"/>
                    <a:pt x="2106" y="51"/>
                    <a:pt x="3158" y="9"/>
                  </a:cubicBezTo>
                  <a:cubicBezTo>
                    <a:pt x="3375" y="1"/>
                    <a:pt x="3434" y="42"/>
                    <a:pt x="3492" y="235"/>
                  </a:cubicBezTo>
                  <a:lnTo>
                    <a:pt x="4094" y="2281"/>
                  </a:lnTo>
                  <a:cubicBezTo>
                    <a:pt x="4161" y="2415"/>
                    <a:pt x="4085" y="2474"/>
                    <a:pt x="3910"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6377800" y="1122100"/>
              <a:ext cx="66225" cy="76875"/>
            </a:xfrm>
            <a:custGeom>
              <a:rect b="b" l="l" r="r" t="t"/>
              <a:pathLst>
                <a:path extrusionOk="0" h="3075" w="2649">
                  <a:moveTo>
                    <a:pt x="2456" y="3041"/>
                  </a:moveTo>
                  <a:cubicBezTo>
                    <a:pt x="2022" y="2899"/>
                    <a:pt x="1521" y="2740"/>
                    <a:pt x="936" y="2598"/>
                  </a:cubicBezTo>
                  <a:cubicBezTo>
                    <a:pt x="811" y="2573"/>
                    <a:pt x="710" y="2473"/>
                    <a:pt x="677" y="2356"/>
                  </a:cubicBezTo>
                  <a:lnTo>
                    <a:pt x="42" y="176"/>
                  </a:lnTo>
                  <a:cubicBezTo>
                    <a:pt x="0" y="17"/>
                    <a:pt x="151" y="17"/>
                    <a:pt x="226" y="9"/>
                  </a:cubicBezTo>
                  <a:cubicBezTo>
                    <a:pt x="351" y="0"/>
                    <a:pt x="485" y="0"/>
                    <a:pt x="610" y="0"/>
                  </a:cubicBezTo>
                  <a:cubicBezTo>
                    <a:pt x="727" y="0"/>
                    <a:pt x="836" y="59"/>
                    <a:pt x="902" y="151"/>
                  </a:cubicBezTo>
                  <a:lnTo>
                    <a:pt x="2557" y="2891"/>
                  </a:lnTo>
                  <a:cubicBezTo>
                    <a:pt x="2648" y="3033"/>
                    <a:pt x="2573" y="3075"/>
                    <a:pt x="2456"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6405575" y="1122300"/>
              <a:ext cx="71875" cy="87950"/>
            </a:xfrm>
            <a:custGeom>
              <a:rect b="b" l="l" r="r" t="t"/>
              <a:pathLst>
                <a:path extrusionOk="0" h="3518" w="2875">
                  <a:moveTo>
                    <a:pt x="869" y="427"/>
                  </a:moveTo>
                  <a:lnTo>
                    <a:pt x="2590" y="2975"/>
                  </a:lnTo>
                  <a:cubicBezTo>
                    <a:pt x="2874" y="3401"/>
                    <a:pt x="2757" y="3518"/>
                    <a:pt x="2131" y="3309"/>
                  </a:cubicBezTo>
                  <a:cubicBezTo>
                    <a:pt x="2005" y="3267"/>
                    <a:pt x="1897" y="3184"/>
                    <a:pt x="1830" y="3067"/>
                  </a:cubicBezTo>
                  <a:lnTo>
                    <a:pt x="76" y="151"/>
                  </a:lnTo>
                  <a:cubicBezTo>
                    <a:pt x="25" y="93"/>
                    <a:pt x="0" y="1"/>
                    <a:pt x="134" y="34"/>
                  </a:cubicBezTo>
                  <a:cubicBezTo>
                    <a:pt x="443" y="93"/>
                    <a:pt x="694" y="193"/>
                    <a:pt x="869"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5554700" y="1146125"/>
              <a:ext cx="486875" cy="84175"/>
            </a:xfrm>
            <a:custGeom>
              <a:rect b="b" l="l" r="r" t="t"/>
              <a:pathLst>
                <a:path extrusionOk="0" h="3367" w="19475">
                  <a:moveTo>
                    <a:pt x="2039" y="1612"/>
                  </a:moveTo>
                  <a:lnTo>
                    <a:pt x="19199" y="3367"/>
                  </a:lnTo>
                  <a:cubicBezTo>
                    <a:pt x="19249" y="2799"/>
                    <a:pt x="19341" y="2239"/>
                    <a:pt x="19474" y="1688"/>
                  </a:cubicBezTo>
                  <a:lnTo>
                    <a:pt x="2382" y="201"/>
                  </a:lnTo>
                  <a:cubicBezTo>
                    <a:pt x="1" y="0"/>
                    <a:pt x="252" y="1429"/>
                    <a:pt x="2039"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5584575" y="1155725"/>
              <a:ext cx="455325" cy="55775"/>
            </a:xfrm>
            <a:custGeom>
              <a:rect b="b" l="l" r="r" t="t"/>
              <a:pathLst>
                <a:path extrusionOk="0" h="2231" w="18213">
                  <a:moveTo>
                    <a:pt x="1095" y="527"/>
                  </a:moveTo>
                  <a:lnTo>
                    <a:pt x="18062" y="2231"/>
                  </a:lnTo>
                  <a:cubicBezTo>
                    <a:pt x="18104" y="2022"/>
                    <a:pt x="18154" y="1813"/>
                    <a:pt x="18212" y="1604"/>
                  </a:cubicBezTo>
                  <a:lnTo>
                    <a:pt x="1137" y="101"/>
                  </a:lnTo>
                  <a:cubicBezTo>
                    <a:pt x="1" y="0"/>
                    <a:pt x="9" y="418"/>
                    <a:pt x="1095"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6842500" y="1441575"/>
              <a:ext cx="265675" cy="241300"/>
            </a:xfrm>
            <a:custGeom>
              <a:rect b="b" l="l" r="r" t="t"/>
              <a:pathLst>
                <a:path extrusionOk="0" h="9652" w="10627">
                  <a:moveTo>
                    <a:pt x="5317" y="0"/>
                  </a:moveTo>
                  <a:cubicBezTo>
                    <a:pt x="4941" y="0"/>
                    <a:pt x="4559" y="44"/>
                    <a:pt x="4177" y="137"/>
                  </a:cubicBezTo>
                  <a:cubicBezTo>
                    <a:pt x="1587" y="755"/>
                    <a:pt x="0" y="3361"/>
                    <a:pt x="618" y="5959"/>
                  </a:cubicBezTo>
                  <a:cubicBezTo>
                    <a:pt x="1153" y="8171"/>
                    <a:pt x="3133" y="9652"/>
                    <a:pt x="5312" y="9652"/>
                  </a:cubicBezTo>
                  <a:cubicBezTo>
                    <a:pt x="5685" y="9652"/>
                    <a:pt x="6063" y="9608"/>
                    <a:pt x="6441" y="9518"/>
                  </a:cubicBezTo>
                  <a:cubicBezTo>
                    <a:pt x="9031" y="8892"/>
                    <a:pt x="10626" y="6285"/>
                    <a:pt x="10000" y="3695"/>
                  </a:cubicBezTo>
                  <a:cubicBezTo>
                    <a:pt x="9472" y="1486"/>
                    <a:pt x="7498" y="0"/>
                    <a:pt x="5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6836025" y="1404975"/>
              <a:ext cx="278625" cy="254000"/>
            </a:xfrm>
            <a:custGeom>
              <a:rect b="b" l="l" r="r" t="t"/>
              <a:pathLst>
                <a:path extrusionOk="0" h="10160" w="11145">
                  <a:moveTo>
                    <a:pt x="5572" y="1"/>
                  </a:moveTo>
                  <a:cubicBezTo>
                    <a:pt x="4273" y="1"/>
                    <a:pt x="2974" y="498"/>
                    <a:pt x="1980" y="1492"/>
                  </a:cubicBezTo>
                  <a:cubicBezTo>
                    <a:pt x="0" y="3472"/>
                    <a:pt x="0" y="6688"/>
                    <a:pt x="1980" y="8668"/>
                  </a:cubicBezTo>
                  <a:cubicBezTo>
                    <a:pt x="2974" y="9662"/>
                    <a:pt x="4273" y="10159"/>
                    <a:pt x="5572" y="10159"/>
                  </a:cubicBezTo>
                  <a:cubicBezTo>
                    <a:pt x="6871" y="10159"/>
                    <a:pt x="8170" y="9662"/>
                    <a:pt x="9164" y="8668"/>
                  </a:cubicBezTo>
                  <a:cubicBezTo>
                    <a:pt x="11144" y="6688"/>
                    <a:pt x="11144" y="3472"/>
                    <a:pt x="9164" y="1492"/>
                  </a:cubicBezTo>
                  <a:cubicBezTo>
                    <a:pt x="8170" y="498"/>
                    <a:pt x="6871" y="1"/>
                    <a:pt x="55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6866500" y="1427225"/>
              <a:ext cx="217650" cy="218275"/>
            </a:xfrm>
            <a:custGeom>
              <a:rect b="b" l="l" r="r" t="t"/>
              <a:pathLst>
                <a:path extrusionOk="0" h="8731" w="8706">
                  <a:moveTo>
                    <a:pt x="4353" y="0"/>
                  </a:moveTo>
                  <a:cubicBezTo>
                    <a:pt x="2014" y="0"/>
                    <a:pt x="1" y="1964"/>
                    <a:pt x="1" y="4386"/>
                  </a:cubicBezTo>
                  <a:cubicBezTo>
                    <a:pt x="1" y="6784"/>
                    <a:pt x="1947" y="8730"/>
                    <a:pt x="4353" y="8730"/>
                  </a:cubicBezTo>
                  <a:cubicBezTo>
                    <a:pt x="6759" y="8730"/>
                    <a:pt x="8706" y="6784"/>
                    <a:pt x="8706" y="4386"/>
                  </a:cubicBezTo>
                  <a:cubicBezTo>
                    <a:pt x="8706" y="1964"/>
                    <a:pt x="6692"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6886350" y="1436000"/>
              <a:ext cx="185075" cy="185050"/>
            </a:xfrm>
            <a:custGeom>
              <a:rect b="b" l="l" r="r" t="t"/>
              <a:pathLst>
                <a:path extrusionOk="0" h="7402" w="7403">
                  <a:moveTo>
                    <a:pt x="3559" y="7402"/>
                  </a:moveTo>
                  <a:cubicBezTo>
                    <a:pt x="4996" y="7402"/>
                    <a:pt x="6299" y="6533"/>
                    <a:pt x="6851" y="5205"/>
                  </a:cubicBezTo>
                  <a:cubicBezTo>
                    <a:pt x="7402" y="3868"/>
                    <a:pt x="7093" y="2339"/>
                    <a:pt x="6074" y="1320"/>
                  </a:cubicBezTo>
                  <a:cubicBezTo>
                    <a:pt x="5055" y="301"/>
                    <a:pt x="3526" y="0"/>
                    <a:pt x="2197" y="552"/>
                  </a:cubicBezTo>
                  <a:cubicBezTo>
                    <a:pt x="869" y="1103"/>
                    <a:pt x="0" y="2398"/>
                    <a:pt x="0" y="3843"/>
                  </a:cubicBezTo>
                  <a:cubicBezTo>
                    <a:pt x="0" y="5806"/>
                    <a:pt x="1596"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6938550" y="1482775"/>
              <a:ext cx="85875" cy="86075"/>
            </a:xfrm>
            <a:custGeom>
              <a:rect b="b" l="l" r="r" t="t"/>
              <a:pathLst>
                <a:path extrusionOk="0" h="3443" w="3435">
                  <a:moveTo>
                    <a:pt x="1471" y="3442"/>
                  </a:moveTo>
                  <a:cubicBezTo>
                    <a:pt x="2783" y="3442"/>
                    <a:pt x="3434" y="1855"/>
                    <a:pt x="2515" y="928"/>
                  </a:cubicBezTo>
                  <a:cubicBezTo>
                    <a:pt x="1588" y="1"/>
                    <a:pt x="1" y="661"/>
                    <a:pt x="1" y="1972"/>
                  </a:cubicBezTo>
                  <a:cubicBezTo>
                    <a:pt x="1" y="2783"/>
                    <a:pt x="661"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6945650" y="1502200"/>
              <a:ext cx="59350" cy="59350"/>
            </a:xfrm>
            <a:custGeom>
              <a:rect b="b" l="l" r="r" t="t"/>
              <a:pathLst>
                <a:path extrusionOk="0" h="2374" w="2374">
                  <a:moveTo>
                    <a:pt x="1187" y="1"/>
                  </a:moveTo>
                  <a:cubicBezTo>
                    <a:pt x="536" y="1"/>
                    <a:pt x="1" y="535"/>
                    <a:pt x="1" y="1187"/>
                  </a:cubicBezTo>
                  <a:cubicBezTo>
                    <a:pt x="1" y="1847"/>
                    <a:pt x="536" y="2373"/>
                    <a:pt x="1187" y="2373"/>
                  </a:cubicBezTo>
                  <a:cubicBezTo>
                    <a:pt x="1839" y="2373"/>
                    <a:pt x="2373" y="1847"/>
                    <a:pt x="2373" y="1187"/>
                  </a:cubicBezTo>
                  <a:cubicBezTo>
                    <a:pt x="2373" y="535"/>
                    <a:pt x="1839"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6936900" y="1354325"/>
              <a:ext cx="76875" cy="65000"/>
            </a:xfrm>
            <a:custGeom>
              <a:rect b="b" l="l" r="r" t="t"/>
              <a:pathLst>
                <a:path extrusionOk="0" h="2600" w="3075">
                  <a:moveTo>
                    <a:pt x="2281" y="2499"/>
                  </a:moveTo>
                  <a:lnTo>
                    <a:pt x="3074" y="569"/>
                  </a:lnTo>
                  <a:cubicBezTo>
                    <a:pt x="3074" y="569"/>
                    <a:pt x="2757" y="1"/>
                    <a:pt x="1487" y="68"/>
                  </a:cubicBezTo>
                  <a:cubicBezTo>
                    <a:pt x="217" y="126"/>
                    <a:pt x="0" y="544"/>
                    <a:pt x="0" y="544"/>
                  </a:cubicBezTo>
                  <a:lnTo>
                    <a:pt x="702"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6937100" y="1357675"/>
              <a:ext cx="71025" cy="61650"/>
            </a:xfrm>
            <a:custGeom>
              <a:rect b="b" l="l" r="r" t="t"/>
              <a:pathLst>
                <a:path extrusionOk="0" h="2466" w="2841">
                  <a:moveTo>
                    <a:pt x="0" y="427"/>
                  </a:moveTo>
                  <a:lnTo>
                    <a:pt x="694" y="2465"/>
                  </a:lnTo>
                  <a:lnTo>
                    <a:pt x="1880" y="2390"/>
                  </a:lnTo>
                  <a:lnTo>
                    <a:pt x="2841" y="34"/>
                  </a:lnTo>
                  <a:cubicBezTo>
                    <a:pt x="2841" y="34"/>
                    <a:pt x="2055" y="1"/>
                    <a:pt x="1187" y="51"/>
                  </a:cubicBezTo>
                  <a:cubicBezTo>
                    <a:pt x="326" y="109"/>
                    <a:pt x="151" y="301"/>
                    <a:pt x="0" y="42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6918725" y="1335750"/>
              <a:ext cx="112175" cy="37000"/>
            </a:xfrm>
            <a:custGeom>
              <a:rect b="b" l="l" r="r" t="t"/>
              <a:pathLst>
                <a:path extrusionOk="0" h="1480" w="4487">
                  <a:moveTo>
                    <a:pt x="0" y="318"/>
                  </a:moveTo>
                  <a:lnTo>
                    <a:pt x="4486" y="0"/>
                  </a:lnTo>
                  <a:lnTo>
                    <a:pt x="4486" y="1162"/>
                  </a:lnTo>
                  <a:lnTo>
                    <a:pt x="0"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7652200" y="1307350"/>
              <a:ext cx="62050" cy="30500"/>
            </a:xfrm>
            <a:custGeom>
              <a:rect b="b" l="l" r="r" t="t"/>
              <a:pathLst>
                <a:path extrusionOk="0" h="1220" w="2482">
                  <a:moveTo>
                    <a:pt x="1" y="109"/>
                  </a:moveTo>
                  <a:lnTo>
                    <a:pt x="2482" y="0"/>
                  </a:lnTo>
                  <a:lnTo>
                    <a:pt x="2482" y="1111"/>
                  </a:lnTo>
                  <a:lnTo>
                    <a:pt x="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7605850" y="1339100"/>
              <a:ext cx="161675" cy="181500"/>
            </a:xfrm>
            <a:custGeom>
              <a:rect b="b" l="l" r="r" t="t"/>
              <a:pathLst>
                <a:path extrusionOk="0" h="7260" w="6467">
                  <a:moveTo>
                    <a:pt x="3108" y="7260"/>
                  </a:moveTo>
                  <a:cubicBezTo>
                    <a:pt x="4369" y="7260"/>
                    <a:pt x="5497" y="6499"/>
                    <a:pt x="5982" y="5338"/>
                  </a:cubicBezTo>
                  <a:cubicBezTo>
                    <a:pt x="6466" y="4177"/>
                    <a:pt x="6199" y="2840"/>
                    <a:pt x="5305" y="1955"/>
                  </a:cubicBezTo>
                  <a:cubicBezTo>
                    <a:pt x="3350" y="0"/>
                    <a:pt x="0" y="1387"/>
                    <a:pt x="0" y="4152"/>
                  </a:cubicBezTo>
                  <a:cubicBezTo>
                    <a:pt x="8" y="5865"/>
                    <a:pt x="1395" y="7260"/>
                    <a:pt x="3108" y="726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7601875" y="1334925"/>
              <a:ext cx="170025" cy="170025"/>
            </a:xfrm>
            <a:custGeom>
              <a:rect b="b" l="l" r="r" t="t"/>
              <a:pathLst>
                <a:path extrusionOk="0" h="6801" w="6801">
                  <a:moveTo>
                    <a:pt x="3267" y="6800"/>
                  </a:moveTo>
                  <a:cubicBezTo>
                    <a:pt x="4595" y="6800"/>
                    <a:pt x="5781" y="6007"/>
                    <a:pt x="6291" y="4778"/>
                  </a:cubicBezTo>
                  <a:cubicBezTo>
                    <a:pt x="6801" y="3559"/>
                    <a:pt x="6516" y="2155"/>
                    <a:pt x="5581" y="1220"/>
                  </a:cubicBezTo>
                  <a:cubicBezTo>
                    <a:pt x="4645" y="284"/>
                    <a:pt x="3242" y="0"/>
                    <a:pt x="2022" y="510"/>
                  </a:cubicBezTo>
                  <a:cubicBezTo>
                    <a:pt x="794" y="1011"/>
                    <a:pt x="0" y="2205"/>
                    <a:pt x="0" y="3534"/>
                  </a:cubicBezTo>
                  <a:cubicBezTo>
                    <a:pt x="0" y="5330"/>
                    <a:pt x="1462"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7588725" y="1355375"/>
              <a:ext cx="165000" cy="146850"/>
            </a:xfrm>
            <a:custGeom>
              <a:rect b="b" l="l" r="r" t="t"/>
              <a:pathLst>
                <a:path extrusionOk="0" h="5874" w="6600">
                  <a:moveTo>
                    <a:pt x="3793" y="17"/>
                  </a:moveTo>
                  <a:cubicBezTo>
                    <a:pt x="1278" y="1"/>
                    <a:pt x="0" y="3033"/>
                    <a:pt x="1779" y="4821"/>
                  </a:cubicBezTo>
                  <a:cubicBezTo>
                    <a:pt x="2581" y="5631"/>
                    <a:pt x="3793" y="5874"/>
                    <a:pt x="4854" y="5439"/>
                  </a:cubicBezTo>
                  <a:cubicBezTo>
                    <a:pt x="5906" y="5005"/>
                    <a:pt x="6600" y="3977"/>
                    <a:pt x="6600" y="2833"/>
                  </a:cubicBezTo>
                  <a:cubicBezTo>
                    <a:pt x="6583" y="1287"/>
                    <a:pt x="5338" y="34"/>
                    <a:pt x="3793" y="1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7657625" y="1399500"/>
              <a:ext cx="52025" cy="47375"/>
            </a:xfrm>
            <a:custGeom>
              <a:rect b="b" l="l" r="r" t="t"/>
              <a:pathLst>
                <a:path extrusionOk="0" h="1895" w="2081">
                  <a:moveTo>
                    <a:pt x="1038" y="0"/>
                  </a:moveTo>
                  <a:cubicBezTo>
                    <a:pt x="794" y="0"/>
                    <a:pt x="552" y="94"/>
                    <a:pt x="368" y="282"/>
                  </a:cubicBezTo>
                  <a:cubicBezTo>
                    <a:pt x="1" y="650"/>
                    <a:pt x="1" y="1251"/>
                    <a:pt x="368" y="1619"/>
                  </a:cubicBezTo>
                  <a:cubicBezTo>
                    <a:pt x="552" y="1803"/>
                    <a:pt x="794" y="1895"/>
                    <a:pt x="1038" y="1895"/>
                  </a:cubicBezTo>
                  <a:cubicBezTo>
                    <a:pt x="1281" y="1895"/>
                    <a:pt x="1525" y="1803"/>
                    <a:pt x="1713" y="1619"/>
                  </a:cubicBezTo>
                  <a:cubicBezTo>
                    <a:pt x="2081" y="1251"/>
                    <a:pt x="2081" y="650"/>
                    <a:pt x="1713" y="282"/>
                  </a:cubicBezTo>
                  <a:cubicBezTo>
                    <a:pt x="1525" y="94"/>
                    <a:pt x="1281"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7664525" y="1397575"/>
              <a:ext cx="44725" cy="44700"/>
            </a:xfrm>
            <a:custGeom>
              <a:rect b="b" l="l" r="r" t="t"/>
              <a:pathLst>
                <a:path extrusionOk="0" h="1788" w="1789">
                  <a:moveTo>
                    <a:pt x="761" y="1788"/>
                  </a:moveTo>
                  <a:cubicBezTo>
                    <a:pt x="1446" y="1788"/>
                    <a:pt x="1788" y="961"/>
                    <a:pt x="1304" y="485"/>
                  </a:cubicBezTo>
                  <a:cubicBezTo>
                    <a:pt x="819" y="0"/>
                    <a:pt x="1" y="343"/>
                    <a:pt x="1" y="1028"/>
                  </a:cubicBezTo>
                  <a:cubicBezTo>
                    <a:pt x="1" y="1445"/>
                    <a:pt x="343" y="1788"/>
                    <a:pt x="761"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7658875" y="1308400"/>
              <a:ext cx="49525" cy="41775"/>
            </a:xfrm>
            <a:custGeom>
              <a:rect b="b" l="l" r="r" t="t"/>
              <a:pathLst>
                <a:path extrusionOk="0" h="1671" w="1981">
                  <a:moveTo>
                    <a:pt x="1471" y="1612"/>
                  </a:moveTo>
                  <a:lnTo>
                    <a:pt x="1981" y="368"/>
                  </a:lnTo>
                  <a:cubicBezTo>
                    <a:pt x="1981" y="368"/>
                    <a:pt x="1772" y="0"/>
                    <a:pt x="962" y="42"/>
                  </a:cubicBezTo>
                  <a:cubicBezTo>
                    <a:pt x="151" y="84"/>
                    <a:pt x="1" y="343"/>
                    <a:pt x="1" y="343"/>
                  </a:cubicBezTo>
                  <a:lnTo>
                    <a:pt x="452"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7659100" y="1310275"/>
              <a:ext cx="41575" cy="39900"/>
            </a:xfrm>
            <a:custGeom>
              <a:rect b="b" l="l" r="r" t="t"/>
              <a:pathLst>
                <a:path extrusionOk="0" h="1596" w="1663">
                  <a:moveTo>
                    <a:pt x="0" y="284"/>
                  </a:moveTo>
                  <a:lnTo>
                    <a:pt x="443" y="1596"/>
                  </a:lnTo>
                  <a:lnTo>
                    <a:pt x="1203" y="1554"/>
                  </a:lnTo>
                  <a:lnTo>
                    <a:pt x="1663" y="376"/>
                  </a:lnTo>
                  <a:cubicBezTo>
                    <a:pt x="1663" y="376"/>
                    <a:pt x="1421" y="0"/>
                    <a:pt x="761" y="42"/>
                  </a:cubicBezTo>
                  <a:cubicBezTo>
                    <a:pt x="309" y="75"/>
                    <a:pt x="92" y="201"/>
                    <a:pt x="0"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7647200" y="1296475"/>
              <a:ext cx="72275" cy="23625"/>
            </a:xfrm>
            <a:custGeom>
              <a:rect b="b" l="l" r="r" t="t"/>
              <a:pathLst>
                <a:path extrusionOk="0" h="945" w="2891">
                  <a:moveTo>
                    <a:pt x="0" y="201"/>
                  </a:moveTo>
                  <a:lnTo>
                    <a:pt x="2891" y="1"/>
                  </a:lnTo>
                  <a:lnTo>
                    <a:pt x="2891" y="744"/>
                  </a:lnTo>
                  <a:lnTo>
                    <a:pt x="0"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8" name="Google Shape;558;p4"/>
          <p:cNvSpPr txBox="1"/>
          <p:nvPr>
            <p:ph idx="2" type="title"/>
          </p:nvPr>
        </p:nvSpPr>
        <p:spPr>
          <a:xfrm>
            <a:off x="6646904" y="1127078"/>
            <a:ext cx="1579800" cy="73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01</a:t>
            </a:r>
            <a:endParaRPr/>
          </a:p>
        </p:txBody>
      </p:sp>
      <p:sp>
        <p:nvSpPr>
          <p:cNvPr id="559" name="Google Shape;559;p4"/>
          <p:cNvSpPr/>
          <p:nvPr/>
        </p:nvSpPr>
        <p:spPr>
          <a:xfrm>
            <a:off x="3873050" y="395296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
          <p:cNvSpPr/>
          <p:nvPr/>
        </p:nvSpPr>
        <p:spPr>
          <a:xfrm>
            <a:off x="3578200" y="41181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
          <p:cNvSpPr txBox="1"/>
          <p:nvPr>
            <p:ph type="title"/>
          </p:nvPr>
        </p:nvSpPr>
        <p:spPr>
          <a:xfrm>
            <a:off x="2572500" y="1632549"/>
            <a:ext cx="3999000" cy="67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INTRODUCTION</a:t>
            </a:r>
            <a:endParaRPr/>
          </a:p>
        </p:txBody>
      </p:sp>
      <p:sp>
        <p:nvSpPr>
          <p:cNvPr id="566" name="Google Shape;566;p5"/>
          <p:cNvSpPr txBox="1"/>
          <p:nvPr>
            <p:ph idx="1" type="subTitle"/>
          </p:nvPr>
        </p:nvSpPr>
        <p:spPr>
          <a:xfrm>
            <a:off x="2027250" y="2508249"/>
            <a:ext cx="5089500" cy="122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500"/>
              <a:buNone/>
            </a:pPr>
            <a:r>
              <a:rPr b="1" i="0" lang="en-US" sz="1800" strike="noStrike">
                <a:solidFill>
                  <a:schemeClr val="accent6"/>
                </a:solidFill>
                <a:latin typeface="Arial"/>
                <a:ea typeface="Arial"/>
                <a:cs typeface="Arial"/>
                <a:sym typeface="Arial"/>
              </a:rPr>
              <a:t>Apache Pig</a:t>
            </a:r>
            <a:r>
              <a:rPr b="1" baseline="30000" i="0" lang="en-US" sz="1800" strike="noStrike">
                <a:solidFill>
                  <a:schemeClr val="accent6"/>
                </a:solidFill>
                <a:latin typeface="Arial"/>
                <a:ea typeface="Arial"/>
                <a:cs typeface="Arial"/>
                <a:sym typeface="Arial"/>
              </a:rPr>
              <a:t>  </a:t>
            </a:r>
            <a:r>
              <a:rPr i="0" lang="en-US" sz="1800" strike="noStrike">
                <a:solidFill>
                  <a:schemeClr val="dk1"/>
                </a:solidFill>
                <a:latin typeface="Arial"/>
                <a:ea typeface="Arial"/>
                <a:cs typeface="Arial"/>
                <a:sym typeface="Arial"/>
              </a:rPr>
              <a:t>is a high-level platform for creating programs that run on </a:t>
            </a:r>
            <a:r>
              <a:rPr b="1" i="0" lang="en-US" sz="1800" strike="noStrike">
                <a:solidFill>
                  <a:schemeClr val="accent6"/>
                </a:solidFill>
                <a:latin typeface="Arial"/>
                <a:ea typeface="Arial"/>
                <a:cs typeface="Arial"/>
                <a:sym typeface="Arial"/>
              </a:rPr>
              <a:t>Apache Hadoop</a:t>
            </a:r>
            <a:r>
              <a:rPr i="0" lang="en-US" sz="1800" strike="noStrike">
                <a:solidFill>
                  <a:srgbClr val="202122"/>
                </a:solidFill>
                <a:latin typeface="Arial"/>
                <a:ea typeface="Arial"/>
                <a:cs typeface="Arial"/>
                <a:sym typeface="Arial"/>
              </a:rPr>
              <a:t>. The language for this platform is called </a:t>
            </a:r>
            <a:r>
              <a:rPr b="1" i="0" lang="en-US" sz="1800" strike="noStrike">
                <a:solidFill>
                  <a:schemeClr val="accent6"/>
                </a:solidFill>
                <a:latin typeface="Arial"/>
                <a:ea typeface="Arial"/>
                <a:cs typeface="Arial"/>
                <a:sym typeface="Arial"/>
              </a:rPr>
              <a:t>Pig Latin</a:t>
            </a:r>
            <a:r>
              <a:rPr i="0" lang="en-US" sz="1800" strike="noStrike">
                <a:solidFill>
                  <a:srgbClr val="202122"/>
                </a:solidFill>
                <a:latin typeface="Arial"/>
                <a:ea typeface="Arial"/>
                <a:cs typeface="Arial"/>
                <a:sym typeface="Arial"/>
              </a:rPr>
              <a:t>.</a:t>
            </a:r>
            <a:endParaRPr/>
          </a:p>
          <a:p>
            <a:pPr indent="0" lvl="0" marL="0" rtl="0" algn="ctr">
              <a:lnSpc>
                <a:spcPct val="100000"/>
              </a:lnSpc>
              <a:spcBef>
                <a:spcPts val="0"/>
              </a:spcBef>
              <a:spcAft>
                <a:spcPts val="0"/>
              </a:spcAft>
              <a:buSzPts val="1500"/>
              <a:buNone/>
            </a:pPr>
            <a:r>
              <a:rPr lang="en-US" sz="1800">
                <a:solidFill>
                  <a:schemeClr val="dk1"/>
                </a:solidFill>
                <a:latin typeface="Arial"/>
                <a:ea typeface="Arial"/>
                <a:cs typeface="Arial"/>
                <a:sym typeface="Arial"/>
              </a:rPr>
              <a:t>Pig is a high-level platform or tool which is used to process the large datasets. It provides a high-level of abstraction for processing over the MapReduce</a:t>
            </a:r>
            <a:r>
              <a:rPr lang="en-US" sz="1800">
                <a:latin typeface="Arial"/>
                <a:ea typeface="Arial"/>
                <a:cs typeface="Arial"/>
                <a:sym typeface="Arial"/>
              </a:rPr>
              <a:t>.</a:t>
            </a:r>
            <a:endParaRPr/>
          </a:p>
        </p:txBody>
      </p:sp>
      <p:sp>
        <p:nvSpPr>
          <p:cNvPr id="567" name="Google Shape;567;p5"/>
          <p:cNvSpPr/>
          <p:nvPr/>
        </p:nvSpPr>
        <p:spPr>
          <a:xfrm>
            <a:off x="3578200" y="3061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8" name="Google Shape;568;p5"/>
          <p:cNvGrpSpPr/>
          <p:nvPr/>
        </p:nvGrpSpPr>
        <p:grpSpPr>
          <a:xfrm flipH="1">
            <a:off x="1314218" y="382014"/>
            <a:ext cx="1507118" cy="838832"/>
            <a:chOff x="4806268" y="3917039"/>
            <a:chExt cx="1507118" cy="838832"/>
          </a:xfrm>
        </p:grpSpPr>
        <p:grpSp>
          <p:nvGrpSpPr>
            <p:cNvPr id="569" name="Google Shape;569;p5"/>
            <p:cNvGrpSpPr/>
            <p:nvPr/>
          </p:nvGrpSpPr>
          <p:grpSpPr>
            <a:xfrm flipH="1">
              <a:off x="4897995" y="3963863"/>
              <a:ext cx="1415391" cy="792008"/>
              <a:chOff x="1905568" y="363438"/>
              <a:chExt cx="1415391" cy="792008"/>
            </a:xfrm>
          </p:grpSpPr>
          <p:sp>
            <p:nvSpPr>
              <p:cNvPr id="570" name="Google Shape;570;p5"/>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2" name="Google Shape;572;p5"/>
            <p:cNvGrpSpPr/>
            <p:nvPr/>
          </p:nvGrpSpPr>
          <p:grpSpPr>
            <a:xfrm flipH="1">
              <a:off x="4806268" y="3917039"/>
              <a:ext cx="257693" cy="199082"/>
              <a:chOff x="3154993" y="316614"/>
              <a:chExt cx="257693" cy="199082"/>
            </a:xfrm>
          </p:grpSpPr>
          <p:sp>
            <p:nvSpPr>
              <p:cNvPr id="573" name="Google Shape;573;p5"/>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583" name="Google Shape;583;p5"/>
          <p:cNvPicPr preferRelativeResize="0"/>
          <p:nvPr/>
        </p:nvPicPr>
        <p:blipFill rotWithShape="1">
          <a:blip r:embed="rId3">
            <a:alphaModFix/>
          </a:blip>
          <a:srcRect b="0" l="0" r="0" t="0"/>
          <a:stretch/>
        </p:blipFill>
        <p:spPr>
          <a:xfrm flipH="1" rot="601898">
            <a:off x="5895255" y="971077"/>
            <a:ext cx="2232400" cy="120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grpSp>
        <p:nvGrpSpPr>
          <p:cNvPr id="588" name="Google Shape;588;p6"/>
          <p:cNvGrpSpPr/>
          <p:nvPr/>
        </p:nvGrpSpPr>
        <p:grpSpPr>
          <a:xfrm>
            <a:off x="4184775" y="1030100"/>
            <a:ext cx="4241700" cy="4113500"/>
            <a:chOff x="4448400" y="1551450"/>
            <a:chExt cx="4241700" cy="4113500"/>
          </a:xfrm>
        </p:grpSpPr>
        <p:sp>
          <p:nvSpPr>
            <p:cNvPr id="589" name="Google Shape;589;p6"/>
            <p:cNvSpPr/>
            <p:nvPr/>
          </p:nvSpPr>
          <p:spPr>
            <a:xfrm>
              <a:off x="5368450" y="263255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7762925" y="2632550"/>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4448400" y="1551450"/>
              <a:ext cx="4241700" cy="21588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4512975" y="1611521"/>
              <a:ext cx="41073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6"/>
          <p:cNvSpPr txBox="1"/>
          <p:nvPr>
            <p:ph type="title"/>
          </p:nvPr>
        </p:nvSpPr>
        <p:spPr>
          <a:xfrm>
            <a:off x="4339879" y="1878930"/>
            <a:ext cx="4401763" cy="80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About Dataset</a:t>
            </a:r>
            <a:endParaRPr/>
          </a:p>
        </p:txBody>
      </p:sp>
      <p:grpSp>
        <p:nvGrpSpPr>
          <p:cNvPr id="594" name="Google Shape;594;p6"/>
          <p:cNvGrpSpPr/>
          <p:nvPr/>
        </p:nvGrpSpPr>
        <p:grpSpPr>
          <a:xfrm rot="935535">
            <a:off x="246107" y="985509"/>
            <a:ext cx="3755362" cy="1176350"/>
            <a:chOff x="4200950" y="429125"/>
            <a:chExt cx="4150500" cy="1300125"/>
          </a:xfrm>
        </p:grpSpPr>
        <p:sp>
          <p:nvSpPr>
            <p:cNvPr id="595" name="Google Shape;595;p6"/>
            <p:cNvSpPr/>
            <p:nvPr/>
          </p:nvSpPr>
          <p:spPr>
            <a:xfrm>
              <a:off x="5810975" y="1410100"/>
              <a:ext cx="21325" cy="266925"/>
            </a:xfrm>
            <a:custGeom>
              <a:rect b="b" l="l" r="r" t="t"/>
              <a:pathLst>
                <a:path extrusionOk="0" h="10677" w="853">
                  <a:moveTo>
                    <a:pt x="0" y="0"/>
                  </a:moveTo>
                  <a:lnTo>
                    <a:pt x="0" y="10677"/>
                  </a:lnTo>
                  <a:lnTo>
                    <a:pt x="853" y="10677"/>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5740600"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5855675" y="1609975"/>
              <a:ext cx="47000" cy="119275"/>
            </a:xfrm>
            <a:custGeom>
              <a:rect b="b" l="l" r="r" t="t"/>
              <a:pathLst>
                <a:path extrusionOk="0" h="4771" w="1880">
                  <a:moveTo>
                    <a:pt x="635" y="0"/>
                  </a:moveTo>
                  <a:cubicBezTo>
                    <a:pt x="284" y="0"/>
                    <a:pt x="0" y="284"/>
                    <a:pt x="0" y="635"/>
                  </a:cubicBezTo>
                  <a:lnTo>
                    <a:pt x="0" y="4144"/>
                  </a:lnTo>
                  <a:cubicBezTo>
                    <a:pt x="0" y="4495"/>
                    <a:pt x="284" y="4770"/>
                    <a:pt x="635" y="4770"/>
                  </a:cubicBezTo>
                  <a:lnTo>
                    <a:pt x="1245" y="4770"/>
                  </a:lnTo>
                  <a:cubicBezTo>
                    <a:pt x="1596" y="4770"/>
                    <a:pt x="1880" y="4495"/>
                    <a:pt x="1880" y="4144"/>
                  </a:cubicBezTo>
                  <a:lnTo>
                    <a:pt x="1880" y="635"/>
                  </a:lnTo>
                  <a:cubicBezTo>
                    <a:pt x="1880"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
            <p:cNvSpPr/>
            <p:nvPr/>
          </p:nvSpPr>
          <p:spPr>
            <a:xfrm>
              <a:off x="5787575" y="1649450"/>
              <a:ext cx="15900" cy="40525"/>
            </a:xfrm>
            <a:custGeom>
              <a:rect b="b" l="l" r="r" t="t"/>
              <a:pathLst>
                <a:path extrusionOk="0" h="1621" w="636">
                  <a:moveTo>
                    <a:pt x="210" y="0"/>
                  </a:moveTo>
                  <a:cubicBezTo>
                    <a:pt x="93" y="0"/>
                    <a:pt x="1" y="92"/>
                    <a:pt x="1" y="209"/>
                  </a:cubicBezTo>
                  <a:lnTo>
                    <a:pt x="1" y="1404"/>
                  </a:lnTo>
                  <a:cubicBezTo>
                    <a:pt x="1" y="1529"/>
                    <a:pt x="93" y="1621"/>
                    <a:pt x="210" y="1621"/>
                  </a:cubicBezTo>
                  <a:lnTo>
                    <a:pt x="418" y="1621"/>
                  </a:lnTo>
                  <a:cubicBezTo>
                    <a:pt x="544" y="1621"/>
                    <a:pt x="636" y="1529"/>
                    <a:pt x="636" y="1404"/>
                  </a:cubicBezTo>
                  <a:lnTo>
                    <a:pt x="636" y="209"/>
                  </a:lnTo>
                  <a:cubicBezTo>
                    <a:pt x="636" y="92"/>
                    <a:pt x="544"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
            <p:cNvSpPr/>
            <p:nvPr/>
          </p:nvSpPr>
          <p:spPr>
            <a:xfrm>
              <a:off x="5839800" y="1649450"/>
              <a:ext cx="15900" cy="40525"/>
            </a:xfrm>
            <a:custGeom>
              <a:rect b="b" l="l" r="r" t="t"/>
              <a:pathLst>
                <a:path extrusionOk="0" h="1621" w="636">
                  <a:moveTo>
                    <a:pt x="217" y="0"/>
                  </a:moveTo>
                  <a:cubicBezTo>
                    <a:pt x="92" y="0"/>
                    <a:pt x="0" y="92"/>
                    <a:pt x="0" y="209"/>
                  </a:cubicBezTo>
                  <a:lnTo>
                    <a:pt x="0" y="1404"/>
                  </a:lnTo>
                  <a:cubicBezTo>
                    <a:pt x="0" y="1529"/>
                    <a:pt x="92" y="1621"/>
                    <a:pt x="217" y="1621"/>
                  </a:cubicBezTo>
                  <a:lnTo>
                    <a:pt x="426" y="1621"/>
                  </a:lnTo>
                  <a:cubicBezTo>
                    <a:pt x="543" y="1621"/>
                    <a:pt x="635" y="1529"/>
                    <a:pt x="635" y="1404"/>
                  </a:cubicBezTo>
                  <a:lnTo>
                    <a:pt x="635" y="209"/>
                  </a:lnTo>
                  <a:cubicBezTo>
                    <a:pt x="635"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5795525" y="1662400"/>
              <a:ext cx="52225" cy="14425"/>
            </a:xfrm>
            <a:custGeom>
              <a:rect b="b" l="l" r="r" t="t"/>
              <a:pathLst>
                <a:path extrusionOk="0" h="577" w="2089">
                  <a:moveTo>
                    <a:pt x="0" y="0"/>
                  </a:moveTo>
                  <a:lnTo>
                    <a:pt x="0" y="576"/>
                  </a:lnTo>
                  <a:lnTo>
                    <a:pt x="2089" y="576"/>
                  </a:lnTo>
                  <a:lnTo>
                    <a:pt x="20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5788200" y="1410100"/>
              <a:ext cx="44100" cy="266925"/>
            </a:xfrm>
            <a:custGeom>
              <a:rect b="b" l="l" r="r" t="t"/>
              <a:pathLst>
                <a:path extrusionOk="0" h="10677" w="1764">
                  <a:moveTo>
                    <a:pt x="1" y="0"/>
                  </a:moveTo>
                  <a:lnTo>
                    <a:pt x="1764" y="0"/>
                  </a:lnTo>
                  <a:lnTo>
                    <a:pt x="1764" y="10677"/>
                  </a:lnTo>
                  <a:lnTo>
                    <a:pt x="1"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4200950" y="1236750"/>
              <a:ext cx="1891775" cy="207000"/>
            </a:xfrm>
            <a:custGeom>
              <a:rect b="b" l="l" r="r" t="t"/>
              <a:pathLst>
                <a:path extrusionOk="0" h="8280" w="75671">
                  <a:moveTo>
                    <a:pt x="2707" y="2064"/>
                  </a:moveTo>
                  <a:lnTo>
                    <a:pt x="75579" y="8279"/>
                  </a:lnTo>
                  <a:cubicBezTo>
                    <a:pt x="75654" y="7519"/>
                    <a:pt x="75487" y="5447"/>
                    <a:pt x="75671" y="4729"/>
                  </a:cubicBezTo>
                  <a:lnTo>
                    <a:pt x="3158" y="193"/>
                  </a:lnTo>
                  <a:cubicBezTo>
                    <a:pt x="0" y="1"/>
                    <a:pt x="343" y="1864"/>
                    <a:pt x="2707"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4276950" y="1250750"/>
              <a:ext cx="1814125" cy="168975"/>
            </a:xfrm>
            <a:custGeom>
              <a:rect b="b" l="l" r="r" t="t"/>
              <a:pathLst>
                <a:path extrusionOk="0" h="6759" w="72565">
                  <a:moveTo>
                    <a:pt x="72556" y="6759"/>
                  </a:moveTo>
                  <a:cubicBezTo>
                    <a:pt x="72547" y="6040"/>
                    <a:pt x="72522" y="5171"/>
                    <a:pt x="72564" y="4578"/>
                  </a:cubicBezTo>
                  <a:lnTo>
                    <a:pt x="1638" y="109"/>
                  </a:lnTo>
                  <a:cubicBezTo>
                    <a:pt x="1" y="0"/>
                    <a:pt x="176" y="978"/>
                    <a:pt x="1404"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5529450" y="1352675"/>
              <a:ext cx="96500" cy="47625"/>
            </a:xfrm>
            <a:custGeom>
              <a:rect b="b" l="l" r="r" t="t"/>
              <a:pathLst>
                <a:path extrusionOk="0" h="1905" w="3860">
                  <a:moveTo>
                    <a:pt x="3860" y="176"/>
                  </a:moveTo>
                  <a:lnTo>
                    <a:pt x="0" y="0"/>
                  </a:lnTo>
                  <a:lnTo>
                    <a:pt x="0" y="1729"/>
                  </a:lnTo>
                  <a:lnTo>
                    <a:pt x="3860"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4222025" y="1262450"/>
              <a:ext cx="1877400" cy="183375"/>
            </a:xfrm>
            <a:custGeom>
              <a:rect b="b" l="l" r="r" t="t"/>
              <a:pathLst>
                <a:path extrusionOk="0" h="7335" w="75096">
                  <a:moveTo>
                    <a:pt x="1864" y="1036"/>
                  </a:moveTo>
                  <a:lnTo>
                    <a:pt x="74995" y="7335"/>
                  </a:lnTo>
                  <a:cubicBezTo>
                    <a:pt x="74995" y="7101"/>
                    <a:pt x="74744" y="6784"/>
                    <a:pt x="74761" y="6583"/>
                  </a:cubicBezTo>
                  <a:cubicBezTo>
                    <a:pt x="74928" y="6190"/>
                    <a:pt x="75095" y="6500"/>
                    <a:pt x="75095" y="6316"/>
                  </a:cubicBezTo>
                  <a:lnTo>
                    <a:pt x="2089" y="510"/>
                  </a:lnTo>
                  <a:cubicBezTo>
                    <a:pt x="1070" y="426"/>
                    <a:pt x="302" y="259"/>
                    <a:pt x="1" y="0"/>
                  </a:cubicBezTo>
                  <a:cubicBezTo>
                    <a:pt x="185" y="760"/>
                    <a:pt x="1137" y="978"/>
                    <a:pt x="1864"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5456550" y="1432450"/>
              <a:ext cx="250850" cy="250850"/>
            </a:xfrm>
            <a:custGeom>
              <a:rect b="b" l="l" r="r" t="t"/>
              <a:pathLst>
                <a:path extrusionOk="0" h="10034" w="10034">
                  <a:moveTo>
                    <a:pt x="4829" y="10033"/>
                  </a:moveTo>
                  <a:cubicBezTo>
                    <a:pt x="6776" y="10033"/>
                    <a:pt x="8538" y="8856"/>
                    <a:pt x="9282" y="7051"/>
                  </a:cubicBezTo>
                  <a:cubicBezTo>
                    <a:pt x="10034" y="5255"/>
                    <a:pt x="9616" y="3175"/>
                    <a:pt x="8238" y="1796"/>
                  </a:cubicBezTo>
                  <a:cubicBezTo>
                    <a:pt x="6859" y="418"/>
                    <a:pt x="4779" y="0"/>
                    <a:pt x="2975" y="752"/>
                  </a:cubicBezTo>
                  <a:cubicBezTo>
                    <a:pt x="1179" y="1496"/>
                    <a:pt x="1" y="3258"/>
                    <a:pt x="1" y="5213"/>
                  </a:cubicBezTo>
                  <a:cubicBezTo>
                    <a:pt x="9" y="7870"/>
                    <a:pt x="2164" y="10025"/>
                    <a:pt x="4829" y="1003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5450275" y="1395050"/>
              <a:ext cx="263825" cy="264025"/>
            </a:xfrm>
            <a:custGeom>
              <a:rect b="b" l="l" r="r" t="t"/>
              <a:pathLst>
                <a:path extrusionOk="0" h="10561" w="10553">
                  <a:moveTo>
                    <a:pt x="5080" y="10560"/>
                  </a:moveTo>
                  <a:cubicBezTo>
                    <a:pt x="7127" y="10560"/>
                    <a:pt x="8982" y="9316"/>
                    <a:pt x="9767" y="7419"/>
                  </a:cubicBezTo>
                  <a:cubicBezTo>
                    <a:pt x="10552" y="5523"/>
                    <a:pt x="10118" y="3343"/>
                    <a:pt x="8664" y="1889"/>
                  </a:cubicBezTo>
                  <a:cubicBezTo>
                    <a:pt x="7219" y="435"/>
                    <a:pt x="5030" y="1"/>
                    <a:pt x="3134" y="786"/>
                  </a:cubicBezTo>
                  <a:cubicBezTo>
                    <a:pt x="1237" y="1572"/>
                    <a:pt x="1" y="3426"/>
                    <a:pt x="1" y="5481"/>
                  </a:cubicBezTo>
                  <a:cubicBezTo>
                    <a:pt x="1" y="8280"/>
                    <a:pt x="2273" y="10552"/>
                    <a:pt x="5080" y="105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5468450" y="1427225"/>
              <a:ext cx="217450" cy="218275"/>
            </a:xfrm>
            <a:custGeom>
              <a:rect b="b" l="l" r="r" t="t"/>
              <a:pathLst>
                <a:path extrusionOk="0" h="8731" w="8698">
                  <a:moveTo>
                    <a:pt x="4353" y="0"/>
                  </a:moveTo>
                  <a:cubicBezTo>
                    <a:pt x="6692" y="0"/>
                    <a:pt x="8697" y="1964"/>
                    <a:pt x="8697" y="4386"/>
                  </a:cubicBezTo>
                  <a:cubicBezTo>
                    <a:pt x="8697" y="6784"/>
                    <a:pt x="6751" y="8730"/>
                    <a:pt x="4353" y="8730"/>
                  </a:cubicBezTo>
                  <a:cubicBezTo>
                    <a:pt x="1947" y="8730"/>
                    <a:pt x="1" y="6784"/>
                    <a:pt x="1" y="4386"/>
                  </a:cubicBezTo>
                  <a:cubicBezTo>
                    <a:pt x="1" y="1964"/>
                    <a:pt x="2014"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5488300" y="1436000"/>
              <a:ext cx="184850" cy="185050"/>
            </a:xfrm>
            <a:custGeom>
              <a:rect b="b" l="l" r="r" t="t"/>
              <a:pathLst>
                <a:path extrusionOk="0" h="7402" w="7394">
                  <a:moveTo>
                    <a:pt x="3559" y="7402"/>
                  </a:moveTo>
                  <a:cubicBezTo>
                    <a:pt x="4996" y="7402"/>
                    <a:pt x="6291" y="6533"/>
                    <a:pt x="6842" y="5205"/>
                  </a:cubicBezTo>
                  <a:cubicBezTo>
                    <a:pt x="7394" y="3868"/>
                    <a:pt x="7093" y="2339"/>
                    <a:pt x="6074" y="1320"/>
                  </a:cubicBezTo>
                  <a:cubicBezTo>
                    <a:pt x="5055" y="301"/>
                    <a:pt x="3526" y="0"/>
                    <a:pt x="2198" y="552"/>
                  </a:cubicBezTo>
                  <a:cubicBezTo>
                    <a:pt x="861" y="1103"/>
                    <a:pt x="0" y="2398"/>
                    <a:pt x="0" y="3843"/>
                  </a:cubicBezTo>
                  <a:cubicBezTo>
                    <a:pt x="0" y="5806"/>
                    <a:pt x="1588"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5540500" y="1482775"/>
              <a:ext cx="85875" cy="86075"/>
            </a:xfrm>
            <a:custGeom>
              <a:rect b="b" l="l" r="r" t="t"/>
              <a:pathLst>
                <a:path extrusionOk="0" h="3443" w="3435">
                  <a:moveTo>
                    <a:pt x="1471" y="3442"/>
                  </a:moveTo>
                  <a:cubicBezTo>
                    <a:pt x="2783" y="3442"/>
                    <a:pt x="3434" y="1855"/>
                    <a:pt x="2507" y="928"/>
                  </a:cubicBezTo>
                  <a:cubicBezTo>
                    <a:pt x="1580" y="1"/>
                    <a:pt x="1" y="661"/>
                    <a:pt x="1" y="1972"/>
                  </a:cubicBezTo>
                  <a:cubicBezTo>
                    <a:pt x="1" y="2783"/>
                    <a:pt x="653"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
            <p:cNvSpPr/>
            <p:nvPr/>
          </p:nvSpPr>
          <p:spPr>
            <a:xfrm>
              <a:off x="5547600" y="1492375"/>
              <a:ext cx="69175" cy="69375"/>
            </a:xfrm>
            <a:custGeom>
              <a:rect b="b" l="l" r="r" t="t"/>
              <a:pathLst>
                <a:path extrusionOk="0" h="2775" w="2767">
                  <a:moveTo>
                    <a:pt x="1187" y="2774"/>
                  </a:moveTo>
                  <a:cubicBezTo>
                    <a:pt x="2240" y="2774"/>
                    <a:pt x="2766" y="1496"/>
                    <a:pt x="2023" y="744"/>
                  </a:cubicBezTo>
                  <a:cubicBezTo>
                    <a:pt x="1279" y="1"/>
                    <a:pt x="1" y="527"/>
                    <a:pt x="1" y="1588"/>
                  </a:cubicBezTo>
                  <a:cubicBezTo>
                    <a:pt x="1" y="2240"/>
                    <a:pt x="527" y="2766"/>
                    <a:pt x="1187" y="27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5538850" y="1354325"/>
              <a:ext cx="76650" cy="65000"/>
            </a:xfrm>
            <a:custGeom>
              <a:rect b="b" l="l" r="r" t="t"/>
              <a:pathLst>
                <a:path extrusionOk="0" h="2600" w="3066">
                  <a:moveTo>
                    <a:pt x="794" y="2499"/>
                  </a:moveTo>
                  <a:lnTo>
                    <a:pt x="0" y="569"/>
                  </a:lnTo>
                  <a:cubicBezTo>
                    <a:pt x="0" y="569"/>
                    <a:pt x="318" y="1"/>
                    <a:pt x="1579" y="68"/>
                  </a:cubicBezTo>
                  <a:cubicBezTo>
                    <a:pt x="2849" y="126"/>
                    <a:pt x="3066" y="544"/>
                    <a:pt x="3066" y="544"/>
                  </a:cubicBezTo>
                  <a:lnTo>
                    <a:pt x="2373"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
            <p:cNvSpPr/>
            <p:nvPr/>
          </p:nvSpPr>
          <p:spPr>
            <a:xfrm>
              <a:off x="5544475" y="1357875"/>
              <a:ext cx="71025" cy="61450"/>
            </a:xfrm>
            <a:custGeom>
              <a:rect b="b" l="l" r="r" t="t"/>
              <a:pathLst>
                <a:path extrusionOk="0" h="2458" w="2841">
                  <a:moveTo>
                    <a:pt x="2841" y="419"/>
                  </a:moveTo>
                  <a:lnTo>
                    <a:pt x="2148" y="2457"/>
                  </a:lnTo>
                  <a:lnTo>
                    <a:pt x="961" y="2382"/>
                  </a:lnTo>
                  <a:lnTo>
                    <a:pt x="1" y="34"/>
                  </a:lnTo>
                  <a:cubicBezTo>
                    <a:pt x="1" y="34"/>
                    <a:pt x="786" y="1"/>
                    <a:pt x="1646" y="51"/>
                  </a:cubicBezTo>
                  <a:cubicBezTo>
                    <a:pt x="2507" y="110"/>
                    <a:pt x="2699" y="293"/>
                    <a:pt x="2841" y="4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
            <p:cNvSpPr/>
            <p:nvPr/>
          </p:nvSpPr>
          <p:spPr>
            <a:xfrm>
              <a:off x="5521500" y="1335750"/>
              <a:ext cx="112400" cy="37000"/>
            </a:xfrm>
            <a:custGeom>
              <a:rect b="b" l="l" r="r" t="t"/>
              <a:pathLst>
                <a:path extrusionOk="0" h="1480" w="4496">
                  <a:moveTo>
                    <a:pt x="4495" y="318"/>
                  </a:moveTo>
                  <a:lnTo>
                    <a:pt x="1" y="0"/>
                  </a:lnTo>
                  <a:lnTo>
                    <a:pt x="1" y="1162"/>
                  </a:lnTo>
                  <a:lnTo>
                    <a:pt x="4495"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
            <p:cNvSpPr/>
            <p:nvPr/>
          </p:nvSpPr>
          <p:spPr>
            <a:xfrm>
              <a:off x="4838150" y="1307350"/>
              <a:ext cx="62050" cy="30500"/>
            </a:xfrm>
            <a:custGeom>
              <a:rect b="b" l="l" r="r" t="t"/>
              <a:pathLst>
                <a:path extrusionOk="0" h="1220" w="2482">
                  <a:moveTo>
                    <a:pt x="2481" y="109"/>
                  </a:moveTo>
                  <a:lnTo>
                    <a:pt x="0" y="0"/>
                  </a:lnTo>
                  <a:lnTo>
                    <a:pt x="0" y="1111"/>
                  </a:lnTo>
                  <a:lnTo>
                    <a:pt x="248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
            <p:cNvSpPr/>
            <p:nvPr/>
          </p:nvSpPr>
          <p:spPr>
            <a:xfrm>
              <a:off x="4790325" y="1364975"/>
              <a:ext cx="157275" cy="155425"/>
            </a:xfrm>
            <a:custGeom>
              <a:rect b="b" l="l" r="r" t="t"/>
              <a:pathLst>
                <a:path extrusionOk="0" h="6217" w="6291">
                  <a:moveTo>
                    <a:pt x="3145" y="0"/>
                  </a:moveTo>
                  <a:cubicBezTo>
                    <a:pt x="3124" y="0"/>
                    <a:pt x="3103" y="1"/>
                    <a:pt x="3083" y="1"/>
                  </a:cubicBezTo>
                  <a:cubicBezTo>
                    <a:pt x="1362" y="43"/>
                    <a:pt x="0" y="1463"/>
                    <a:pt x="42" y="3175"/>
                  </a:cubicBezTo>
                  <a:cubicBezTo>
                    <a:pt x="75" y="4867"/>
                    <a:pt x="1462" y="6217"/>
                    <a:pt x="3146" y="6217"/>
                  </a:cubicBezTo>
                  <a:cubicBezTo>
                    <a:pt x="3167" y="6217"/>
                    <a:pt x="3188" y="6217"/>
                    <a:pt x="3208" y="6216"/>
                  </a:cubicBezTo>
                  <a:cubicBezTo>
                    <a:pt x="4929" y="6183"/>
                    <a:pt x="6291" y="4763"/>
                    <a:pt x="6249" y="3042"/>
                  </a:cubicBezTo>
                  <a:cubicBezTo>
                    <a:pt x="6216" y="1350"/>
                    <a:pt x="4829" y="0"/>
                    <a:pt x="31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
            <p:cNvSpPr/>
            <p:nvPr/>
          </p:nvSpPr>
          <p:spPr>
            <a:xfrm>
              <a:off x="4787175" y="1334925"/>
              <a:ext cx="170050" cy="170025"/>
            </a:xfrm>
            <a:custGeom>
              <a:rect b="b" l="l" r="r" t="t"/>
              <a:pathLst>
                <a:path extrusionOk="0" h="6801" w="6802">
                  <a:moveTo>
                    <a:pt x="3267" y="6800"/>
                  </a:moveTo>
                  <a:cubicBezTo>
                    <a:pt x="4596" y="6800"/>
                    <a:pt x="5782" y="6007"/>
                    <a:pt x="6291" y="4778"/>
                  </a:cubicBezTo>
                  <a:cubicBezTo>
                    <a:pt x="6801" y="3559"/>
                    <a:pt x="6517" y="2155"/>
                    <a:pt x="5581" y="1220"/>
                  </a:cubicBezTo>
                  <a:cubicBezTo>
                    <a:pt x="4646" y="284"/>
                    <a:pt x="3242" y="0"/>
                    <a:pt x="2014" y="510"/>
                  </a:cubicBezTo>
                  <a:cubicBezTo>
                    <a:pt x="795" y="1011"/>
                    <a:pt x="1" y="2205"/>
                    <a:pt x="1" y="3534"/>
                  </a:cubicBezTo>
                  <a:cubicBezTo>
                    <a:pt x="1" y="5338"/>
                    <a:pt x="1463"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
            <p:cNvSpPr/>
            <p:nvPr/>
          </p:nvSpPr>
          <p:spPr>
            <a:xfrm>
              <a:off x="4798875" y="1355600"/>
              <a:ext cx="146425" cy="146625"/>
            </a:xfrm>
            <a:custGeom>
              <a:rect b="b" l="l" r="r" t="t"/>
              <a:pathLst>
                <a:path extrusionOk="0" h="5865" w="5857">
                  <a:moveTo>
                    <a:pt x="2799" y="8"/>
                  </a:moveTo>
                  <a:cubicBezTo>
                    <a:pt x="3944" y="0"/>
                    <a:pt x="4980" y="677"/>
                    <a:pt x="5422" y="1729"/>
                  </a:cubicBezTo>
                  <a:cubicBezTo>
                    <a:pt x="5857" y="2790"/>
                    <a:pt x="5623" y="4002"/>
                    <a:pt x="4821" y="4812"/>
                  </a:cubicBezTo>
                  <a:cubicBezTo>
                    <a:pt x="4011" y="5622"/>
                    <a:pt x="2799" y="5865"/>
                    <a:pt x="1747" y="5430"/>
                  </a:cubicBezTo>
                  <a:cubicBezTo>
                    <a:pt x="686" y="4996"/>
                    <a:pt x="1" y="3968"/>
                    <a:pt x="1" y="2824"/>
                  </a:cubicBezTo>
                  <a:cubicBezTo>
                    <a:pt x="9" y="1278"/>
                    <a:pt x="1254" y="25"/>
                    <a:pt x="2799" y="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
            <p:cNvSpPr/>
            <p:nvPr/>
          </p:nvSpPr>
          <p:spPr>
            <a:xfrm>
              <a:off x="4811400" y="1346600"/>
              <a:ext cx="133900" cy="133900"/>
            </a:xfrm>
            <a:custGeom>
              <a:rect b="b" l="l" r="r" t="t"/>
              <a:pathLst>
                <a:path extrusionOk="0" h="5356" w="5356">
                  <a:moveTo>
                    <a:pt x="2298" y="5356"/>
                  </a:moveTo>
                  <a:cubicBezTo>
                    <a:pt x="4345" y="5356"/>
                    <a:pt x="5356" y="2883"/>
                    <a:pt x="3911" y="1446"/>
                  </a:cubicBezTo>
                  <a:cubicBezTo>
                    <a:pt x="2465" y="1"/>
                    <a:pt x="1" y="1020"/>
                    <a:pt x="1" y="3067"/>
                  </a:cubicBezTo>
                  <a:cubicBezTo>
                    <a:pt x="9" y="4328"/>
                    <a:pt x="1037" y="5356"/>
                    <a:pt x="2298" y="535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
            <p:cNvSpPr/>
            <p:nvPr/>
          </p:nvSpPr>
          <p:spPr>
            <a:xfrm>
              <a:off x="4845250" y="1391500"/>
              <a:ext cx="55375" cy="55375"/>
            </a:xfrm>
            <a:custGeom>
              <a:rect b="b" l="l" r="r" t="t"/>
              <a:pathLst>
                <a:path extrusionOk="0" h="2215" w="2215">
                  <a:moveTo>
                    <a:pt x="944" y="2215"/>
                  </a:moveTo>
                  <a:cubicBezTo>
                    <a:pt x="1788" y="2215"/>
                    <a:pt x="2214" y="1196"/>
                    <a:pt x="1621" y="602"/>
                  </a:cubicBezTo>
                  <a:cubicBezTo>
                    <a:pt x="1019" y="1"/>
                    <a:pt x="0" y="427"/>
                    <a:pt x="0" y="1271"/>
                  </a:cubicBezTo>
                  <a:cubicBezTo>
                    <a:pt x="0" y="1789"/>
                    <a:pt x="426" y="2215"/>
                    <a:pt x="944" y="22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4849850" y="1397575"/>
              <a:ext cx="44700" cy="44700"/>
            </a:xfrm>
            <a:custGeom>
              <a:rect b="b" l="l" r="r" t="t"/>
              <a:pathLst>
                <a:path extrusionOk="0" h="1788" w="1788">
                  <a:moveTo>
                    <a:pt x="760" y="1788"/>
                  </a:moveTo>
                  <a:cubicBezTo>
                    <a:pt x="1445" y="1788"/>
                    <a:pt x="1788" y="961"/>
                    <a:pt x="1303" y="485"/>
                  </a:cubicBezTo>
                  <a:cubicBezTo>
                    <a:pt x="819" y="0"/>
                    <a:pt x="0" y="343"/>
                    <a:pt x="0" y="1028"/>
                  </a:cubicBezTo>
                  <a:cubicBezTo>
                    <a:pt x="0" y="1445"/>
                    <a:pt x="343" y="1788"/>
                    <a:pt x="760"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a:off x="4844200" y="1308400"/>
              <a:ext cx="49525" cy="41775"/>
            </a:xfrm>
            <a:custGeom>
              <a:rect b="b" l="l" r="r" t="t"/>
              <a:pathLst>
                <a:path extrusionOk="0" h="1671" w="1981">
                  <a:moveTo>
                    <a:pt x="510" y="1612"/>
                  </a:moveTo>
                  <a:lnTo>
                    <a:pt x="1" y="368"/>
                  </a:lnTo>
                  <a:cubicBezTo>
                    <a:pt x="1" y="368"/>
                    <a:pt x="201" y="0"/>
                    <a:pt x="1020" y="42"/>
                  </a:cubicBezTo>
                  <a:cubicBezTo>
                    <a:pt x="1830" y="84"/>
                    <a:pt x="1980" y="343"/>
                    <a:pt x="1980" y="343"/>
                  </a:cubicBezTo>
                  <a:lnTo>
                    <a:pt x="1529"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a:off x="4851925" y="1310275"/>
              <a:ext cx="41600" cy="39900"/>
            </a:xfrm>
            <a:custGeom>
              <a:rect b="b" l="l" r="r" t="t"/>
              <a:pathLst>
                <a:path extrusionOk="0" h="1596" w="1664">
                  <a:moveTo>
                    <a:pt x="1663" y="284"/>
                  </a:moveTo>
                  <a:lnTo>
                    <a:pt x="1220" y="1596"/>
                  </a:lnTo>
                  <a:lnTo>
                    <a:pt x="452" y="1554"/>
                  </a:lnTo>
                  <a:lnTo>
                    <a:pt x="1" y="376"/>
                  </a:lnTo>
                  <a:cubicBezTo>
                    <a:pt x="1" y="376"/>
                    <a:pt x="243" y="0"/>
                    <a:pt x="895" y="42"/>
                  </a:cubicBezTo>
                  <a:cubicBezTo>
                    <a:pt x="1354" y="75"/>
                    <a:pt x="1571" y="201"/>
                    <a:pt x="1663"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
            <p:cNvSpPr/>
            <p:nvPr/>
          </p:nvSpPr>
          <p:spPr>
            <a:xfrm>
              <a:off x="4833125" y="1296475"/>
              <a:ext cx="72300" cy="23625"/>
            </a:xfrm>
            <a:custGeom>
              <a:rect b="b" l="l" r="r" t="t"/>
              <a:pathLst>
                <a:path extrusionOk="0" h="945" w="2892">
                  <a:moveTo>
                    <a:pt x="2891" y="201"/>
                  </a:moveTo>
                  <a:lnTo>
                    <a:pt x="1" y="1"/>
                  </a:lnTo>
                  <a:lnTo>
                    <a:pt x="1" y="744"/>
                  </a:lnTo>
                  <a:lnTo>
                    <a:pt x="2891"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
            <p:cNvSpPr/>
            <p:nvPr/>
          </p:nvSpPr>
          <p:spPr>
            <a:xfrm>
              <a:off x="6262500" y="429125"/>
              <a:ext cx="27400" cy="564550"/>
            </a:xfrm>
            <a:custGeom>
              <a:rect b="b" l="l" r="r" t="t"/>
              <a:pathLst>
                <a:path extrusionOk="0" h="22582" w="1096">
                  <a:moveTo>
                    <a:pt x="268" y="786"/>
                  </a:moveTo>
                  <a:cubicBezTo>
                    <a:pt x="268" y="59"/>
                    <a:pt x="820" y="1"/>
                    <a:pt x="828" y="786"/>
                  </a:cubicBezTo>
                  <a:lnTo>
                    <a:pt x="1095" y="22582"/>
                  </a:lnTo>
                  <a:cubicBezTo>
                    <a:pt x="911" y="22573"/>
                    <a:pt x="736" y="22565"/>
                    <a:pt x="552" y="22565"/>
                  </a:cubicBezTo>
                  <a:cubicBezTo>
                    <a:pt x="368" y="22565"/>
                    <a:pt x="185" y="22573"/>
                    <a:pt x="1" y="22582"/>
                  </a:cubicBezTo>
                  <a:close/>
                </a:path>
              </a:pathLst>
            </a:custGeom>
            <a:solidFill>
              <a:srgbClr val="7C7F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p:cNvSpPr/>
            <p:nvPr/>
          </p:nvSpPr>
          <p:spPr>
            <a:xfrm>
              <a:off x="6270225" y="429125"/>
              <a:ext cx="11950" cy="564550"/>
            </a:xfrm>
            <a:custGeom>
              <a:rect b="b" l="l" r="r" t="t"/>
              <a:pathLst>
                <a:path extrusionOk="0" h="22582" w="478">
                  <a:moveTo>
                    <a:pt x="118" y="786"/>
                  </a:moveTo>
                  <a:cubicBezTo>
                    <a:pt x="118" y="59"/>
                    <a:pt x="360" y="1"/>
                    <a:pt x="360" y="786"/>
                  </a:cubicBezTo>
                  <a:lnTo>
                    <a:pt x="477" y="22582"/>
                  </a:lnTo>
                  <a:cubicBezTo>
                    <a:pt x="402" y="22565"/>
                    <a:pt x="318" y="22565"/>
                    <a:pt x="243" y="22565"/>
                  </a:cubicBezTo>
                  <a:cubicBezTo>
                    <a:pt x="160" y="22565"/>
                    <a:pt x="84" y="22565"/>
                    <a:pt x="1" y="2258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
            <p:cNvSpPr/>
            <p:nvPr/>
          </p:nvSpPr>
          <p:spPr>
            <a:xfrm>
              <a:off x="6720100" y="1410100"/>
              <a:ext cx="21525" cy="266925"/>
            </a:xfrm>
            <a:custGeom>
              <a:rect b="b" l="l" r="r" t="t"/>
              <a:pathLst>
                <a:path extrusionOk="0" h="10677" w="861">
                  <a:moveTo>
                    <a:pt x="1" y="0"/>
                  </a:moveTo>
                  <a:lnTo>
                    <a:pt x="1" y="10677"/>
                  </a:lnTo>
                  <a:lnTo>
                    <a:pt x="861" y="10677"/>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
            <p:cNvSpPr/>
            <p:nvPr/>
          </p:nvSpPr>
          <p:spPr>
            <a:xfrm>
              <a:off x="6765000" y="1609975"/>
              <a:ext cx="46800" cy="119275"/>
            </a:xfrm>
            <a:custGeom>
              <a:rect b="b" l="l" r="r" t="t"/>
              <a:pathLst>
                <a:path extrusionOk="0" h="4771" w="1872">
                  <a:moveTo>
                    <a:pt x="636" y="0"/>
                  </a:moveTo>
                  <a:cubicBezTo>
                    <a:pt x="285" y="0"/>
                    <a:pt x="1" y="284"/>
                    <a:pt x="1" y="635"/>
                  </a:cubicBezTo>
                  <a:lnTo>
                    <a:pt x="1" y="4144"/>
                  </a:lnTo>
                  <a:cubicBezTo>
                    <a:pt x="1" y="4495"/>
                    <a:pt x="285" y="4770"/>
                    <a:pt x="636" y="4770"/>
                  </a:cubicBezTo>
                  <a:lnTo>
                    <a:pt x="1245" y="4770"/>
                  </a:lnTo>
                  <a:cubicBezTo>
                    <a:pt x="1596" y="4770"/>
                    <a:pt x="1872" y="4495"/>
                    <a:pt x="1872" y="4144"/>
                  </a:cubicBezTo>
                  <a:lnTo>
                    <a:pt x="1872" y="635"/>
                  </a:lnTo>
                  <a:cubicBezTo>
                    <a:pt x="1872" y="284"/>
                    <a:pt x="1596"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6649925" y="1609975"/>
              <a:ext cx="46800" cy="119275"/>
            </a:xfrm>
            <a:custGeom>
              <a:rect b="b" l="l" r="r" t="t"/>
              <a:pathLst>
                <a:path extrusionOk="0" h="4771" w="1872">
                  <a:moveTo>
                    <a:pt x="635" y="0"/>
                  </a:moveTo>
                  <a:cubicBezTo>
                    <a:pt x="276" y="0"/>
                    <a:pt x="1" y="284"/>
                    <a:pt x="1" y="635"/>
                  </a:cubicBezTo>
                  <a:lnTo>
                    <a:pt x="1" y="4144"/>
                  </a:lnTo>
                  <a:cubicBezTo>
                    <a:pt x="1" y="4495"/>
                    <a:pt x="276" y="4770"/>
                    <a:pt x="635" y="4770"/>
                  </a:cubicBezTo>
                  <a:lnTo>
                    <a:pt x="1237" y="4770"/>
                  </a:lnTo>
                  <a:cubicBezTo>
                    <a:pt x="1588" y="4770"/>
                    <a:pt x="1872" y="4495"/>
                    <a:pt x="1872" y="4144"/>
                  </a:cubicBezTo>
                  <a:lnTo>
                    <a:pt x="1872" y="635"/>
                  </a:lnTo>
                  <a:cubicBezTo>
                    <a:pt x="1872" y="284"/>
                    <a:pt x="1588" y="0"/>
                    <a:pt x="12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
            <p:cNvSpPr/>
            <p:nvPr/>
          </p:nvSpPr>
          <p:spPr>
            <a:xfrm>
              <a:off x="6748925" y="1649450"/>
              <a:ext cx="16100" cy="40525"/>
            </a:xfrm>
            <a:custGeom>
              <a:rect b="b" l="l" r="r" t="t"/>
              <a:pathLst>
                <a:path extrusionOk="0" h="1621" w="644">
                  <a:moveTo>
                    <a:pt x="218" y="0"/>
                  </a:moveTo>
                  <a:cubicBezTo>
                    <a:pt x="101" y="0"/>
                    <a:pt x="0" y="92"/>
                    <a:pt x="0" y="209"/>
                  </a:cubicBezTo>
                  <a:lnTo>
                    <a:pt x="0" y="1404"/>
                  </a:lnTo>
                  <a:cubicBezTo>
                    <a:pt x="0" y="1529"/>
                    <a:pt x="101" y="1621"/>
                    <a:pt x="218" y="1621"/>
                  </a:cubicBezTo>
                  <a:lnTo>
                    <a:pt x="426" y="1621"/>
                  </a:lnTo>
                  <a:cubicBezTo>
                    <a:pt x="543" y="1621"/>
                    <a:pt x="644" y="1529"/>
                    <a:pt x="644" y="1404"/>
                  </a:cubicBezTo>
                  <a:lnTo>
                    <a:pt x="644" y="209"/>
                  </a:lnTo>
                  <a:cubicBezTo>
                    <a:pt x="644" y="92"/>
                    <a:pt x="543" y="0"/>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a:off x="6696700" y="1649450"/>
              <a:ext cx="16125" cy="40525"/>
            </a:xfrm>
            <a:custGeom>
              <a:rect b="b" l="l" r="r" t="t"/>
              <a:pathLst>
                <a:path extrusionOk="0" h="1621" w="645">
                  <a:moveTo>
                    <a:pt x="218" y="0"/>
                  </a:moveTo>
                  <a:cubicBezTo>
                    <a:pt x="101" y="0"/>
                    <a:pt x="1" y="92"/>
                    <a:pt x="1" y="209"/>
                  </a:cubicBezTo>
                  <a:lnTo>
                    <a:pt x="1" y="1404"/>
                  </a:lnTo>
                  <a:cubicBezTo>
                    <a:pt x="1" y="1529"/>
                    <a:pt x="101" y="1621"/>
                    <a:pt x="218" y="1621"/>
                  </a:cubicBezTo>
                  <a:lnTo>
                    <a:pt x="427" y="1621"/>
                  </a:lnTo>
                  <a:cubicBezTo>
                    <a:pt x="544" y="1621"/>
                    <a:pt x="644" y="1529"/>
                    <a:pt x="644" y="1404"/>
                  </a:cubicBezTo>
                  <a:lnTo>
                    <a:pt x="644" y="209"/>
                  </a:lnTo>
                  <a:cubicBezTo>
                    <a:pt x="644" y="92"/>
                    <a:pt x="544"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a:off x="6704650" y="1662400"/>
              <a:ext cx="52450" cy="14425"/>
            </a:xfrm>
            <a:custGeom>
              <a:rect b="b" l="l" r="r" t="t"/>
              <a:pathLst>
                <a:path extrusionOk="0" h="577" w="2098">
                  <a:moveTo>
                    <a:pt x="0" y="0"/>
                  </a:moveTo>
                  <a:lnTo>
                    <a:pt x="0" y="576"/>
                  </a:lnTo>
                  <a:lnTo>
                    <a:pt x="2097" y="576"/>
                  </a:lnTo>
                  <a:lnTo>
                    <a:pt x="209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a:off x="6720100" y="1410100"/>
              <a:ext cx="44300" cy="266925"/>
            </a:xfrm>
            <a:custGeom>
              <a:rect b="b" l="l" r="r" t="t"/>
              <a:pathLst>
                <a:path extrusionOk="0" h="10677" w="1772">
                  <a:moveTo>
                    <a:pt x="1772" y="0"/>
                  </a:moveTo>
                  <a:lnTo>
                    <a:pt x="1" y="0"/>
                  </a:lnTo>
                  <a:lnTo>
                    <a:pt x="1" y="10677"/>
                  </a:lnTo>
                  <a:lnTo>
                    <a:pt x="1772" y="640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6268575" y="1525800"/>
              <a:ext cx="12550" cy="155400"/>
            </a:xfrm>
            <a:custGeom>
              <a:rect b="b" l="l" r="r" t="t"/>
              <a:pathLst>
                <a:path extrusionOk="0" h="6216" w="502">
                  <a:moveTo>
                    <a:pt x="0" y="1"/>
                  </a:moveTo>
                  <a:lnTo>
                    <a:pt x="0" y="6216"/>
                  </a:lnTo>
                  <a:lnTo>
                    <a:pt x="501" y="6216"/>
                  </a:lnTo>
                  <a:lnTo>
                    <a:pt x="5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a:off x="6294675" y="1642125"/>
              <a:ext cx="27375" cy="69575"/>
            </a:xfrm>
            <a:custGeom>
              <a:rect b="b" l="l" r="r" t="t"/>
              <a:pathLst>
                <a:path extrusionOk="0" h="2783" w="1095">
                  <a:moveTo>
                    <a:pt x="368" y="1"/>
                  </a:moveTo>
                  <a:cubicBezTo>
                    <a:pt x="159" y="1"/>
                    <a:pt x="0" y="168"/>
                    <a:pt x="0" y="377"/>
                  </a:cubicBezTo>
                  <a:lnTo>
                    <a:pt x="0" y="2415"/>
                  </a:lnTo>
                  <a:cubicBezTo>
                    <a:pt x="0" y="2616"/>
                    <a:pt x="159" y="2783"/>
                    <a:pt x="368" y="2783"/>
                  </a:cubicBezTo>
                  <a:lnTo>
                    <a:pt x="719" y="2783"/>
                  </a:lnTo>
                  <a:cubicBezTo>
                    <a:pt x="928" y="2783"/>
                    <a:pt x="1095" y="2616"/>
                    <a:pt x="1095" y="2415"/>
                  </a:cubicBezTo>
                  <a:lnTo>
                    <a:pt x="1095" y="377"/>
                  </a:lnTo>
                  <a:cubicBezTo>
                    <a:pt x="1095"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6227625" y="1642125"/>
              <a:ext cx="27175" cy="69575"/>
            </a:xfrm>
            <a:custGeom>
              <a:rect b="b" l="l" r="r" t="t"/>
              <a:pathLst>
                <a:path extrusionOk="0" h="2783" w="1087">
                  <a:moveTo>
                    <a:pt x="368" y="1"/>
                  </a:moveTo>
                  <a:cubicBezTo>
                    <a:pt x="159" y="1"/>
                    <a:pt x="1" y="168"/>
                    <a:pt x="1" y="377"/>
                  </a:cubicBezTo>
                  <a:lnTo>
                    <a:pt x="1" y="2415"/>
                  </a:lnTo>
                  <a:cubicBezTo>
                    <a:pt x="1" y="2616"/>
                    <a:pt x="159" y="2783"/>
                    <a:pt x="368" y="2783"/>
                  </a:cubicBezTo>
                  <a:lnTo>
                    <a:pt x="719" y="2783"/>
                  </a:lnTo>
                  <a:cubicBezTo>
                    <a:pt x="928" y="2783"/>
                    <a:pt x="1087" y="2616"/>
                    <a:pt x="1087" y="2415"/>
                  </a:cubicBezTo>
                  <a:lnTo>
                    <a:pt x="1087" y="377"/>
                  </a:lnTo>
                  <a:cubicBezTo>
                    <a:pt x="1087" y="168"/>
                    <a:pt x="928" y="1"/>
                    <a:pt x="7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
            <p:cNvSpPr/>
            <p:nvPr/>
          </p:nvSpPr>
          <p:spPr>
            <a:xfrm>
              <a:off x="6285275" y="1665100"/>
              <a:ext cx="9425" cy="23625"/>
            </a:xfrm>
            <a:custGeom>
              <a:rect b="b" l="l" r="r" t="t"/>
              <a:pathLst>
                <a:path extrusionOk="0" h="945" w="377">
                  <a:moveTo>
                    <a:pt x="126" y="1"/>
                  </a:moveTo>
                  <a:cubicBezTo>
                    <a:pt x="59" y="1"/>
                    <a:pt x="0" y="59"/>
                    <a:pt x="0" y="126"/>
                  </a:cubicBezTo>
                  <a:lnTo>
                    <a:pt x="0" y="819"/>
                  </a:lnTo>
                  <a:cubicBezTo>
                    <a:pt x="0" y="895"/>
                    <a:pt x="59" y="945"/>
                    <a:pt x="126" y="945"/>
                  </a:cubicBezTo>
                  <a:lnTo>
                    <a:pt x="251" y="945"/>
                  </a:lnTo>
                  <a:cubicBezTo>
                    <a:pt x="318" y="945"/>
                    <a:pt x="376" y="895"/>
                    <a:pt x="376" y="819"/>
                  </a:cubicBezTo>
                  <a:lnTo>
                    <a:pt x="376" y="126"/>
                  </a:lnTo>
                  <a:cubicBezTo>
                    <a:pt x="376" y="59"/>
                    <a:pt x="318"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p:nvPr/>
          </p:nvSpPr>
          <p:spPr>
            <a:xfrm>
              <a:off x="6255000" y="1665100"/>
              <a:ext cx="9200" cy="23625"/>
            </a:xfrm>
            <a:custGeom>
              <a:rect b="b" l="l" r="r" t="t"/>
              <a:pathLst>
                <a:path extrusionOk="0" h="945" w="368">
                  <a:moveTo>
                    <a:pt x="125" y="1"/>
                  </a:moveTo>
                  <a:cubicBezTo>
                    <a:pt x="50" y="1"/>
                    <a:pt x="0" y="59"/>
                    <a:pt x="0" y="126"/>
                  </a:cubicBezTo>
                  <a:lnTo>
                    <a:pt x="0" y="819"/>
                  </a:lnTo>
                  <a:cubicBezTo>
                    <a:pt x="0" y="895"/>
                    <a:pt x="50" y="945"/>
                    <a:pt x="125" y="945"/>
                  </a:cubicBezTo>
                  <a:lnTo>
                    <a:pt x="242" y="945"/>
                  </a:lnTo>
                  <a:cubicBezTo>
                    <a:pt x="309" y="945"/>
                    <a:pt x="368" y="895"/>
                    <a:pt x="368" y="819"/>
                  </a:cubicBezTo>
                  <a:lnTo>
                    <a:pt x="368" y="126"/>
                  </a:lnTo>
                  <a:cubicBezTo>
                    <a:pt x="368" y="59"/>
                    <a:pt x="309"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
            <p:cNvSpPr/>
            <p:nvPr/>
          </p:nvSpPr>
          <p:spPr>
            <a:xfrm>
              <a:off x="6259575" y="1672625"/>
              <a:ext cx="30525" cy="8575"/>
            </a:xfrm>
            <a:custGeom>
              <a:rect b="b" l="l" r="r" t="t"/>
              <a:pathLst>
                <a:path extrusionOk="0" h="343" w="1221">
                  <a:moveTo>
                    <a:pt x="1" y="0"/>
                  </a:moveTo>
                  <a:lnTo>
                    <a:pt x="1" y="343"/>
                  </a:lnTo>
                  <a:lnTo>
                    <a:pt x="1221" y="343"/>
                  </a:lnTo>
                  <a:lnTo>
                    <a:pt x="12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
            <p:cNvSpPr/>
            <p:nvPr/>
          </p:nvSpPr>
          <p:spPr>
            <a:xfrm>
              <a:off x="6510825" y="1146125"/>
              <a:ext cx="486875" cy="84400"/>
            </a:xfrm>
            <a:custGeom>
              <a:rect b="b" l="l" r="r" t="t"/>
              <a:pathLst>
                <a:path extrusionOk="0" h="3376" w="19475">
                  <a:moveTo>
                    <a:pt x="17436" y="1612"/>
                  </a:moveTo>
                  <a:lnTo>
                    <a:pt x="285" y="3375"/>
                  </a:lnTo>
                  <a:cubicBezTo>
                    <a:pt x="226" y="2807"/>
                    <a:pt x="134" y="2239"/>
                    <a:pt x="1" y="1688"/>
                  </a:cubicBezTo>
                  <a:lnTo>
                    <a:pt x="17093" y="201"/>
                  </a:lnTo>
                  <a:cubicBezTo>
                    <a:pt x="19474" y="0"/>
                    <a:pt x="19223" y="1429"/>
                    <a:pt x="17436"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6512700" y="1155725"/>
              <a:ext cx="455125" cy="55775"/>
            </a:xfrm>
            <a:custGeom>
              <a:rect b="b" l="l" r="r" t="t"/>
              <a:pathLst>
                <a:path extrusionOk="0" h="2231" w="18205">
                  <a:moveTo>
                    <a:pt x="17110" y="527"/>
                  </a:moveTo>
                  <a:lnTo>
                    <a:pt x="143" y="2231"/>
                  </a:lnTo>
                  <a:cubicBezTo>
                    <a:pt x="110" y="2022"/>
                    <a:pt x="59" y="1813"/>
                    <a:pt x="1" y="1604"/>
                  </a:cubicBezTo>
                  <a:lnTo>
                    <a:pt x="17077" y="101"/>
                  </a:lnTo>
                  <a:cubicBezTo>
                    <a:pt x="18204" y="0"/>
                    <a:pt x="18204" y="418"/>
                    <a:pt x="17110"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6459875" y="1236750"/>
              <a:ext cx="1891575" cy="207000"/>
            </a:xfrm>
            <a:custGeom>
              <a:rect b="b" l="l" r="r" t="t"/>
              <a:pathLst>
                <a:path extrusionOk="0" h="8280" w="75663">
                  <a:moveTo>
                    <a:pt x="72965" y="2064"/>
                  </a:moveTo>
                  <a:lnTo>
                    <a:pt x="84" y="8279"/>
                  </a:lnTo>
                  <a:cubicBezTo>
                    <a:pt x="17" y="7519"/>
                    <a:pt x="176" y="5447"/>
                    <a:pt x="0" y="4729"/>
                  </a:cubicBezTo>
                  <a:lnTo>
                    <a:pt x="72513" y="193"/>
                  </a:lnTo>
                  <a:cubicBezTo>
                    <a:pt x="75663" y="1"/>
                    <a:pt x="75329" y="1864"/>
                    <a:pt x="72965" y="206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6461325" y="1250750"/>
              <a:ext cx="1814325" cy="168975"/>
            </a:xfrm>
            <a:custGeom>
              <a:rect b="b" l="l" r="r" t="t"/>
              <a:pathLst>
                <a:path extrusionOk="0" h="6759" w="72573">
                  <a:moveTo>
                    <a:pt x="9" y="6759"/>
                  </a:moveTo>
                  <a:cubicBezTo>
                    <a:pt x="26" y="6040"/>
                    <a:pt x="51" y="5171"/>
                    <a:pt x="1" y="4587"/>
                  </a:cubicBezTo>
                  <a:lnTo>
                    <a:pt x="70935" y="109"/>
                  </a:lnTo>
                  <a:cubicBezTo>
                    <a:pt x="72572" y="0"/>
                    <a:pt x="72397" y="978"/>
                    <a:pt x="71169" y="10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6926650" y="1352675"/>
              <a:ext cx="96300" cy="47625"/>
            </a:xfrm>
            <a:custGeom>
              <a:rect b="b" l="l" r="r" t="t"/>
              <a:pathLst>
                <a:path extrusionOk="0" h="1905" w="3852">
                  <a:moveTo>
                    <a:pt x="1" y="176"/>
                  </a:moveTo>
                  <a:lnTo>
                    <a:pt x="3852" y="0"/>
                  </a:lnTo>
                  <a:lnTo>
                    <a:pt x="3852" y="1729"/>
                  </a:lnTo>
                  <a:lnTo>
                    <a:pt x="1" y="1905"/>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6453200" y="1262450"/>
              <a:ext cx="1877375" cy="183375"/>
            </a:xfrm>
            <a:custGeom>
              <a:rect b="b" l="l" r="r" t="t"/>
              <a:pathLst>
                <a:path extrusionOk="0" h="7335" w="75095">
                  <a:moveTo>
                    <a:pt x="73232" y="1036"/>
                  </a:moveTo>
                  <a:lnTo>
                    <a:pt x="100" y="7335"/>
                  </a:lnTo>
                  <a:cubicBezTo>
                    <a:pt x="100" y="7101"/>
                    <a:pt x="351" y="6784"/>
                    <a:pt x="334" y="6583"/>
                  </a:cubicBezTo>
                  <a:cubicBezTo>
                    <a:pt x="167" y="6190"/>
                    <a:pt x="0" y="6500"/>
                    <a:pt x="0" y="6316"/>
                  </a:cubicBezTo>
                  <a:lnTo>
                    <a:pt x="73006" y="510"/>
                  </a:lnTo>
                  <a:cubicBezTo>
                    <a:pt x="74025" y="426"/>
                    <a:pt x="74794" y="259"/>
                    <a:pt x="75095" y="0"/>
                  </a:cubicBezTo>
                  <a:cubicBezTo>
                    <a:pt x="74911" y="760"/>
                    <a:pt x="73958" y="978"/>
                    <a:pt x="73232" y="103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6033400" y="993225"/>
              <a:ext cx="485600" cy="525700"/>
            </a:xfrm>
            <a:custGeom>
              <a:rect b="b" l="l" r="r" t="t"/>
              <a:pathLst>
                <a:path extrusionOk="0" h="21028" w="19424">
                  <a:moveTo>
                    <a:pt x="9716" y="1"/>
                  </a:moveTo>
                  <a:cubicBezTo>
                    <a:pt x="4353" y="1"/>
                    <a:pt x="0" y="4704"/>
                    <a:pt x="0" y="10510"/>
                  </a:cubicBezTo>
                  <a:cubicBezTo>
                    <a:pt x="0" y="16316"/>
                    <a:pt x="4353" y="21028"/>
                    <a:pt x="9716" y="21028"/>
                  </a:cubicBezTo>
                  <a:cubicBezTo>
                    <a:pt x="15079" y="21028"/>
                    <a:pt x="19424" y="16316"/>
                    <a:pt x="19424" y="10510"/>
                  </a:cubicBezTo>
                  <a:cubicBezTo>
                    <a:pt x="19424" y="4704"/>
                    <a:pt x="15079" y="1"/>
                    <a:pt x="97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6058050" y="1336175"/>
              <a:ext cx="436525" cy="182750"/>
            </a:xfrm>
            <a:custGeom>
              <a:rect b="b" l="l" r="r" t="t"/>
              <a:pathLst>
                <a:path extrusionOk="0" h="7310" w="17461">
                  <a:moveTo>
                    <a:pt x="17460" y="1412"/>
                  </a:moveTo>
                  <a:cubicBezTo>
                    <a:pt x="15881" y="4904"/>
                    <a:pt x="12565" y="7310"/>
                    <a:pt x="8730" y="7310"/>
                  </a:cubicBezTo>
                  <a:cubicBezTo>
                    <a:pt x="4896" y="7310"/>
                    <a:pt x="1579" y="4904"/>
                    <a:pt x="0" y="1412"/>
                  </a:cubicBezTo>
                  <a:cubicBezTo>
                    <a:pt x="5731" y="0"/>
                    <a:pt x="11721" y="0"/>
                    <a:pt x="17460" y="141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
            <p:cNvSpPr/>
            <p:nvPr/>
          </p:nvSpPr>
          <p:spPr>
            <a:xfrm>
              <a:off x="6071200" y="1343900"/>
              <a:ext cx="409175" cy="160425"/>
            </a:xfrm>
            <a:custGeom>
              <a:rect b="b" l="l" r="r" t="t"/>
              <a:pathLst>
                <a:path extrusionOk="0" h="6417" w="16367">
                  <a:moveTo>
                    <a:pt x="10669" y="109"/>
                  </a:moveTo>
                  <a:cubicBezTo>
                    <a:pt x="11521" y="167"/>
                    <a:pt x="12607" y="259"/>
                    <a:pt x="13584" y="385"/>
                  </a:cubicBezTo>
                  <a:cubicBezTo>
                    <a:pt x="14044" y="451"/>
                    <a:pt x="14503" y="527"/>
                    <a:pt x="14954" y="610"/>
                  </a:cubicBezTo>
                  <a:cubicBezTo>
                    <a:pt x="15815" y="794"/>
                    <a:pt x="16366" y="1028"/>
                    <a:pt x="16207" y="1345"/>
                  </a:cubicBezTo>
                  <a:cubicBezTo>
                    <a:pt x="14620" y="4361"/>
                    <a:pt x="11638" y="6416"/>
                    <a:pt x="8204" y="6416"/>
                  </a:cubicBezTo>
                  <a:cubicBezTo>
                    <a:pt x="4604" y="6416"/>
                    <a:pt x="1513" y="4169"/>
                    <a:pt x="1" y="911"/>
                  </a:cubicBezTo>
                  <a:cubicBezTo>
                    <a:pt x="2699" y="301"/>
                    <a:pt x="5447" y="0"/>
                    <a:pt x="8204" y="9"/>
                  </a:cubicBezTo>
                  <a:cubicBezTo>
                    <a:pt x="8964" y="9"/>
                    <a:pt x="9716" y="25"/>
                    <a:pt x="10451" y="67"/>
                  </a:cubicBezTo>
                  <a:cubicBezTo>
                    <a:pt x="10518" y="92"/>
                    <a:pt x="10593" y="100"/>
                    <a:pt x="10669" y="10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
            <p:cNvSpPr/>
            <p:nvPr/>
          </p:nvSpPr>
          <p:spPr>
            <a:xfrm>
              <a:off x="6167275" y="1122925"/>
              <a:ext cx="104250" cy="64150"/>
            </a:xfrm>
            <a:custGeom>
              <a:rect b="b" l="l" r="r" t="t"/>
              <a:pathLst>
                <a:path extrusionOk="0" h="2566" w="4170">
                  <a:moveTo>
                    <a:pt x="259" y="2474"/>
                  </a:moveTo>
                  <a:cubicBezTo>
                    <a:pt x="1437" y="2423"/>
                    <a:pt x="2715" y="2524"/>
                    <a:pt x="3910" y="2557"/>
                  </a:cubicBezTo>
                  <a:cubicBezTo>
                    <a:pt x="4069" y="2565"/>
                    <a:pt x="4152" y="2490"/>
                    <a:pt x="4152" y="2281"/>
                  </a:cubicBezTo>
                  <a:lnTo>
                    <a:pt x="4152" y="352"/>
                  </a:lnTo>
                  <a:cubicBezTo>
                    <a:pt x="4152" y="193"/>
                    <a:pt x="4169" y="68"/>
                    <a:pt x="3877" y="68"/>
                  </a:cubicBezTo>
                  <a:cubicBezTo>
                    <a:pt x="3041" y="59"/>
                    <a:pt x="2064" y="51"/>
                    <a:pt x="1011" y="9"/>
                  </a:cubicBezTo>
                  <a:cubicBezTo>
                    <a:pt x="786" y="1"/>
                    <a:pt x="736" y="42"/>
                    <a:pt x="669" y="235"/>
                  </a:cubicBezTo>
                  <a:lnTo>
                    <a:pt x="76" y="2281"/>
                  </a:lnTo>
                  <a:cubicBezTo>
                    <a:pt x="0" y="2415"/>
                    <a:pt x="84" y="2474"/>
                    <a:pt x="259"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6108575" y="1122100"/>
              <a:ext cx="66250" cy="76875"/>
            </a:xfrm>
            <a:custGeom>
              <a:rect b="b" l="l" r="r" t="t"/>
              <a:pathLst>
                <a:path extrusionOk="0" h="3075" w="2650">
                  <a:moveTo>
                    <a:pt x="185" y="3041"/>
                  </a:moveTo>
                  <a:cubicBezTo>
                    <a:pt x="619" y="2899"/>
                    <a:pt x="1129" y="2740"/>
                    <a:pt x="1705" y="2598"/>
                  </a:cubicBezTo>
                  <a:cubicBezTo>
                    <a:pt x="1830" y="2573"/>
                    <a:pt x="1931" y="2481"/>
                    <a:pt x="1964" y="2356"/>
                  </a:cubicBezTo>
                  <a:lnTo>
                    <a:pt x="2599" y="176"/>
                  </a:lnTo>
                  <a:cubicBezTo>
                    <a:pt x="2649" y="17"/>
                    <a:pt x="2490" y="17"/>
                    <a:pt x="2415" y="9"/>
                  </a:cubicBezTo>
                  <a:cubicBezTo>
                    <a:pt x="2290" y="0"/>
                    <a:pt x="2156" y="0"/>
                    <a:pt x="2031" y="0"/>
                  </a:cubicBezTo>
                  <a:cubicBezTo>
                    <a:pt x="1914" y="0"/>
                    <a:pt x="1814" y="59"/>
                    <a:pt x="1739" y="151"/>
                  </a:cubicBezTo>
                  <a:lnTo>
                    <a:pt x="93" y="2891"/>
                  </a:lnTo>
                  <a:cubicBezTo>
                    <a:pt x="1" y="3033"/>
                    <a:pt x="84" y="3075"/>
                    <a:pt x="185"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6074950" y="1122300"/>
              <a:ext cx="72100" cy="87950"/>
            </a:xfrm>
            <a:custGeom>
              <a:rect b="b" l="l" r="r" t="t"/>
              <a:pathLst>
                <a:path extrusionOk="0" h="3518" w="2884">
                  <a:moveTo>
                    <a:pt x="2014" y="427"/>
                  </a:moveTo>
                  <a:lnTo>
                    <a:pt x="293" y="2975"/>
                  </a:lnTo>
                  <a:cubicBezTo>
                    <a:pt x="1" y="3401"/>
                    <a:pt x="126" y="3518"/>
                    <a:pt x="744" y="3309"/>
                  </a:cubicBezTo>
                  <a:cubicBezTo>
                    <a:pt x="870" y="3267"/>
                    <a:pt x="978" y="3184"/>
                    <a:pt x="1054" y="3067"/>
                  </a:cubicBezTo>
                  <a:lnTo>
                    <a:pt x="2808" y="151"/>
                  </a:lnTo>
                  <a:cubicBezTo>
                    <a:pt x="2850" y="93"/>
                    <a:pt x="2883" y="1"/>
                    <a:pt x="2749" y="34"/>
                  </a:cubicBezTo>
                  <a:cubicBezTo>
                    <a:pt x="2440" y="93"/>
                    <a:pt x="2181" y="193"/>
                    <a:pt x="2014"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
            <p:cNvSpPr/>
            <p:nvPr/>
          </p:nvSpPr>
          <p:spPr>
            <a:xfrm>
              <a:off x="6281100" y="1122925"/>
              <a:ext cx="104025" cy="64150"/>
            </a:xfrm>
            <a:custGeom>
              <a:rect b="b" l="l" r="r" t="t"/>
              <a:pathLst>
                <a:path extrusionOk="0" h="2566" w="4161">
                  <a:moveTo>
                    <a:pt x="3910" y="2474"/>
                  </a:moveTo>
                  <a:cubicBezTo>
                    <a:pt x="2724" y="2423"/>
                    <a:pt x="1454" y="2524"/>
                    <a:pt x="251" y="2557"/>
                  </a:cubicBezTo>
                  <a:cubicBezTo>
                    <a:pt x="101" y="2565"/>
                    <a:pt x="9" y="2490"/>
                    <a:pt x="9" y="2281"/>
                  </a:cubicBezTo>
                  <a:lnTo>
                    <a:pt x="9" y="352"/>
                  </a:lnTo>
                  <a:cubicBezTo>
                    <a:pt x="9" y="193"/>
                    <a:pt x="0" y="68"/>
                    <a:pt x="293" y="68"/>
                  </a:cubicBezTo>
                  <a:cubicBezTo>
                    <a:pt x="1128" y="59"/>
                    <a:pt x="2106" y="51"/>
                    <a:pt x="3158" y="9"/>
                  </a:cubicBezTo>
                  <a:cubicBezTo>
                    <a:pt x="3375" y="1"/>
                    <a:pt x="3434" y="42"/>
                    <a:pt x="3492" y="235"/>
                  </a:cubicBezTo>
                  <a:lnTo>
                    <a:pt x="4094" y="2281"/>
                  </a:lnTo>
                  <a:cubicBezTo>
                    <a:pt x="4161" y="2415"/>
                    <a:pt x="4085" y="2474"/>
                    <a:pt x="3910" y="24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
            <p:cNvSpPr/>
            <p:nvPr/>
          </p:nvSpPr>
          <p:spPr>
            <a:xfrm>
              <a:off x="6377800" y="1122100"/>
              <a:ext cx="66225" cy="76875"/>
            </a:xfrm>
            <a:custGeom>
              <a:rect b="b" l="l" r="r" t="t"/>
              <a:pathLst>
                <a:path extrusionOk="0" h="3075" w="2649">
                  <a:moveTo>
                    <a:pt x="2456" y="3041"/>
                  </a:moveTo>
                  <a:cubicBezTo>
                    <a:pt x="2022" y="2899"/>
                    <a:pt x="1521" y="2740"/>
                    <a:pt x="936" y="2598"/>
                  </a:cubicBezTo>
                  <a:cubicBezTo>
                    <a:pt x="811" y="2573"/>
                    <a:pt x="710" y="2473"/>
                    <a:pt x="677" y="2356"/>
                  </a:cubicBezTo>
                  <a:lnTo>
                    <a:pt x="42" y="176"/>
                  </a:lnTo>
                  <a:cubicBezTo>
                    <a:pt x="0" y="17"/>
                    <a:pt x="151" y="17"/>
                    <a:pt x="226" y="9"/>
                  </a:cubicBezTo>
                  <a:cubicBezTo>
                    <a:pt x="351" y="0"/>
                    <a:pt x="485" y="0"/>
                    <a:pt x="610" y="0"/>
                  </a:cubicBezTo>
                  <a:cubicBezTo>
                    <a:pt x="727" y="0"/>
                    <a:pt x="836" y="59"/>
                    <a:pt x="902" y="151"/>
                  </a:cubicBezTo>
                  <a:lnTo>
                    <a:pt x="2557" y="2891"/>
                  </a:lnTo>
                  <a:cubicBezTo>
                    <a:pt x="2648" y="3033"/>
                    <a:pt x="2573" y="3075"/>
                    <a:pt x="2456" y="304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
            <p:cNvSpPr/>
            <p:nvPr/>
          </p:nvSpPr>
          <p:spPr>
            <a:xfrm>
              <a:off x="6405575" y="1122300"/>
              <a:ext cx="71875" cy="87950"/>
            </a:xfrm>
            <a:custGeom>
              <a:rect b="b" l="l" r="r" t="t"/>
              <a:pathLst>
                <a:path extrusionOk="0" h="3518" w="2875">
                  <a:moveTo>
                    <a:pt x="869" y="427"/>
                  </a:moveTo>
                  <a:lnTo>
                    <a:pt x="2590" y="2975"/>
                  </a:lnTo>
                  <a:cubicBezTo>
                    <a:pt x="2874" y="3401"/>
                    <a:pt x="2757" y="3518"/>
                    <a:pt x="2131" y="3309"/>
                  </a:cubicBezTo>
                  <a:cubicBezTo>
                    <a:pt x="2005" y="3267"/>
                    <a:pt x="1897" y="3184"/>
                    <a:pt x="1830" y="3067"/>
                  </a:cubicBezTo>
                  <a:lnTo>
                    <a:pt x="76" y="151"/>
                  </a:lnTo>
                  <a:cubicBezTo>
                    <a:pt x="25" y="93"/>
                    <a:pt x="0" y="1"/>
                    <a:pt x="134" y="34"/>
                  </a:cubicBezTo>
                  <a:cubicBezTo>
                    <a:pt x="443" y="93"/>
                    <a:pt x="694" y="193"/>
                    <a:pt x="869" y="42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
            <p:cNvSpPr/>
            <p:nvPr/>
          </p:nvSpPr>
          <p:spPr>
            <a:xfrm>
              <a:off x="5554700" y="1146125"/>
              <a:ext cx="486875" cy="84175"/>
            </a:xfrm>
            <a:custGeom>
              <a:rect b="b" l="l" r="r" t="t"/>
              <a:pathLst>
                <a:path extrusionOk="0" h="3367" w="19475">
                  <a:moveTo>
                    <a:pt x="2039" y="1612"/>
                  </a:moveTo>
                  <a:lnTo>
                    <a:pt x="19199" y="3367"/>
                  </a:lnTo>
                  <a:cubicBezTo>
                    <a:pt x="19249" y="2799"/>
                    <a:pt x="19341" y="2239"/>
                    <a:pt x="19474" y="1688"/>
                  </a:cubicBezTo>
                  <a:lnTo>
                    <a:pt x="2382" y="201"/>
                  </a:lnTo>
                  <a:cubicBezTo>
                    <a:pt x="1" y="0"/>
                    <a:pt x="252" y="1429"/>
                    <a:pt x="2039" y="161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5584575" y="1155725"/>
              <a:ext cx="455325" cy="55775"/>
            </a:xfrm>
            <a:custGeom>
              <a:rect b="b" l="l" r="r" t="t"/>
              <a:pathLst>
                <a:path extrusionOk="0" h="2231" w="18213">
                  <a:moveTo>
                    <a:pt x="1095" y="527"/>
                  </a:moveTo>
                  <a:lnTo>
                    <a:pt x="18062" y="2231"/>
                  </a:lnTo>
                  <a:cubicBezTo>
                    <a:pt x="18104" y="2022"/>
                    <a:pt x="18154" y="1813"/>
                    <a:pt x="18212" y="1604"/>
                  </a:cubicBezTo>
                  <a:lnTo>
                    <a:pt x="1137" y="101"/>
                  </a:lnTo>
                  <a:cubicBezTo>
                    <a:pt x="1" y="0"/>
                    <a:pt x="9" y="418"/>
                    <a:pt x="1095" y="52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6842500" y="1441575"/>
              <a:ext cx="265675" cy="241300"/>
            </a:xfrm>
            <a:custGeom>
              <a:rect b="b" l="l" r="r" t="t"/>
              <a:pathLst>
                <a:path extrusionOk="0" h="9652" w="10627">
                  <a:moveTo>
                    <a:pt x="5317" y="0"/>
                  </a:moveTo>
                  <a:cubicBezTo>
                    <a:pt x="4941" y="0"/>
                    <a:pt x="4559" y="44"/>
                    <a:pt x="4177" y="137"/>
                  </a:cubicBezTo>
                  <a:cubicBezTo>
                    <a:pt x="1587" y="755"/>
                    <a:pt x="0" y="3361"/>
                    <a:pt x="618" y="5959"/>
                  </a:cubicBezTo>
                  <a:cubicBezTo>
                    <a:pt x="1153" y="8171"/>
                    <a:pt x="3133" y="9652"/>
                    <a:pt x="5312" y="9652"/>
                  </a:cubicBezTo>
                  <a:cubicBezTo>
                    <a:pt x="5685" y="9652"/>
                    <a:pt x="6063" y="9608"/>
                    <a:pt x="6441" y="9518"/>
                  </a:cubicBezTo>
                  <a:cubicBezTo>
                    <a:pt x="9031" y="8892"/>
                    <a:pt x="10626" y="6285"/>
                    <a:pt x="10000" y="3695"/>
                  </a:cubicBezTo>
                  <a:cubicBezTo>
                    <a:pt x="9472" y="1486"/>
                    <a:pt x="7498" y="0"/>
                    <a:pt x="53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6836025" y="1404975"/>
              <a:ext cx="278625" cy="254000"/>
            </a:xfrm>
            <a:custGeom>
              <a:rect b="b" l="l" r="r" t="t"/>
              <a:pathLst>
                <a:path extrusionOk="0" h="10160" w="11145">
                  <a:moveTo>
                    <a:pt x="5572" y="1"/>
                  </a:moveTo>
                  <a:cubicBezTo>
                    <a:pt x="4273" y="1"/>
                    <a:pt x="2974" y="498"/>
                    <a:pt x="1980" y="1492"/>
                  </a:cubicBezTo>
                  <a:cubicBezTo>
                    <a:pt x="0" y="3472"/>
                    <a:pt x="0" y="6688"/>
                    <a:pt x="1980" y="8668"/>
                  </a:cubicBezTo>
                  <a:cubicBezTo>
                    <a:pt x="2974" y="9662"/>
                    <a:pt x="4273" y="10159"/>
                    <a:pt x="5572" y="10159"/>
                  </a:cubicBezTo>
                  <a:cubicBezTo>
                    <a:pt x="6871" y="10159"/>
                    <a:pt x="8170" y="9662"/>
                    <a:pt x="9164" y="8668"/>
                  </a:cubicBezTo>
                  <a:cubicBezTo>
                    <a:pt x="11144" y="6688"/>
                    <a:pt x="11144" y="3472"/>
                    <a:pt x="9164" y="1492"/>
                  </a:cubicBezTo>
                  <a:cubicBezTo>
                    <a:pt x="8170" y="498"/>
                    <a:pt x="6871" y="1"/>
                    <a:pt x="55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6866500" y="1427225"/>
              <a:ext cx="217650" cy="218275"/>
            </a:xfrm>
            <a:custGeom>
              <a:rect b="b" l="l" r="r" t="t"/>
              <a:pathLst>
                <a:path extrusionOk="0" h="8731" w="8706">
                  <a:moveTo>
                    <a:pt x="4353" y="0"/>
                  </a:moveTo>
                  <a:cubicBezTo>
                    <a:pt x="2014" y="0"/>
                    <a:pt x="1" y="1964"/>
                    <a:pt x="1" y="4386"/>
                  </a:cubicBezTo>
                  <a:cubicBezTo>
                    <a:pt x="1" y="6784"/>
                    <a:pt x="1947" y="8730"/>
                    <a:pt x="4353" y="8730"/>
                  </a:cubicBezTo>
                  <a:cubicBezTo>
                    <a:pt x="6759" y="8730"/>
                    <a:pt x="8706" y="6784"/>
                    <a:pt x="8706" y="4386"/>
                  </a:cubicBezTo>
                  <a:cubicBezTo>
                    <a:pt x="8706" y="1964"/>
                    <a:pt x="6692" y="0"/>
                    <a:pt x="43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6886350" y="1436000"/>
              <a:ext cx="185075" cy="185050"/>
            </a:xfrm>
            <a:custGeom>
              <a:rect b="b" l="l" r="r" t="t"/>
              <a:pathLst>
                <a:path extrusionOk="0" h="7402" w="7403">
                  <a:moveTo>
                    <a:pt x="3559" y="7402"/>
                  </a:moveTo>
                  <a:cubicBezTo>
                    <a:pt x="4996" y="7402"/>
                    <a:pt x="6299" y="6533"/>
                    <a:pt x="6851" y="5205"/>
                  </a:cubicBezTo>
                  <a:cubicBezTo>
                    <a:pt x="7402" y="3868"/>
                    <a:pt x="7093" y="2339"/>
                    <a:pt x="6074" y="1320"/>
                  </a:cubicBezTo>
                  <a:cubicBezTo>
                    <a:pt x="5055" y="301"/>
                    <a:pt x="3526" y="0"/>
                    <a:pt x="2197" y="552"/>
                  </a:cubicBezTo>
                  <a:cubicBezTo>
                    <a:pt x="869" y="1103"/>
                    <a:pt x="0" y="2398"/>
                    <a:pt x="0" y="3843"/>
                  </a:cubicBezTo>
                  <a:cubicBezTo>
                    <a:pt x="0" y="5806"/>
                    <a:pt x="1596" y="7394"/>
                    <a:pt x="3559" y="740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6938550" y="1482775"/>
              <a:ext cx="85875" cy="86075"/>
            </a:xfrm>
            <a:custGeom>
              <a:rect b="b" l="l" r="r" t="t"/>
              <a:pathLst>
                <a:path extrusionOk="0" h="3443" w="3435">
                  <a:moveTo>
                    <a:pt x="1471" y="3442"/>
                  </a:moveTo>
                  <a:cubicBezTo>
                    <a:pt x="2783" y="3442"/>
                    <a:pt x="3434" y="1855"/>
                    <a:pt x="2515" y="928"/>
                  </a:cubicBezTo>
                  <a:cubicBezTo>
                    <a:pt x="1588" y="1"/>
                    <a:pt x="1" y="661"/>
                    <a:pt x="1" y="1972"/>
                  </a:cubicBezTo>
                  <a:cubicBezTo>
                    <a:pt x="1" y="2783"/>
                    <a:pt x="661" y="3434"/>
                    <a:pt x="1471" y="344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6945650" y="1502200"/>
              <a:ext cx="59350" cy="59350"/>
            </a:xfrm>
            <a:custGeom>
              <a:rect b="b" l="l" r="r" t="t"/>
              <a:pathLst>
                <a:path extrusionOk="0" h="2374" w="2374">
                  <a:moveTo>
                    <a:pt x="1187" y="1"/>
                  </a:moveTo>
                  <a:cubicBezTo>
                    <a:pt x="536" y="1"/>
                    <a:pt x="1" y="535"/>
                    <a:pt x="1" y="1187"/>
                  </a:cubicBezTo>
                  <a:cubicBezTo>
                    <a:pt x="1" y="1847"/>
                    <a:pt x="536" y="2373"/>
                    <a:pt x="1187" y="2373"/>
                  </a:cubicBezTo>
                  <a:cubicBezTo>
                    <a:pt x="1839" y="2373"/>
                    <a:pt x="2373" y="1847"/>
                    <a:pt x="2373" y="1187"/>
                  </a:cubicBezTo>
                  <a:cubicBezTo>
                    <a:pt x="2373" y="535"/>
                    <a:pt x="1839" y="1"/>
                    <a:pt x="11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6936900" y="1354325"/>
              <a:ext cx="76875" cy="65000"/>
            </a:xfrm>
            <a:custGeom>
              <a:rect b="b" l="l" r="r" t="t"/>
              <a:pathLst>
                <a:path extrusionOk="0" h="2600" w="3075">
                  <a:moveTo>
                    <a:pt x="2281" y="2499"/>
                  </a:moveTo>
                  <a:lnTo>
                    <a:pt x="3074" y="569"/>
                  </a:lnTo>
                  <a:cubicBezTo>
                    <a:pt x="3074" y="569"/>
                    <a:pt x="2757" y="1"/>
                    <a:pt x="1487" y="68"/>
                  </a:cubicBezTo>
                  <a:cubicBezTo>
                    <a:pt x="217" y="126"/>
                    <a:pt x="0" y="544"/>
                    <a:pt x="0" y="544"/>
                  </a:cubicBezTo>
                  <a:lnTo>
                    <a:pt x="702" y="259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6937100" y="1357675"/>
              <a:ext cx="71025" cy="61650"/>
            </a:xfrm>
            <a:custGeom>
              <a:rect b="b" l="l" r="r" t="t"/>
              <a:pathLst>
                <a:path extrusionOk="0" h="2466" w="2841">
                  <a:moveTo>
                    <a:pt x="0" y="427"/>
                  </a:moveTo>
                  <a:lnTo>
                    <a:pt x="694" y="2465"/>
                  </a:lnTo>
                  <a:lnTo>
                    <a:pt x="1880" y="2390"/>
                  </a:lnTo>
                  <a:lnTo>
                    <a:pt x="2841" y="34"/>
                  </a:lnTo>
                  <a:cubicBezTo>
                    <a:pt x="2841" y="34"/>
                    <a:pt x="2055" y="1"/>
                    <a:pt x="1187" y="51"/>
                  </a:cubicBezTo>
                  <a:cubicBezTo>
                    <a:pt x="326" y="109"/>
                    <a:pt x="151" y="301"/>
                    <a:pt x="0" y="42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6918725" y="1335750"/>
              <a:ext cx="112175" cy="37000"/>
            </a:xfrm>
            <a:custGeom>
              <a:rect b="b" l="l" r="r" t="t"/>
              <a:pathLst>
                <a:path extrusionOk="0" h="1480" w="4487">
                  <a:moveTo>
                    <a:pt x="0" y="318"/>
                  </a:moveTo>
                  <a:lnTo>
                    <a:pt x="4486" y="0"/>
                  </a:lnTo>
                  <a:lnTo>
                    <a:pt x="4486" y="1162"/>
                  </a:lnTo>
                  <a:lnTo>
                    <a:pt x="0" y="147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7652200" y="1307350"/>
              <a:ext cx="62050" cy="30500"/>
            </a:xfrm>
            <a:custGeom>
              <a:rect b="b" l="l" r="r" t="t"/>
              <a:pathLst>
                <a:path extrusionOk="0" h="1220" w="2482">
                  <a:moveTo>
                    <a:pt x="1" y="109"/>
                  </a:moveTo>
                  <a:lnTo>
                    <a:pt x="2482" y="0"/>
                  </a:lnTo>
                  <a:lnTo>
                    <a:pt x="2482" y="1111"/>
                  </a:lnTo>
                  <a:lnTo>
                    <a:pt x="1" y="122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7605850" y="1339100"/>
              <a:ext cx="161675" cy="181500"/>
            </a:xfrm>
            <a:custGeom>
              <a:rect b="b" l="l" r="r" t="t"/>
              <a:pathLst>
                <a:path extrusionOk="0" h="7260" w="6467">
                  <a:moveTo>
                    <a:pt x="3108" y="7260"/>
                  </a:moveTo>
                  <a:cubicBezTo>
                    <a:pt x="4369" y="7260"/>
                    <a:pt x="5497" y="6499"/>
                    <a:pt x="5982" y="5338"/>
                  </a:cubicBezTo>
                  <a:cubicBezTo>
                    <a:pt x="6466" y="4177"/>
                    <a:pt x="6199" y="2840"/>
                    <a:pt x="5305" y="1955"/>
                  </a:cubicBezTo>
                  <a:cubicBezTo>
                    <a:pt x="3350" y="0"/>
                    <a:pt x="0" y="1387"/>
                    <a:pt x="0" y="4152"/>
                  </a:cubicBezTo>
                  <a:cubicBezTo>
                    <a:pt x="8" y="5865"/>
                    <a:pt x="1395" y="7260"/>
                    <a:pt x="3108" y="726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7601875" y="1334925"/>
              <a:ext cx="170025" cy="170025"/>
            </a:xfrm>
            <a:custGeom>
              <a:rect b="b" l="l" r="r" t="t"/>
              <a:pathLst>
                <a:path extrusionOk="0" h="6801" w="6801">
                  <a:moveTo>
                    <a:pt x="3267" y="6800"/>
                  </a:moveTo>
                  <a:cubicBezTo>
                    <a:pt x="4595" y="6800"/>
                    <a:pt x="5781" y="6007"/>
                    <a:pt x="6291" y="4778"/>
                  </a:cubicBezTo>
                  <a:cubicBezTo>
                    <a:pt x="6801" y="3559"/>
                    <a:pt x="6516" y="2155"/>
                    <a:pt x="5581" y="1220"/>
                  </a:cubicBezTo>
                  <a:cubicBezTo>
                    <a:pt x="4645" y="284"/>
                    <a:pt x="3242" y="0"/>
                    <a:pt x="2022" y="510"/>
                  </a:cubicBezTo>
                  <a:cubicBezTo>
                    <a:pt x="794" y="1011"/>
                    <a:pt x="0" y="2205"/>
                    <a:pt x="0" y="3534"/>
                  </a:cubicBezTo>
                  <a:cubicBezTo>
                    <a:pt x="0" y="5330"/>
                    <a:pt x="1462" y="6800"/>
                    <a:pt x="3267" y="680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7588725" y="1355375"/>
              <a:ext cx="165000" cy="146850"/>
            </a:xfrm>
            <a:custGeom>
              <a:rect b="b" l="l" r="r" t="t"/>
              <a:pathLst>
                <a:path extrusionOk="0" h="5874" w="6600">
                  <a:moveTo>
                    <a:pt x="3793" y="17"/>
                  </a:moveTo>
                  <a:cubicBezTo>
                    <a:pt x="1278" y="1"/>
                    <a:pt x="0" y="3033"/>
                    <a:pt x="1779" y="4821"/>
                  </a:cubicBezTo>
                  <a:cubicBezTo>
                    <a:pt x="2581" y="5631"/>
                    <a:pt x="3793" y="5874"/>
                    <a:pt x="4854" y="5439"/>
                  </a:cubicBezTo>
                  <a:cubicBezTo>
                    <a:pt x="5906" y="5005"/>
                    <a:pt x="6600" y="3977"/>
                    <a:pt x="6600" y="2833"/>
                  </a:cubicBezTo>
                  <a:cubicBezTo>
                    <a:pt x="6583" y="1287"/>
                    <a:pt x="5338" y="34"/>
                    <a:pt x="3793" y="1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7657625" y="1399500"/>
              <a:ext cx="52025" cy="47375"/>
            </a:xfrm>
            <a:custGeom>
              <a:rect b="b" l="l" r="r" t="t"/>
              <a:pathLst>
                <a:path extrusionOk="0" h="1895" w="2081">
                  <a:moveTo>
                    <a:pt x="1038" y="0"/>
                  </a:moveTo>
                  <a:cubicBezTo>
                    <a:pt x="794" y="0"/>
                    <a:pt x="552" y="94"/>
                    <a:pt x="368" y="282"/>
                  </a:cubicBezTo>
                  <a:cubicBezTo>
                    <a:pt x="1" y="650"/>
                    <a:pt x="1" y="1251"/>
                    <a:pt x="368" y="1619"/>
                  </a:cubicBezTo>
                  <a:cubicBezTo>
                    <a:pt x="552" y="1803"/>
                    <a:pt x="794" y="1895"/>
                    <a:pt x="1038" y="1895"/>
                  </a:cubicBezTo>
                  <a:cubicBezTo>
                    <a:pt x="1281" y="1895"/>
                    <a:pt x="1525" y="1803"/>
                    <a:pt x="1713" y="1619"/>
                  </a:cubicBezTo>
                  <a:cubicBezTo>
                    <a:pt x="2081" y="1251"/>
                    <a:pt x="2081" y="650"/>
                    <a:pt x="1713" y="282"/>
                  </a:cubicBezTo>
                  <a:cubicBezTo>
                    <a:pt x="1525" y="94"/>
                    <a:pt x="1281"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7664525" y="1397575"/>
              <a:ext cx="44725" cy="44700"/>
            </a:xfrm>
            <a:custGeom>
              <a:rect b="b" l="l" r="r" t="t"/>
              <a:pathLst>
                <a:path extrusionOk="0" h="1788" w="1789">
                  <a:moveTo>
                    <a:pt x="761" y="1788"/>
                  </a:moveTo>
                  <a:cubicBezTo>
                    <a:pt x="1446" y="1788"/>
                    <a:pt x="1788" y="961"/>
                    <a:pt x="1304" y="485"/>
                  </a:cubicBezTo>
                  <a:cubicBezTo>
                    <a:pt x="819" y="0"/>
                    <a:pt x="1" y="343"/>
                    <a:pt x="1" y="1028"/>
                  </a:cubicBezTo>
                  <a:cubicBezTo>
                    <a:pt x="1" y="1445"/>
                    <a:pt x="343" y="1788"/>
                    <a:pt x="761" y="178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7658875" y="1308400"/>
              <a:ext cx="49525" cy="41775"/>
            </a:xfrm>
            <a:custGeom>
              <a:rect b="b" l="l" r="r" t="t"/>
              <a:pathLst>
                <a:path extrusionOk="0" h="1671" w="1981">
                  <a:moveTo>
                    <a:pt x="1471" y="1612"/>
                  </a:moveTo>
                  <a:lnTo>
                    <a:pt x="1981" y="368"/>
                  </a:lnTo>
                  <a:cubicBezTo>
                    <a:pt x="1981" y="368"/>
                    <a:pt x="1772" y="0"/>
                    <a:pt x="962" y="42"/>
                  </a:cubicBezTo>
                  <a:cubicBezTo>
                    <a:pt x="151" y="84"/>
                    <a:pt x="1" y="343"/>
                    <a:pt x="1" y="343"/>
                  </a:cubicBezTo>
                  <a:lnTo>
                    <a:pt x="452" y="167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7659100" y="1310275"/>
              <a:ext cx="41575" cy="39900"/>
            </a:xfrm>
            <a:custGeom>
              <a:rect b="b" l="l" r="r" t="t"/>
              <a:pathLst>
                <a:path extrusionOk="0" h="1596" w="1663">
                  <a:moveTo>
                    <a:pt x="0" y="284"/>
                  </a:moveTo>
                  <a:lnTo>
                    <a:pt x="443" y="1596"/>
                  </a:lnTo>
                  <a:lnTo>
                    <a:pt x="1203" y="1554"/>
                  </a:lnTo>
                  <a:lnTo>
                    <a:pt x="1663" y="376"/>
                  </a:lnTo>
                  <a:cubicBezTo>
                    <a:pt x="1663" y="376"/>
                    <a:pt x="1421" y="0"/>
                    <a:pt x="761" y="42"/>
                  </a:cubicBezTo>
                  <a:cubicBezTo>
                    <a:pt x="309" y="75"/>
                    <a:pt x="92" y="201"/>
                    <a:pt x="0" y="28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7647200" y="1296475"/>
              <a:ext cx="72275" cy="23625"/>
            </a:xfrm>
            <a:custGeom>
              <a:rect b="b" l="l" r="r" t="t"/>
              <a:pathLst>
                <a:path extrusionOk="0" h="945" w="2891">
                  <a:moveTo>
                    <a:pt x="0" y="201"/>
                  </a:moveTo>
                  <a:lnTo>
                    <a:pt x="2891" y="1"/>
                  </a:lnTo>
                  <a:lnTo>
                    <a:pt x="2891" y="744"/>
                  </a:lnTo>
                  <a:lnTo>
                    <a:pt x="0" y="945"/>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5" name="Google Shape;675;p6"/>
          <p:cNvSpPr txBox="1"/>
          <p:nvPr>
            <p:ph idx="2" type="title"/>
          </p:nvPr>
        </p:nvSpPr>
        <p:spPr>
          <a:xfrm>
            <a:off x="6646904" y="1127078"/>
            <a:ext cx="1579800" cy="73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02</a:t>
            </a:r>
            <a:endParaRPr/>
          </a:p>
        </p:txBody>
      </p:sp>
      <p:sp>
        <p:nvSpPr>
          <p:cNvPr id="676" name="Google Shape;676;p6"/>
          <p:cNvSpPr/>
          <p:nvPr/>
        </p:nvSpPr>
        <p:spPr>
          <a:xfrm>
            <a:off x="3873050" y="395296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6"/>
          <p:cNvGrpSpPr/>
          <p:nvPr/>
        </p:nvGrpSpPr>
        <p:grpSpPr>
          <a:xfrm>
            <a:off x="7826356" y="3477441"/>
            <a:ext cx="1507118" cy="838833"/>
            <a:chOff x="7636893" y="2346251"/>
            <a:chExt cx="1507118" cy="838833"/>
          </a:xfrm>
        </p:grpSpPr>
        <p:grpSp>
          <p:nvGrpSpPr>
            <p:cNvPr id="678" name="Google Shape;678;p6"/>
            <p:cNvGrpSpPr/>
            <p:nvPr/>
          </p:nvGrpSpPr>
          <p:grpSpPr>
            <a:xfrm flipH="1">
              <a:off x="7728620" y="2393076"/>
              <a:ext cx="1415391" cy="792008"/>
              <a:chOff x="1905568" y="363438"/>
              <a:chExt cx="1415391" cy="792008"/>
            </a:xfrm>
          </p:grpSpPr>
          <p:sp>
            <p:nvSpPr>
              <p:cNvPr id="679" name="Google Shape;679;p6"/>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6"/>
            <p:cNvGrpSpPr/>
            <p:nvPr/>
          </p:nvGrpSpPr>
          <p:grpSpPr>
            <a:xfrm flipH="1">
              <a:off x="7636893" y="2346251"/>
              <a:ext cx="257693" cy="199082"/>
              <a:chOff x="3154993" y="316614"/>
              <a:chExt cx="257693" cy="199082"/>
            </a:xfrm>
          </p:grpSpPr>
          <p:sp>
            <p:nvSpPr>
              <p:cNvPr id="682" name="Google Shape;682;p6"/>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grpSp>
        <p:nvGrpSpPr>
          <p:cNvPr id="696" name="Google Shape;696;p7"/>
          <p:cNvGrpSpPr/>
          <p:nvPr/>
        </p:nvGrpSpPr>
        <p:grpSpPr>
          <a:xfrm>
            <a:off x="3883118" y="3942851"/>
            <a:ext cx="1507118" cy="838833"/>
            <a:chOff x="7636893" y="2346251"/>
            <a:chExt cx="1507118" cy="838833"/>
          </a:xfrm>
        </p:grpSpPr>
        <p:grpSp>
          <p:nvGrpSpPr>
            <p:cNvPr id="697" name="Google Shape;697;p7"/>
            <p:cNvGrpSpPr/>
            <p:nvPr/>
          </p:nvGrpSpPr>
          <p:grpSpPr>
            <a:xfrm flipH="1">
              <a:off x="7728620" y="2393076"/>
              <a:ext cx="1415391" cy="792008"/>
              <a:chOff x="1905568" y="363438"/>
              <a:chExt cx="1415391" cy="792008"/>
            </a:xfrm>
          </p:grpSpPr>
          <p:sp>
            <p:nvSpPr>
              <p:cNvPr id="698" name="Google Shape;698;p7"/>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7"/>
            <p:cNvGrpSpPr/>
            <p:nvPr/>
          </p:nvGrpSpPr>
          <p:grpSpPr>
            <a:xfrm flipH="1">
              <a:off x="7636893" y="2346251"/>
              <a:ext cx="257693" cy="199082"/>
              <a:chOff x="3154993" y="316614"/>
              <a:chExt cx="257693" cy="199082"/>
            </a:xfrm>
          </p:grpSpPr>
          <p:sp>
            <p:nvSpPr>
              <p:cNvPr id="701" name="Google Shape;701;p7"/>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1" name="Google Shape;711;p7"/>
          <p:cNvSpPr txBox="1"/>
          <p:nvPr>
            <p:ph type="title"/>
          </p:nvPr>
        </p:nvSpPr>
        <p:spPr>
          <a:xfrm>
            <a:off x="707324" y="2553850"/>
            <a:ext cx="2238600" cy="53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About</a:t>
            </a:r>
            <a:endParaRPr/>
          </a:p>
        </p:txBody>
      </p:sp>
      <p:sp>
        <p:nvSpPr>
          <p:cNvPr id="712" name="Google Shape;712;p7"/>
          <p:cNvSpPr txBox="1"/>
          <p:nvPr>
            <p:ph idx="1" type="subTitle"/>
          </p:nvPr>
        </p:nvSpPr>
        <p:spPr>
          <a:xfrm>
            <a:off x="707324" y="3014609"/>
            <a:ext cx="2238600" cy="63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The data consists of flight arrival and departure details for all commercial flights within the USA,     from Jan to Dec 2008.</a:t>
            </a:r>
            <a:endParaRPr/>
          </a:p>
        </p:txBody>
      </p:sp>
      <p:sp>
        <p:nvSpPr>
          <p:cNvPr id="713" name="Google Shape;713;p7"/>
          <p:cNvSpPr txBox="1"/>
          <p:nvPr>
            <p:ph idx="2" type="title"/>
          </p:nvPr>
        </p:nvSpPr>
        <p:spPr>
          <a:xfrm>
            <a:off x="3450775" y="2553850"/>
            <a:ext cx="2238600" cy="53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Columns</a:t>
            </a:r>
            <a:endParaRPr/>
          </a:p>
        </p:txBody>
      </p:sp>
      <p:sp>
        <p:nvSpPr>
          <p:cNvPr id="714" name="Google Shape;714;p7"/>
          <p:cNvSpPr txBox="1"/>
          <p:nvPr>
            <p:ph idx="3" type="subTitle"/>
          </p:nvPr>
        </p:nvSpPr>
        <p:spPr>
          <a:xfrm>
            <a:off x="3450775" y="3014609"/>
            <a:ext cx="2238600" cy="63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a:t>29</a:t>
            </a:r>
            <a:r>
              <a:rPr lang="en-US"/>
              <a:t> columns</a:t>
            </a:r>
            <a:endParaRPr/>
          </a:p>
        </p:txBody>
      </p:sp>
      <p:sp>
        <p:nvSpPr>
          <p:cNvPr id="715" name="Google Shape;715;p7"/>
          <p:cNvSpPr txBox="1"/>
          <p:nvPr>
            <p:ph idx="6" type="title"/>
          </p:nvPr>
        </p:nvSpPr>
        <p:spPr>
          <a:xfrm>
            <a:off x="827900" y="445025"/>
            <a:ext cx="74883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dk2"/>
                </a:solidFill>
              </a:rPr>
              <a:t>Dataset Information</a:t>
            </a:r>
            <a:endParaRPr>
              <a:solidFill>
                <a:schemeClr val="dk2"/>
              </a:solidFill>
            </a:endParaRPr>
          </a:p>
        </p:txBody>
      </p:sp>
      <p:sp>
        <p:nvSpPr>
          <p:cNvPr id="716" name="Google Shape;716;p7"/>
          <p:cNvSpPr txBox="1"/>
          <p:nvPr>
            <p:ph idx="4" type="title"/>
          </p:nvPr>
        </p:nvSpPr>
        <p:spPr>
          <a:xfrm>
            <a:off x="6198126" y="2553850"/>
            <a:ext cx="2238600" cy="53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Features</a:t>
            </a:r>
            <a:endParaRPr/>
          </a:p>
        </p:txBody>
      </p:sp>
      <p:sp>
        <p:nvSpPr>
          <p:cNvPr id="717" name="Google Shape;717;p7"/>
          <p:cNvSpPr txBox="1"/>
          <p:nvPr>
            <p:ph idx="5" type="subTitle"/>
          </p:nvPr>
        </p:nvSpPr>
        <p:spPr>
          <a:xfrm>
            <a:off x="6198126" y="3014609"/>
            <a:ext cx="2238600" cy="63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i="0" lang="en-US" u="none" strike="noStrike">
                <a:solidFill>
                  <a:srgbClr val="212121"/>
                </a:solidFill>
                <a:latin typeface="Raleway"/>
                <a:ea typeface="Raleway"/>
                <a:cs typeface="Raleway"/>
                <a:sym typeface="Raleway"/>
              </a:rPr>
              <a:t>1936758</a:t>
            </a:r>
            <a:r>
              <a:rPr b="0" i="0" lang="en-US" u="none" strike="noStrike">
                <a:solidFill>
                  <a:srgbClr val="212121"/>
                </a:solidFill>
                <a:latin typeface="Raleway"/>
                <a:ea typeface="Raleway"/>
                <a:cs typeface="Raleway"/>
                <a:sym typeface="Raleway"/>
              </a:rPr>
              <a:t> Records in total</a:t>
            </a:r>
            <a:endParaRPr>
              <a:latin typeface="Raleway"/>
              <a:ea typeface="Raleway"/>
              <a:cs typeface="Raleway"/>
              <a:sym typeface="Raleway"/>
            </a:endParaRPr>
          </a:p>
        </p:txBody>
      </p:sp>
      <p:grpSp>
        <p:nvGrpSpPr>
          <p:cNvPr id="718" name="Google Shape;718;p7"/>
          <p:cNvGrpSpPr/>
          <p:nvPr/>
        </p:nvGrpSpPr>
        <p:grpSpPr>
          <a:xfrm>
            <a:off x="7034733" y="1930130"/>
            <a:ext cx="565385" cy="523534"/>
            <a:chOff x="5486600" y="3331150"/>
            <a:chExt cx="444800" cy="411875"/>
          </a:xfrm>
        </p:grpSpPr>
        <p:sp>
          <p:nvSpPr>
            <p:cNvPr id="719" name="Google Shape;719;p7"/>
            <p:cNvSpPr/>
            <p:nvPr/>
          </p:nvSpPr>
          <p:spPr>
            <a:xfrm>
              <a:off x="5634275" y="3691400"/>
              <a:ext cx="242850" cy="51625"/>
            </a:xfrm>
            <a:custGeom>
              <a:rect b="b" l="l" r="r" t="t"/>
              <a:pathLst>
                <a:path extrusionOk="0" h="2065" w="9714">
                  <a:moveTo>
                    <a:pt x="0" y="0"/>
                  </a:moveTo>
                  <a:lnTo>
                    <a:pt x="7579" y="2029"/>
                  </a:lnTo>
                  <a:cubicBezTo>
                    <a:pt x="7686" y="2029"/>
                    <a:pt x="7828" y="2064"/>
                    <a:pt x="7970" y="2064"/>
                  </a:cubicBezTo>
                  <a:cubicBezTo>
                    <a:pt x="8255" y="2064"/>
                    <a:pt x="8504" y="1993"/>
                    <a:pt x="8753" y="1851"/>
                  </a:cubicBezTo>
                  <a:cubicBezTo>
                    <a:pt x="9109" y="1637"/>
                    <a:pt x="9358" y="1317"/>
                    <a:pt x="9465" y="890"/>
                  </a:cubicBezTo>
                  <a:lnTo>
                    <a:pt x="97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
            <p:cNvSpPr/>
            <p:nvPr/>
          </p:nvSpPr>
          <p:spPr>
            <a:xfrm>
              <a:off x="5486600" y="3331150"/>
              <a:ext cx="444800" cy="334475"/>
            </a:xfrm>
            <a:custGeom>
              <a:rect b="b" l="l" r="r" t="t"/>
              <a:pathLst>
                <a:path extrusionOk="0" h="13379" w="17792">
                  <a:moveTo>
                    <a:pt x="8896" y="5053"/>
                  </a:moveTo>
                  <a:cubicBezTo>
                    <a:pt x="9501" y="5124"/>
                    <a:pt x="9501" y="6049"/>
                    <a:pt x="8896" y="6085"/>
                  </a:cubicBezTo>
                  <a:lnTo>
                    <a:pt x="6797" y="6085"/>
                  </a:lnTo>
                  <a:cubicBezTo>
                    <a:pt x="6156" y="6049"/>
                    <a:pt x="6156" y="5124"/>
                    <a:pt x="6797" y="5053"/>
                  </a:cubicBezTo>
                  <a:close/>
                  <a:moveTo>
                    <a:pt x="8893" y="7151"/>
                  </a:moveTo>
                  <a:cubicBezTo>
                    <a:pt x="9536" y="7151"/>
                    <a:pt x="9525" y="8184"/>
                    <a:pt x="8860" y="8184"/>
                  </a:cubicBezTo>
                  <a:lnTo>
                    <a:pt x="3666" y="8184"/>
                  </a:lnTo>
                  <a:cubicBezTo>
                    <a:pt x="2954" y="8184"/>
                    <a:pt x="2954" y="7152"/>
                    <a:pt x="3666" y="7152"/>
                  </a:cubicBezTo>
                  <a:lnTo>
                    <a:pt x="8860" y="7152"/>
                  </a:lnTo>
                  <a:cubicBezTo>
                    <a:pt x="8871" y="7151"/>
                    <a:pt x="8882" y="7151"/>
                    <a:pt x="8893" y="7151"/>
                  </a:cubicBezTo>
                  <a:close/>
                  <a:moveTo>
                    <a:pt x="8860" y="9216"/>
                  </a:moveTo>
                  <a:cubicBezTo>
                    <a:pt x="9536" y="9216"/>
                    <a:pt x="9536" y="10247"/>
                    <a:pt x="8860" y="10247"/>
                  </a:cubicBezTo>
                  <a:lnTo>
                    <a:pt x="3666" y="10247"/>
                  </a:lnTo>
                  <a:cubicBezTo>
                    <a:pt x="2954" y="10247"/>
                    <a:pt x="2954" y="9216"/>
                    <a:pt x="3666" y="9216"/>
                  </a:cubicBezTo>
                  <a:close/>
                  <a:moveTo>
                    <a:pt x="13112" y="4012"/>
                  </a:moveTo>
                  <a:cubicBezTo>
                    <a:pt x="13370" y="4012"/>
                    <a:pt x="13628" y="4181"/>
                    <a:pt x="13628" y="4519"/>
                  </a:cubicBezTo>
                  <a:lnTo>
                    <a:pt x="13628" y="6085"/>
                  </a:lnTo>
                  <a:lnTo>
                    <a:pt x="15478" y="7223"/>
                  </a:lnTo>
                  <a:cubicBezTo>
                    <a:pt x="15727" y="7365"/>
                    <a:pt x="15799" y="7686"/>
                    <a:pt x="15656" y="7935"/>
                  </a:cubicBezTo>
                  <a:cubicBezTo>
                    <a:pt x="15563" y="8098"/>
                    <a:pt x="15393" y="8185"/>
                    <a:pt x="15216" y="8185"/>
                  </a:cubicBezTo>
                  <a:cubicBezTo>
                    <a:pt x="15124" y="8185"/>
                    <a:pt x="15030" y="8161"/>
                    <a:pt x="14945" y="8113"/>
                  </a:cubicBezTo>
                  <a:lnTo>
                    <a:pt x="13628" y="7330"/>
                  </a:lnTo>
                  <a:lnTo>
                    <a:pt x="13628" y="9536"/>
                  </a:lnTo>
                  <a:lnTo>
                    <a:pt x="14518" y="10425"/>
                  </a:lnTo>
                  <a:cubicBezTo>
                    <a:pt x="14731" y="10639"/>
                    <a:pt x="14731" y="10959"/>
                    <a:pt x="14518" y="11173"/>
                  </a:cubicBezTo>
                  <a:cubicBezTo>
                    <a:pt x="14429" y="11262"/>
                    <a:pt x="14304" y="11306"/>
                    <a:pt x="14175" y="11306"/>
                  </a:cubicBezTo>
                  <a:cubicBezTo>
                    <a:pt x="14046" y="11306"/>
                    <a:pt x="13913" y="11262"/>
                    <a:pt x="13806" y="11173"/>
                  </a:cubicBezTo>
                  <a:lnTo>
                    <a:pt x="13130" y="10497"/>
                  </a:lnTo>
                  <a:lnTo>
                    <a:pt x="12454" y="11173"/>
                  </a:lnTo>
                  <a:cubicBezTo>
                    <a:pt x="12338" y="11288"/>
                    <a:pt x="12209" y="11337"/>
                    <a:pt x="12085" y="11337"/>
                  </a:cubicBezTo>
                  <a:cubicBezTo>
                    <a:pt x="11676" y="11337"/>
                    <a:pt x="11324" y="10808"/>
                    <a:pt x="11707" y="10425"/>
                  </a:cubicBezTo>
                  <a:lnTo>
                    <a:pt x="12596" y="9536"/>
                  </a:lnTo>
                  <a:lnTo>
                    <a:pt x="12596" y="7330"/>
                  </a:lnTo>
                  <a:lnTo>
                    <a:pt x="11315" y="8113"/>
                  </a:lnTo>
                  <a:cubicBezTo>
                    <a:pt x="11218" y="8170"/>
                    <a:pt x="11122" y="8195"/>
                    <a:pt x="11032" y="8195"/>
                  </a:cubicBezTo>
                  <a:cubicBezTo>
                    <a:pt x="10568" y="8195"/>
                    <a:pt x="10275" y="7521"/>
                    <a:pt x="10782" y="7223"/>
                  </a:cubicBezTo>
                  <a:lnTo>
                    <a:pt x="12596" y="6085"/>
                  </a:lnTo>
                  <a:lnTo>
                    <a:pt x="12596" y="4519"/>
                  </a:lnTo>
                  <a:cubicBezTo>
                    <a:pt x="12596" y="4181"/>
                    <a:pt x="12854" y="4012"/>
                    <a:pt x="13112" y="4012"/>
                  </a:cubicBezTo>
                  <a:close/>
                  <a:moveTo>
                    <a:pt x="3670" y="0"/>
                  </a:moveTo>
                  <a:cubicBezTo>
                    <a:pt x="2945" y="0"/>
                    <a:pt x="2225" y="463"/>
                    <a:pt x="2136" y="1388"/>
                  </a:cubicBezTo>
                  <a:lnTo>
                    <a:pt x="2136" y="1922"/>
                  </a:lnTo>
                  <a:lnTo>
                    <a:pt x="3167" y="1922"/>
                  </a:lnTo>
                  <a:lnTo>
                    <a:pt x="3167" y="1388"/>
                  </a:lnTo>
                  <a:cubicBezTo>
                    <a:pt x="3167" y="1050"/>
                    <a:pt x="3425" y="881"/>
                    <a:pt x="3683" y="881"/>
                  </a:cubicBezTo>
                  <a:cubicBezTo>
                    <a:pt x="3941" y="881"/>
                    <a:pt x="4199" y="1050"/>
                    <a:pt x="4199" y="1388"/>
                  </a:cubicBezTo>
                  <a:lnTo>
                    <a:pt x="4199" y="1922"/>
                  </a:lnTo>
                  <a:lnTo>
                    <a:pt x="3167" y="1922"/>
                  </a:lnTo>
                  <a:lnTo>
                    <a:pt x="3167" y="4519"/>
                  </a:lnTo>
                  <a:cubicBezTo>
                    <a:pt x="3167" y="4804"/>
                    <a:pt x="3381" y="5053"/>
                    <a:pt x="3701" y="5053"/>
                  </a:cubicBezTo>
                  <a:lnTo>
                    <a:pt x="4199" y="5053"/>
                  </a:lnTo>
                  <a:lnTo>
                    <a:pt x="4199" y="4519"/>
                  </a:lnTo>
                  <a:cubicBezTo>
                    <a:pt x="4235" y="4199"/>
                    <a:pt x="4484" y="4039"/>
                    <a:pt x="4733" y="4039"/>
                  </a:cubicBezTo>
                  <a:cubicBezTo>
                    <a:pt x="4982" y="4039"/>
                    <a:pt x="5231" y="4199"/>
                    <a:pt x="5267" y="4519"/>
                  </a:cubicBezTo>
                  <a:lnTo>
                    <a:pt x="5267" y="5586"/>
                  </a:lnTo>
                  <a:cubicBezTo>
                    <a:pt x="5267" y="5871"/>
                    <a:pt x="5018" y="6085"/>
                    <a:pt x="4733" y="6085"/>
                  </a:cubicBezTo>
                  <a:lnTo>
                    <a:pt x="3666" y="6085"/>
                  </a:lnTo>
                  <a:cubicBezTo>
                    <a:pt x="2776" y="6085"/>
                    <a:pt x="2100" y="5408"/>
                    <a:pt x="2100" y="4519"/>
                  </a:cubicBezTo>
                  <a:lnTo>
                    <a:pt x="2100" y="1922"/>
                  </a:lnTo>
                  <a:lnTo>
                    <a:pt x="1566" y="1922"/>
                  </a:lnTo>
                  <a:cubicBezTo>
                    <a:pt x="712" y="1922"/>
                    <a:pt x="1" y="2633"/>
                    <a:pt x="1" y="3487"/>
                  </a:cubicBezTo>
                  <a:lnTo>
                    <a:pt x="1" y="11813"/>
                  </a:lnTo>
                  <a:cubicBezTo>
                    <a:pt x="1" y="12703"/>
                    <a:pt x="712" y="13379"/>
                    <a:pt x="1566" y="13379"/>
                  </a:cubicBezTo>
                  <a:lnTo>
                    <a:pt x="16226" y="13379"/>
                  </a:lnTo>
                  <a:cubicBezTo>
                    <a:pt x="17115" y="13379"/>
                    <a:pt x="17791" y="12703"/>
                    <a:pt x="17791" y="11813"/>
                  </a:cubicBezTo>
                  <a:lnTo>
                    <a:pt x="17791" y="3487"/>
                  </a:lnTo>
                  <a:cubicBezTo>
                    <a:pt x="17791" y="2633"/>
                    <a:pt x="17115" y="1922"/>
                    <a:pt x="16226" y="1922"/>
                  </a:cubicBezTo>
                  <a:lnTo>
                    <a:pt x="5231" y="1922"/>
                  </a:lnTo>
                  <a:lnTo>
                    <a:pt x="5231" y="1388"/>
                  </a:lnTo>
                  <a:cubicBezTo>
                    <a:pt x="5124" y="463"/>
                    <a:pt x="4395" y="0"/>
                    <a:pt x="36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7"/>
          <p:cNvGrpSpPr/>
          <p:nvPr/>
        </p:nvGrpSpPr>
        <p:grpSpPr>
          <a:xfrm>
            <a:off x="4283998" y="1953264"/>
            <a:ext cx="572154" cy="477266"/>
            <a:chOff x="3262800" y="1929200"/>
            <a:chExt cx="450125" cy="375475"/>
          </a:xfrm>
        </p:grpSpPr>
        <p:sp>
          <p:nvSpPr>
            <p:cNvPr id="722" name="Google Shape;722;p7"/>
            <p:cNvSpPr/>
            <p:nvPr/>
          </p:nvSpPr>
          <p:spPr>
            <a:xfrm>
              <a:off x="3263700" y="1968625"/>
              <a:ext cx="98750" cy="71850"/>
            </a:xfrm>
            <a:custGeom>
              <a:rect b="b" l="l" r="r" t="t"/>
              <a:pathLst>
                <a:path extrusionOk="0" h="2874" w="3950">
                  <a:moveTo>
                    <a:pt x="2144" y="1"/>
                  </a:moveTo>
                  <a:cubicBezTo>
                    <a:pt x="2067" y="1"/>
                    <a:pt x="1992" y="21"/>
                    <a:pt x="1921" y="63"/>
                  </a:cubicBezTo>
                  <a:lnTo>
                    <a:pt x="356" y="774"/>
                  </a:lnTo>
                  <a:cubicBezTo>
                    <a:pt x="107" y="917"/>
                    <a:pt x="0" y="1201"/>
                    <a:pt x="107" y="1486"/>
                  </a:cubicBezTo>
                  <a:lnTo>
                    <a:pt x="747" y="2874"/>
                  </a:lnTo>
                  <a:lnTo>
                    <a:pt x="3950" y="1415"/>
                  </a:lnTo>
                  <a:lnTo>
                    <a:pt x="2491" y="134"/>
                  </a:lnTo>
                  <a:cubicBezTo>
                    <a:pt x="2383" y="48"/>
                    <a:pt x="2262" y="1"/>
                    <a:pt x="2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a:off x="3264575" y="2225475"/>
              <a:ext cx="448350" cy="26700"/>
            </a:xfrm>
            <a:custGeom>
              <a:rect b="b" l="l" r="r" t="t"/>
              <a:pathLst>
                <a:path extrusionOk="0" h="1068" w="17934">
                  <a:moveTo>
                    <a:pt x="570" y="0"/>
                  </a:moveTo>
                  <a:cubicBezTo>
                    <a:pt x="250" y="0"/>
                    <a:pt x="1" y="249"/>
                    <a:pt x="36" y="534"/>
                  </a:cubicBezTo>
                  <a:cubicBezTo>
                    <a:pt x="36" y="819"/>
                    <a:pt x="250" y="1068"/>
                    <a:pt x="570" y="1068"/>
                  </a:cubicBezTo>
                  <a:lnTo>
                    <a:pt x="17293" y="1068"/>
                  </a:lnTo>
                  <a:cubicBezTo>
                    <a:pt x="17933" y="997"/>
                    <a:pt x="17933" y="72"/>
                    <a:pt x="17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
            <p:cNvSpPr/>
            <p:nvPr/>
          </p:nvSpPr>
          <p:spPr>
            <a:xfrm>
              <a:off x="3262800" y="2277950"/>
              <a:ext cx="450125" cy="26725"/>
            </a:xfrm>
            <a:custGeom>
              <a:rect b="b" l="l" r="r" t="t"/>
              <a:pathLst>
                <a:path extrusionOk="0" h="1069" w="18005">
                  <a:moveTo>
                    <a:pt x="641" y="1"/>
                  </a:moveTo>
                  <a:cubicBezTo>
                    <a:pt x="1" y="72"/>
                    <a:pt x="1" y="997"/>
                    <a:pt x="641" y="1068"/>
                  </a:cubicBezTo>
                  <a:lnTo>
                    <a:pt x="17364" y="1068"/>
                  </a:lnTo>
                  <a:cubicBezTo>
                    <a:pt x="18004" y="997"/>
                    <a:pt x="18004" y="72"/>
                    <a:pt x="173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
            <p:cNvSpPr/>
            <p:nvPr/>
          </p:nvSpPr>
          <p:spPr>
            <a:xfrm>
              <a:off x="3469175" y="2067150"/>
              <a:ext cx="116250" cy="122550"/>
            </a:xfrm>
            <a:custGeom>
              <a:rect b="b" l="l" r="r" t="t"/>
              <a:pathLst>
                <a:path extrusionOk="0" h="4902" w="4650">
                  <a:moveTo>
                    <a:pt x="2953" y="0"/>
                  </a:moveTo>
                  <a:lnTo>
                    <a:pt x="0" y="1352"/>
                  </a:lnTo>
                  <a:lnTo>
                    <a:pt x="1566" y="4661"/>
                  </a:lnTo>
                  <a:cubicBezTo>
                    <a:pt x="1619" y="4821"/>
                    <a:pt x="1773" y="4901"/>
                    <a:pt x="1921" y="4901"/>
                  </a:cubicBezTo>
                  <a:cubicBezTo>
                    <a:pt x="1971" y="4901"/>
                    <a:pt x="2019" y="4892"/>
                    <a:pt x="2064" y="4875"/>
                  </a:cubicBezTo>
                  <a:lnTo>
                    <a:pt x="2277" y="4768"/>
                  </a:lnTo>
                  <a:cubicBezTo>
                    <a:pt x="2384" y="4697"/>
                    <a:pt x="2491" y="4590"/>
                    <a:pt x="2491" y="4448"/>
                  </a:cubicBezTo>
                  <a:lnTo>
                    <a:pt x="2598" y="3451"/>
                  </a:lnTo>
                  <a:lnTo>
                    <a:pt x="4092" y="2775"/>
                  </a:lnTo>
                  <a:cubicBezTo>
                    <a:pt x="4649" y="2497"/>
                    <a:pt x="4372" y="1761"/>
                    <a:pt x="3892" y="1761"/>
                  </a:cubicBezTo>
                  <a:cubicBezTo>
                    <a:pt x="3820" y="1761"/>
                    <a:pt x="3744" y="1778"/>
                    <a:pt x="3665" y="1815"/>
                  </a:cubicBezTo>
                  <a:lnTo>
                    <a:pt x="2704" y="2277"/>
                  </a:lnTo>
                  <a:lnTo>
                    <a:pt x="2704" y="2277"/>
                  </a:lnTo>
                  <a:lnTo>
                    <a:pt x="29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
            <p:cNvSpPr/>
            <p:nvPr/>
          </p:nvSpPr>
          <p:spPr>
            <a:xfrm>
              <a:off x="3553675" y="1929200"/>
              <a:ext cx="107650" cy="48550"/>
            </a:xfrm>
            <a:custGeom>
              <a:rect b="b" l="l" r="r" t="t"/>
              <a:pathLst>
                <a:path extrusionOk="0" h="1942" w="4306">
                  <a:moveTo>
                    <a:pt x="1992" y="0"/>
                  </a:moveTo>
                  <a:cubicBezTo>
                    <a:pt x="1474" y="0"/>
                    <a:pt x="952" y="108"/>
                    <a:pt x="463" y="323"/>
                  </a:cubicBezTo>
                  <a:lnTo>
                    <a:pt x="0" y="572"/>
                  </a:lnTo>
                  <a:lnTo>
                    <a:pt x="214" y="1035"/>
                  </a:lnTo>
                  <a:cubicBezTo>
                    <a:pt x="392" y="1391"/>
                    <a:pt x="712" y="1711"/>
                    <a:pt x="1103" y="1818"/>
                  </a:cubicBezTo>
                  <a:lnTo>
                    <a:pt x="1103" y="1853"/>
                  </a:lnTo>
                  <a:cubicBezTo>
                    <a:pt x="1267" y="1913"/>
                    <a:pt x="1436" y="1941"/>
                    <a:pt x="1604" y="1941"/>
                  </a:cubicBezTo>
                  <a:cubicBezTo>
                    <a:pt x="1839" y="1941"/>
                    <a:pt x="2070" y="1886"/>
                    <a:pt x="2278" y="1782"/>
                  </a:cubicBezTo>
                  <a:lnTo>
                    <a:pt x="4306" y="821"/>
                  </a:lnTo>
                  <a:cubicBezTo>
                    <a:pt x="3986" y="572"/>
                    <a:pt x="3630" y="359"/>
                    <a:pt x="3238" y="217"/>
                  </a:cubicBezTo>
                  <a:cubicBezTo>
                    <a:pt x="2838" y="72"/>
                    <a:pt x="2416" y="0"/>
                    <a:pt x="19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
            <p:cNvSpPr/>
            <p:nvPr/>
          </p:nvSpPr>
          <p:spPr>
            <a:xfrm>
              <a:off x="3294825" y="1955050"/>
              <a:ext cx="401200" cy="189500"/>
            </a:xfrm>
            <a:custGeom>
              <a:rect b="b" l="l" r="r" t="t"/>
              <a:pathLst>
                <a:path extrusionOk="0" h="7580" w="16048">
                  <a:moveTo>
                    <a:pt x="9429" y="1"/>
                  </a:moveTo>
                  <a:lnTo>
                    <a:pt x="0" y="4377"/>
                  </a:lnTo>
                  <a:cubicBezTo>
                    <a:pt x="641" y="6299"/>
                    <a:pt x="2420" y="7580"/>
                    <a:pt x="4448" y="7580"/>
                  </a:cubicBezTo>
                  <a:lnTo>
                    <a:pt x="4448" y="7544"/>
                  </a:lnTo>
                  <a:cubicBezTo>
                    <a:pt x="5124" y="7544"/>
                    <a:pt x="5800" y="7402"/>
                    <a:pt x="6405" y="7117"/>
                  </a:cubicBezTo>
                  <a:lnTo>
                    <a:pt x="6441" y="7117"/>
                  </a:lnTo>
                  <a:lnTo>
                    <a:pt x="5836" y="5801"/>
                  </a:lnTo>
                  <a:cubicBezTo>
                    <a:pt x="5693" y="5551"/>
                    <a:pt x="5800" y="5231"/>
                    <a:pt x="6085" y="5125"/>
                  </a:cubicBezTo>
                  <a:lnTo>
                    <a:pt x="10319" y="3132"/>
                  </a:lnTo>
                  <a:cubicBezTo>
                    <a:pt x="10399" y="3100"/>
                    <a:pt x="10486" y="3082"/>
                    <a:pt x="10571" y="3082"/>
                  </a:cubicBezTo>
                  <a:cubicBezTo>
                    <a:pt x="10674" y="3082"/>
                    <a:pt x="10774" y="3109"/>
                    <a:pt x="10853" y="3168"/>
                  </a:cubicBezTo>
                  <a:cubicBezTo>
                    <a:pt x="10995" y="3274"/>
                    <a:pt x="11102" y="3452"/>
                    <a:pt x="11066" y="3666"/>
                  </a:cubicBezTo>
                  <a:lnTo>
                    <a:pt x="10924" y="5018"/>
                  </a:lnTo>
                  <a:lnTo>
                    <a:pt x="14909" y="3168"/>
                  </a:lnTo>
                  <a:cubicBezTo>
                    <a:pt x="15727" y="2812"/>
                    <a:pt x="16047" y="1851"/>
                    <a:pt x="15692" y="1068"/>
                  </a:cubicBezTo>
                  <a:cubicBezTo>
                    <a:pt x="15620" y="926"/>
                    <a:pt x="15514" y="784"/>
                    <a:pt x="15407" y="641"/>
                  </a:cubicBezTo>
                  <a:lnTo>
                    <a:pt x="13094" y="1709"/>
                  </a:lnTo>
                  <a:cubicBezTo>
                    <a:pt x="12746" y="1873"/>
                    <a:pt x="12376" y="1951"/>
                    <a:pt x="12010" y="1951"/>
                  </a:cubicBezTo>
                  <a:cubicBezTo>
                    <a:pt x="11032" y="1951"/>
                    <a:pt x="10083" y="1396"/>
                    <a:pt x="9643" y="463"/>
                  </a:cubicBezTo>
                  <a:lnTo>
                    <a:pt x="94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7"/>
          <p:cNvGrpSpPr/>
          <p:nvPr/>
        </p:nvGrpSpPr>
        <p:grpSpPr>
          <a:xfrm>
            <a:off x="1543947" y="1909173"/>
            <a:ext cx="565354" cy="565449"/>
            <a:chOff x="1007875" y="4027625"/>
            <a:chExt cx="444775" cy="444850"/>
          </a:xfrm>
        </p:grpSpPr>
        <p:sp>
          <p:nvSpPr>
            <p:cNvPr id="729" name="Google Shape;729;p7"/>
            <p:cNvSpPr/>
            <p:nvPr/>
          </p:nvSpPr>
          <p:spPr>
            <a:xfrm>
              <a:off x="1191100" y="4027625"/>
              <a:ext cx="78300" cy="444800"/>
            </a:xfrm>
            <a:custGeom>
              <a:rect b="b" l="l" r="r" t="t"/>
              <a:pathLst>
                <a:path extrusionOk="0" h="17792" w="3132">
                  <a:moveTo>
                    <a:pt x="1566" y="1"/>
                  </a:moveTo>
                  <a:cubicBezTo>
                    <a:pt x="712" y="1"/>
                    <a:pt x="1" y="713"/>
                    <a:pt x="1" y="1566"/>
                  </a:cubicBezTo>
                  <a:lnTo>
                    <a:pt x="1" y="10497"/>
                  </a:lnTo>
                  <a:lnTo>
                    <a:pt x="499" y="16795"/>
                  </a:lnTo>
                  <a:cubicBezTo>
                    <a:pt x="534" y="17364"/>
                    <a:pt x="997" y="17791"/>
                    <a:pt x="1566" y="17791"/>
                  </a:cubicBezTo>
                  <a:cubicBezTo>
                    <a:pt x="2136" y="17791"/>
                    <a:pt x="2598" y="17364"/>
                    <a:pt x="2634" y="16795"/>
                  </a:cubicBezTo>
                  <a:lnTo>
                    <a:pt x="3132" y="10462"/>
                  </a:lnTo>
                  <a:lnTo>
                    <a:pt x="3132" y="1566"/>
                  </a:lnTo>
                  <a:cubicBezTo>
                    <a:pt x="3132" y="677"/>
                    <a:pt x="2420" y="1"/>
                    <a:pt x="1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
            <p:cNvSpPr/>
            <p:nvPr/>
          </p:nvSpPr>
          <p:spPr>
            <a:xfrm>
              <a:off x="1060350" y="4133100"/>
              <a:ext cx="77400" cy="83150"/>
            </a:xfrm>
            <a:custGeom>
              <a:rect b="b" l="l" r="r" t="t"/>
              <a:pathLst>
                <a:path extrusionOk="0" h="3326" w="3096">
                  <a:moveTo>
                    <a:pt x="1576" y="1"/>
                  </a:moveTo>
                  <a:cubicBezTo>
                    <a:pt x="1502" y="1"/>
                    <a:pt x="1427" y="6"/>
                    <a:pt x="1352" y="16"/>
                  </a:cubicBezTo>
                  <a:cubicBezTo>
                    <a:pt x="570" y="158"/>
                    <a:pt x="0" y="834"/>
                    <a:pt x="36" y="1653"/>
                  </a:cubicBezTo>
                  <a:lnTo>
                    <a:pt x="36" y="3325"/>
                  </a:lnTo>
                  <a:lnTo>
                    <a:pt x="3096" y="1155"/>
                  </a:lnTo>
                  <a:cubicBezTo>
                    <a:pt x="2903" y="447"/>
                    <a:pt x="227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
            <p:cNvSpPr/>
            <p:nvPr/>
          </p:nvSpPr>
          <p:spPr>
            <a:xfrm>
              <a:off x="1112825" y="4358525"/>
              <a:ext cx="64950" cy="113700"/>
            </a:xfrm>
            <a:custGeom>
              <a:rect b="b" l="l" r="r" t="t"/>
              <a:pathLst>
                <a:path extrusionOk="0" h="4548" w="2598">
                  <a:moveTo>
                    <a:pt x="2313" y="1"/>
                  </a:moveTo>
                  <a:lnTo>
                    <a:pt x="214" y="1495"/>
                  </a:lnTo>
                  <a:cubicBezTo>
                    <a:pt x="72" y="1602"/>
                    <a:pt x="1" y="1780"/>
                    <a:pt x="1" y="1922"/>
                  </a:cubicBezTo>
                  <a:lnTo>
                    <a:pt x="1" y="4057"/>
                  </a:lnTo>
                  <a:cubicBezTo>
                    <a:pt x="30" y="4351"/>
                    <a:pt x="253" y="4547"/>
                    <a:pt x="530" y="4547"/>
                  </a:cubicBezTo>
                  <a:cubicBezTo>
                    <a:pt x="589" y="4547"/>
                    <a:pt x="650" y="4538"/>
                    <a:pt x="712" y="4520"/>
                  </a:cubicBezTo>
                  <a:lnTo>
                    <a:pt x="2598" y="3879"/>
                  </a:lnTo>
                  <a:lnTo>
                    <a:pt x="23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1282725" y="4358525"/>
              <a:ext cx="64950" cy="113950"/>
            </a:xfrm>
            <a:custGeom>
              <a:rect b="b" l="l" r="r" t="t"/>
              <a:pathLst>
                <a:path extrusionOk="0" h="4558" w="2598">
                  <a:moveTo>
                    <a:pt x="285" y="1"/>
                  </a:moveTo>
                  <a:lnTo>
                    <a:pt x="0" y="3879"/>
                  </a:lnTo>
                  <a:lnTo>
                    <a:pt x="1922" y="4520"/>
                  </a:lnTo>
                  <a:cubicBezTo>
                    <a:pt x="1980" y="4546"/>
                    <a:pt x="2039" y="4557"/>
                    <a:pt x="2098" y="4557"/>
                  </a:cubicBezTo>
                  <a:cubicBezTo>
                    <a:pt x="2360" y="4557"/>
                    <a:pt x="2598" y="4319"/>
                    <a:pt x="2598" y="4057"/>
                  </a:cubicBezTo>
                  <a:lnTo>
                    <a:pt x="2598" y="1922"/>
                  </a:lnTo>
                  <a:cubicBezTo>
                    <a:pt x="2598" y="1744"/>
                    <a:pt x="2527" y="1566"/>
                    <a:pt x="2384" y="1460"/>
                  </a:cubicBezTo>
                  <a:lnTo>
                    <a:pt x="2384" y="1495"/>
                  </a:lnTo>
                  <a:lnTo>
                    <a:pt x="2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1322750" y="4132800"/>
              <a:ext cx="77025" cy="83450"/>
            </a:xfrm>
            <a:custGeom>
              <a:rect b="b" l="l" r="r" t="t"/>
              <a:pathLst>
                <a:path extrusionOk="0" h="3338" w="3081">
                  <a:moveTo>
                    <a:pt x="1511" y="0"/>
                  </a:moveTo>
                  <a:cubicBezTo>
                    <a:pt x="870" y="0"/>
                    <a:pt x="224" y="369"/>
                    <a:pt x="1" y="1167"/>
                  </a:cubicBezTo>
                  <a:lnTo>
                    <a:pt x="3061" y="3337"/>
                  </a:lnTo>
                  <a:lnTo>
                    <a:pt x="3061" y="1558"/>
                  </a:lnTo>
                  <a:cubicBezTo>
                    <a:pt x="3080" y="557"/>
                    <a:pt x="2299" y="0"/>
                    <a:pt x="1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
            <p:cNvSpPr/>
            <p:nvPr/>
          </p:nvSpPr>
          <p:spPr>
            <a:xfrm>
              <a:off x="1295175" y="4173525"/>
              <a:ext cx="157475" cy="167875"/>
            </a:xfrm>
            <a:custGeom>
              <a:rect b="b" l="l" r="r" t="t"/>
              <a:pathLst>
                <a:path extrusionOk="0" h="6715" w="6299">
                  <a:moveTo>
                    <a:pt x="1" y="0"/>
                  </a:moveTo>
                  <a:lnTo>
                    <a:pt x="1" y="5088"/>
                  </a:lnTo>
                  <a:lnTo>
                    <a:pt x="5622" y="6689"/>
                  </a:lnTo>
                  <a:cubicBezTo>
                    <a:pt x="5679" y="6706"/>
                    <a:pt x="5735" y="6714"/>
                    <a:pt x="5788" y="6714"/>
                  </a:cubicBezTo>
                  <a:cubicBezTo>
                    <a:pt x="6072" y="6714"/>
                    <a:pt x="6298" y="6490"/>
                    <a:pt x="6298" y="6191"/>
                  </a:cubicBezTo>
                  <a:lnTo>
                    <a:pt x="6298" y="4732"/>
                  </a:lnTo>
                  <a:cubicBezTo>
                    <a:pt x="6298" y="4590"/>
                    <a:pt x="6227" y="4412"/>
                    <a:pt x="6085" y="4341"/>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
            <p:cNvSpPr/>
            <p:nvPr/>
          </p:nvSpPr>
          <p:spPr>
            <a:xfrm>
              <a:off x="1007875" y="4173525"/>
              <a:ext cx="157450" cy="167875"/>
            </a:xfrm>
            <a:custGeom>
              <a:rect b="b" l="l" r="r" t="t"/>
              <a:pathLst>
                <a:path extrusionOk="0" h="6715" w="6298">
                  <a:moveTo>
                    <a:pt x="6298" y="0"/>
                  </a:moveTo>
                  <a:lnTo>
                    <a:pt x="213" y="4341"/>
                  </a:lnTo>
                  <a:cubicBezTo>
                    <a:pt x="71" y="4412"/>
                    <a:pt x="0" y="4590"/>
                    <a:pt x="0" y="4732"/>
                  </a:cubicBezTo>
                  <a:lnTo>
                    <a:pt x="0" y="6191"/>
                  </a:lnTo>
                  <a:cubicBezTo>
                    <a:pt x="0" y="6490"/>
                    <a:pt x="227" y="6714"/>
                    <a:pt x="510" y="6714"/>
                  </a:cubicBezTo>
                  <a:cubicBezTo>
                    <a:pt x="564" y="6714"/>
                    <a:pt x="620" y="6706"/>
                    <a:pt x="676" y="6689"/>
                  </a:cubicBezTo>
                  <a:lnTo>
                    <a:pt x="6298" y="5088"/>
                  </a:lnTo>
                  <a:lnTo>
                    <a:pt x="629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6" name="Google Shape;736;p7"/>
          <p:cNvSpPr/>
          <p:nvPr/>
        </p:nvSpPr>
        <p:spPr>
          <a:xfrm>
            <a:off x="3578206" y="43434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431"/>
                </a:srgbClr>
              </a:gs>
              <a:gs pos="100000">
                <a:srgbClr val="FEFAF9"/>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
          <p:cNvSpPr txBox="1"/>
          <p:nvPr>
            <p:ph type="title"/>
          </p:nvPr>
        </p:nvSpPr>
        <p:spPr>
          <a:xfrm>
            <a:off x="717613" y="433350"/>
            <a:ext cx="7708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Columns Details </a:t>
            </a:r>
            <a:endParaRPr>
              <a:solidFill>
                <a:schemeClr val="dk2"/>
              </a:solidFill>
            </a:endParaRPr>
          </a:p>
        </p:txBody>
      </p:sp>
      <p:grpSp>
        <p:nvGrpSpPr>
          <p:cNvPr id="742" name="Google Shape;742;p8"/>
          <p:cNvGrpSpPr/>
          <p:nvPr/>
        </p:nvGrpSpPr>
        <p:grpSpPr>
          <a:xfrm>
            <a:off x="8712368" y="2556676"/>
            <a:ext cx="1507118" cy="838833"/>
            <a:chOff x="7636893" y="2346251"/>
            <a:chExt cx="1507118" cy="838833"/>
          </a:xfrm>
        </p:grpSpPr>
        <p:grpSp>
          <p:nvGrpSpPr>
            <p:cNvPr id="743" name="Google Shape;743;p8"/>
            <p:cNvGrpSpPr/>
            <p:nvPr/>
          </p:nvGrpSpPr>
          <p:grpSpPr>
            <a:xfrm flipH="1">
              <a:off x="7728620" y="2393076"/>
              <a:ext cx="1415391" cy="792008"/>
              <a:chOff x="1905568" y="363438"/>
              <a:chExt cx="1415391" cy="792008"/>
            </a:xfrm>
          </p:grpSpPr>
          <p:sp>
            <p:nvSpPr>
              <p:cNvPr id="744" name="Google Shape;744;p8"/>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6" name="Google Shape;746;p8"/>
            <p:cNvGrpSpPr/>
            <p:nvPr/>
          </p:nvGrpSpPr>
          <p:grpSpPr>
            <a:xfrm flipH="1">
              <a:off x="7636893" y="2346251"/>
              <a:ext cx="257693" cy="199082"/>
              <a:chOff x="3154993" y="316614"/>
              <a:chExt cx="257693" cy="199082"/>
            </a:xfrm>
          </p:grpSpPr>
          <p:sp>
            <p:nvSpPr>
              <p:cNvPr id="747" name="Google Shape;747;p8"/>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8"/>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7" name="Google Shape;757;p8"/>
          <p:cNvSpPr txBox="1"/>
          <p:nvPr/>
        </p:nvSpPr>
        <p:spPr>
          <a:xfrm>
            <a:off x="601579" y="1555448"/>
            <a:ext cx="762271"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Year</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2008</a:t>
            </a:r>
            <a:endParaRPr b="1" i="0" sz="1400" u="none" cap="none" strike="noStrike">
              <a:solidFill>
                <a:schemeClr val="lt1"/>
              </a:solidFill>
              <a:latin typeface="Courier New"/>
              <a:ea typeface="Courier New"/>
              <a:cs typeface="Courier New"/>
              <a:sym typeface="Courier New"/>
            </a:endParaRPr>
          </a:p>
        </p:txBody>
      </p:sp>
      <p:sp>
        <p:nvSpPr>
          <p:cNvPr id="758" name="Google Shape;758;p8"/>
          <p:cNvSpPr txBox="1"/>
          <p:nvPr/>
        </p:nvSpPr>
        <p:spPr>
          <a:xfrm>
            <a:off x="1580419" y="1555448"/>
            <a:ext cx="762271"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Month</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1-12</a:t>
            </a:r>
            <a:endParaRPr b="1" i="0" sz="1400" u="none" cap="none" strike="noStrike">
              <a:solidFill>
                <a:schemeClr val="lt1"/>
              </a:solidFill>
              <a:latin typeface="Courier New"/>
              <a:ea typeface="Courier New"/>
              <a:cs typeface="Courier New"/>
              <a:sym typeface="Courier New"/>
            </a:endParaRPr>
          </a:p>
        </p:txBody>
      </p:sp>
      <p:sp>
        <p:nvSpPr>
          <p:cNvPr id="759" name="Google Shape;759;p8"/>
          <p:cNvSpPr txBox="1"/>
          <p:nvPr/>
        </p:nvSpPr>
        <p:spPr>
          <a:xfrm>
            <a:off x="2701496" y="1550913"/>
            <a:ext cx="131144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DayofMonth</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1-31</a:t>
            </a:r>
            <a:endParaRPr b="1" i="0" sz="1400" u="none" cap="none" strike="noStrike">
              <a:solidFill>
                <a:schemeClr val="lt1"/>
              </a:solidFill>
              <a:latin typeface="Courier New"/>
              <a:ea typeface="Courier New"/>
              <a:cs typeface="Courier New"/>
              <a:sym typeface="Courier New"/>
            </a:endParaRPr>
          </a:p>
        </p:txBody>
      </p:sp>
      <p:sp>
        <p:nvSpPr>
          <p:cNvPr id="760" name="Google Shape;760;p8"/>
          <p:cNvSpPr txBox="1"/>
          <p:nvPr/>
        </p:nvSpPr>
        <p:spPr>
          <a:xfrm>
            <a:off x="4126485" y="1550913"/>
            <a:ext cx="1500702"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DayOfWeek</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1 (Monday) - 7 (Sunday)</a:t>
            </a:r>
            <a:endParaRPr b="0" i="0" sz="1400" u="none" cap="none" strike="noStrike">
              <a:solidFill>
                <a:schemeClr val="lt1"/>
              </a:solidFill>
              <a:latin typeface="Courier New"/>
              <a:ea typeface="Courier New"/>
              <a:cs typeface="Courier New"/>
              <a:sym typeface="Courier New"/>
            </a:endParaRPr>
          </a:p>
        </p:txBody>
      </p:sp>
      <p:sp>
        <p:nvSpPr>
          <p:cNvPr id="761" name="Google Shape;761;p8"/>
          <p:cNvSpPr txBox="1"/>
          <p:nvPr/>
        </p:nvSpPr>
        <p:spPr>
          <a:xfrm>
            <a:off x="5557422" y="1550913"/>
            <a:ext cx="1389713"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DepTime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Actual departure time</a:t>
            </a:r>
            <a:endParaRPr b="0" i="0" sz="1400" u="none" cap="none" strike="noStrike">
              <a:solidFill>
                <a:schemeClr val="lt1"/>
              </a:solidFill>
              <a:latin typeface="Courier New"/>
              <a:ea typeface="Courier New"/>
              <a:cs typeface="Courier New"/>
              <a:sym typeface="Courier New"/>
            </a:endParaRPr>
          </a:p>
        </p:txBody>
      </p:sp>
      <p:sp>
        <p:nvSpPr>
          <p:cNvPr id="762" name="Google Shape;762;p8"/>
          <p:cNvSpPr txBox="1"/>
          <p:nvPr/>
        </p:nvSpPr>
        <p:spPr>
          <a:xfrm>
            <a:off x="6892241" y="1550913"/>
            <a:ext cx="127534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CRSDepTime</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Scheduled departure time</a:t>
            </a:r>
            <a:endParaRPr b="0" i="0" sz="1400" u="none" cap="none" strike="noStrike">
              <a:solidFill>
                <a:schemeClr val="lt1"/>
              </a:solidFill>
              <a:latin typeface="Courier New"/>
              <a:ea typeface="Courier New"/>
              <a:cs typeface="Courier New"/>
              <a:sym typeface="Courier New"/>
            </a:endParaRPr>
          </a:p>
        </p:txBody>
      </p:sp>
      <p:sp>
        <p:nvSpPr>
          <p:cNvPr id="763" name="Google Shape;763;p8"/>
          <p:cNvSpPr txBox="1"/>
          <p:nvPr/>
        </p:nvSpPr>
        <p:spPr>
          <a:xfrm>
            <a:off x="601579" y="3049883"/>
            <a:ext cx="1094874"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ArrTime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Actual arrival time</a:t>
            </a:r>
            <a:endParaRPr b="0" i="0" sz="1400" u="none" cap="none" strike="noStrike">
              <a:solidFill>
                <a:schemeClr val="lt1"/>
              </a:solidFill>
              <a:latin typeface="Courier New"/>
              <a:ea typeface="Courier New"/>
              <a:cs typeface="Courier New"/>
              <a:sym typeface="Courier New"/>
            </a:endParaRPr>
          </a:p>
        </p:txBody>
      </p:sp>
      <p:sp>
        <p:nvSpPr>
          <p:cNvPr id="764" name="Google Shape;764;p8"/>
          <p:cNvSpPr txBox="1"/>
          <p:nvPr/>
        </p:nvSpPr>
        <p:spPr>
          <a:xfrm>
            <a:off x="1660358" y="3057609"/>
            <a:ext cx="1311442"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CRSArrTime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Scheduled arrival time</a:t>
            </a:r>
            <a:endParaRPr b="0" i="0" sz="1400" u="none" cap="none" strike="noStrike">
              <a:solidFill>
                <a:schemeClr val="lt1"/>
              </a:solidFill>
              <a:latin typeface="Courier New"/>
              <a:ea typeface="Courier New"/>
              <a:cs typeface="Courier New"/>
              <a:sym typeface="Courier New"/>
            </a:endParaRPr>
          </a:p>
        </p:txBody>
      </p:sp>
      <p:sp>
        <p:nvSpPr>
          <p:cNvPr id="765" name="Google Shape;765;p8"/>
          <p:cNvSpPr txBox="1"/>
          <p:nvPr/>
        </p:nvSpPr>
        <p:spPr>
          <a:xfrm>
            <a:off x="3340716" y="3072717"/>
            <a:ext cx="1684421"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UniqueCarrier</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Unique carrier code</a:t>
            </a:r>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p:txBody>
      </p:sp>
      <p:sp>
        <p:nvSpPr>
          <p:cNvPr id="766" name="Google Shape;766;p8"/>
          <p:cNvSpPr txBox="1"/>
          <p:nvPr/>
        </p:nvSpPr>
        <p:spPr>
          <a:xfrm>
            <a:off x="5321546" y="3072423"/>
            <a:ext cx="127534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FlightNum</a:t>
            </a:r>
            <a:endParaRPr b="1"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Flight number</a:t>
            </a:r>
            <a:endParaRPr b="0" i="0" sz="1400" u="none" cap="none" strike="noStrike">
              <a:solidFill>
                <a:schemeClr val="lt1"/>
              </a:solidFill>
              <a:latin typeface="Courier New"/>
              <a:ea typeface="Courier New"/>
              <a:cs typeface="Courier New"/>
              <a:sym typeface="Courier New"/>
            </a:endParaRPr>
          </a:p>
        </p:txBody>
      </p:sp>
      <p:sp>
        <p:nvSpPr>
          <p:cNvPr id="767" name="Google Shape;767;p8"/>
          <p:cNvSpPr txBox="1"/>
          <p:nvPr/>
        </p:nvSpPr>
        <p:spPr>
          <a:xfrm>
            <a:off x="6624175" y="3074044"/>
            <a:ext cx="2519826"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TailNum</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plane tail number: aircraft registration  unique aircraft identifier</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
          <p:cNvSpPr txBox="1"/>
          <p:nvPr>
            <p:ph type="title"/>
          </p:nvPr>
        </p:nvSpPr>
        <p:spPr>
          <a:xfrm>
            <a:off x="717613" y="433350"/>
            <a:ext cx="77088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solidFill>
                  <a:schemeClr val="lt1"/>
                </a:solidFill>
              </a:rPr>
              <a:t>Columns Details </a:t>
            </a:r>
            <a:endParaRPr>
              <a:solidFill>
                <a:schemeClr val="dk2"/>
              </a:solidFill>
            </a:endParaRPr>
          </a:p>
        </p:txBody>
      </p:sp>
      <p:grpSp>
        <p:nvGrpSpPr>
          <p:cNvPr id="773" name="Google Shape;773;p9"/>
          <p:cNvGrpSpPr/>
          <p:nvPr/>
        </p:nvGrpSpPr>
        <p:grpSpPr>
          <a:xfrm>
            <a:off x="8712368" y="2556676"/>
            <a:ext cx="1507118" cy="838833"/>
            <a:chOff x="7636893" y="2346251"/>
            <a:chExt cx="1507118" cy="838833"/>
          </a:xfrm>
        </p:grpSpPr>
        <p:grpSp>
          <p:nvGrpSpPr>
            <p:cNvPr id="774" name="Google Shape;774;p9"/>
            <p:cNvGrpSpPr/>
            <p:nvPr/>
          </p:nvGrpSpPr>
          <p:grpSpPr>
            <a:xfrm flipH="1">
              <a:off x="7728620" y="2393076"/>
              <a:ext cx="1415391" cy="792008"/>
              <a:chOff x="1905568" y="363438"/>
              <a:chExt cx="1415391" cy="792008"/>
            </a:xfrm>
          </p:grpSpPr>
          <p:sp>
            <p:nvSpPr>
              <p:cNvPr id="775" name="Google Shape;775;p9"/>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9"/>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9803"/>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9"/>
            <p:cNvGrpSpPr/>
            <p:nvPr/>
          </p:nvGrpSpPr>
          <p:grpSpPr>
            <a:xfrm flipH="1">
              <a:off x="7636893" y="2346251"/>
              <a:ext cx="257693" cy="199082"/>
              <a:chOff x="3154993" y="316614"/>
              <a:chExt cx="257693" cy="199082"/>
            </a:xfrm>
          </p:grpSpPr>
          <p:sp>
            <p:nvSpPr>
              <p:cNvPr id="778" name="Google Shape;778;p9"/>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9"/>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9"/>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9"/>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9"/>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9"/>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9"/>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9"/>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9"/>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8" name="Google Shape;788;p9"/>
          <p:cNvSpPr txBox="1"/>
          <p:nvPr/>
        </p:nvSpPr>
        <p:spPr>
          <a:xfrm>
            <a:off x="204013" y="1555448"/>
            <a:ext cx="149201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ActualElapsedTime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In minutes</a:t>
            </a:r>
            <a:endParaRPr b="1" i="0" sz="1400" u="none" cap="none" strike="noStrike">
              <a:solidFill>
                <a:schemeClr val="lt1"/>
              </a:solidFill>
              <a:latin typeface="Courier New"/>
              <a:ea typeface="Courier New"/>
              <a:cs typeface="Courier New"/>
              <a:sym typeface="Courier New"/>
            </a:endParaRPr>
          </a:p>
        </p:txBody>
      </p:sp>
      <p:sp>
        <p:nvSpPr>
          <p:cNvPr id="789" name="Google Shape;789;p9"/>
          <p:cNvSpPr txBox="1"/>
          <p:nvPr/>
        </p:nvSpPr>
        <p:spPr>
          <a:xfrm>
            <a:off x="1764204" y="1566565"/>
            <a:ext cx="1796386"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CRSElapsedTime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Computerized Reservations Systems (CRS)In minutes</a:t>
            </a:r>
            <a:endParaRPr b="1" i="0" sz="1400" u="none" cap="none" strike="noStrike">
              <a:solidFill>
                <a:schemeClr val="lt1"/>
              </a:solidFill>
              <a:latin typeface="Courier New"/>
              <a:ea typeface="Courier New"/>
              <a:cs typeface="Courier New"/>
              <a:sym typeface="Courier New"/>
            </a:endParaRPr>
          </a:p>
        </p:txBody>
      </p:sp>
      <p:sp>
        <p:nvSpPr>
          <p:cNvPr id="790" name="Google Shape;790;p9"/>
          <p:cNvSpPr txBox="1"/>
          <p:nvPr/>
        </p:nvSpPr>
        <p:spPr>
          <a:xfrm>
            <a:off x="3742649" y="1561784"/>
            <a:ext cx="131144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AirTime</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minutes</a:t>
            </a:r>
            <a:endParaRPr b="1" i="0" sz="1400" u="none" cap="none" strike="noStrike">
              <a:solidFill>
                <a:schemeClr val="lt1"/>
              </a:solidFill>
              <a:latin typeface="Courier New"/>
              <a:ea typeface="Courier New"/>
              <a:cs typeface="Courier New"/>
              <a:sym typeface="Courier New"/>
            </a:endParaRPr>
          </a:p>
        </p:txBody>
      </p:sp>
      <p:sp>
        <p:nvSpPr>
          <p:cNvPr id="791" name="Google Shape;791;p9"/>
          <p:cNvSpPr txBox="1"/>
          <p:nvPr/>
        </p:nvSpPr>
        <p:spPr>
          <a:xfrm>
            <a:off x="5236150" y="1561784"/>
            <a:ext cx="1500702"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ArrDelay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Arrival delay, in minutes</a:t>
            </a:r>
            <a:endParaRPr b="0" i="0" sz="1400" u="none" cap="none" strike="noStrike">
              <a:solidFill>
                <a:schemeClr val="lt1"/>
              </a:solidFill>
              <a:latin typeface="Courier New"/>
              <a:ea typeface="Courier New"/>
              <a:cs typeface="Courier New"/>
              <a:sym typeface="Courier New"/>
            </a:endParaRPr>
          </a:p>
        </p:txBody>
      </p:sp>
      <p:sp>
        <p:nvSpPr>
          <p:cNvPr id="792" name="Google Shape;792;p9"/>
          <p:cNvSpPr txBox="1"/>
          <p:nvPr/>
        </p:nvSpPr>
        <p:spPr>
          <a:xfrm>
            <a:off x="6706785" y="1561563"/>
            <a:ext cx="1389713"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DepDelay</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Departure delay, in minutes</a:t>
            </a:r>
            <a:endParaRPr b="0" i="0" sz="1400" u="none" cap="none" strike="noStrike">
              <a:solidFill>
                <a:schemeClr val="lt1"/>
              </a:solidFill>
              <a:latin typeface="Courier New"/>
              <a:ea typeface="Courier New"/>
              <a:cs typeface="Courier New"/>
              <a:sym typeface="Courier New"/>
            </a:endParaRPr>
          </a:p>
        </p:txBody>
      </p:sp>
      <p:sp>
        <p:nvSpPr>
          <p:cNvPr id="793" name="Google Shape;793;p9"/>
          <p:cNvSpPr txBox="1"/>
          <p:nvPr/>
        </p:nvSpPr>
        <p:spPr>
          <a:xfrm>
            <a:off x="173186" y="3058953"/>
            <a:ext cx="1856080" cy="181588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Origin</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Origin International Air Transport Association  (IATA) airport code</a:t>
            </a:r>
            <a:endParaRPr b="0" i="0" sz="1400" u="none" cap="none" strike="noStrike">
              <a:solidFill>
                <a:schemeClr val="lt1"/>
              </a:solidFill>
              <a:latin typeface="Courier New"/>
              <a:ea typeface="Courier New"/>
              <a:cs typeface="Courier New"/>
              <a:sym typeface="Courier New"/>
            </a:endParaRPr>
          </a:p>
        </p:txBody>
      </p:sp>
      <p:sp>
        <p:nvSpPr>
          <p:cNvPr id="794" name="Google Shape;794;p9"/>
          <p:cNvSpPr txBox="1"/>
          <p:nvPr/>
        </p:nvSpPr>
        <p:spPr>
          <a:xfrm>
            <a:off x="1900989" y="3097217"/>
            <a:ext cx="1468902"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Dest</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Destination (IATA) airport code</a:t>
            </a:r>
            <a:endParaRPr b="0" i="0" sz="1400" u="none" cap="none" strike="noStrike">
              <a:solidFill>
                <a:schemeClr val="lt1"/>
              </a:solidFill>
              <a:latin typeface="Courier New"/>
              <a:ea typeface="Courier New"/>
              <a:cs typeface="Courier New"/>
              <a:sym typeface="Courier New"/>
            </a:endParaRPr>
          </a:p>
        </p:txBody>
      </p:sp>
      <p:sp>
        <p:nvSpPr>
          <p:cNvPr id="795" name="Google Shape;795;p9"/>
          <p:cNvSpPr txBox="1"/>
          <p:nvPr/>
        </p:nvSpPr>
        <p:spPr>
          <a:xfrm>
            <a:off x="3495061" y="3097217"/>
            <a:ext cx="131144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Distance</a:t>
            </a:r>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In miles</a:t>
            </a:r>
            <a:endParaRPr b="0" i="0" sz="1400" u="none" cap="none" strike="noStrike">
              <a:solidFill>
                <a:schemeClr val="lt1"/>
              </a:solidFill>
              <a:latin typeface="Courier New"/>
              <a:ea typeface="Courier New"/>
              <a:cs typeface="Courier New"/>
              <a:sym typeface="Courier New"/>
            </a:endParaRPr>
          </a:p>
        </p:txBody>
      </p:sp>
      <p:sp>
        <p:nvSpPr>
          <p:cNvPr id="796" name="Google Shape;796;p9"/>
          <p:cNvSpPr txBox="1"/>
          <p:nvPr/>
        </p:nvSpPr>
        <p:spPr>
          <a:xfrm>
            <a:off x="4943024" y="3136232"/>
            <a:ext cx="1684421"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TaxiIn</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 Taxi in time, in minutes</a:t>
            </a:r>
            <a:endParaRPr b="1" i="0" sz="1400" u="none" cap="none" strike="noStrike">
              <a:solidFill>
                <a:schemeClr val="dk1"/>
              </a:solidFill>
              <a:latin typeface="Arial"/>
              <a:ea typeface="Arial"/>
              <a:cs typeface="Arial"/>
              <a:sym typeface="Arial"/>
            </a:endParaRPr>
          </a:p>
        </p:txBody>
      </p:sp>
      <p:sp>
        <p:nvSpPr>
          <p:cNvPr id="797" name="Google Shape;797;p9"/>
          <p:cNvSpPr txBox="1"/>
          <p:nvPr/>
        </p:nvSpPr>
        <p:spPr>
          <a:xfrm>
            <a:off x="6763967" y="3143162"/>
            <a:ext cx="1275348"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Courier New"/>
                <a:ea typeface="Courier New"/>
                <a:cs typeface="Courier New"/>
                <a:sym typeface="Courier New"/>
              </a:rPr>
              <a:t>TaxiOut</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b="1" i="0" sz="1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None/>
            </a:pPr>
            <a:r>
              <a:rPr b="0" i="0" lang="en-US" sz="1400" u="none" cap="none" strike="noStrike">
                <a:solidFill>
                  <a:schemeClr val="lt1"/>
                </a:solidFill>
                <a:latin typeface="Courier New"/>
                <a:ea typeface="Courier New"/>
                <a:cs typeface="Courier New"/>
                <a:sym typeface="Courier New"/>
              </a:rPr>
              <a:t>Taxi out time in minutes</a:t>
            </a:r>
            <a:endParaRPr b="0" i="0" sz="1400" u="none" cap="none" strike="noStrike">
              <a:solidFill>
                <a:schemeClr val="lt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Airplane History Thesis by Slidesgo">
  <a:themeElements>
    <a:clrScheme name="Simple Light">
      <a:dk1>
        <a:srgbClr val="213363"/>
      </a:dk1>
      <a:lt1>
        <a:srgbClr val="FFFFFF"/>
      </a:lt1>
      <a:dk2>
        <a:srgbClr val="9AB3E3"/>
      </a:dk2>
      <a:lt2>
        <a:srgbClr val="4A6CAF"/>
      </a:lt2>
      <a:accent1>
        <a:srgbClr val="304F9B"/>
      </a:accent1>
      <a:accent2>
        <a:srgbClr val="B9C5BC"/>
      </a:accent2>
      <a:accent3>
        <a:srgbClr val="677DB7"/>
      </a:accent3>
      <a:accent4>
        <a:srgbClr val="11224E"/>
      </a:accent4>
      <a:accent5>
        <a:srgbClr val="DFDBDB"/>
      </a:accent5>
      <a:accent6>
        <a:srgbClr val="FDEADF"/>
      </a:accent6>
      <a:hlink>
        <a:srgbClr val="2133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