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465" y="772795"/>
            <a:ext cx="7772400" cy="1470025"/>
          </a:xfrm>
        </p:spPr>
        <p:txBody>
          <a:bodyPr/>
          <a:lstStyle/>
          <a:p>
            <a:r>
              <a:rPr>
                <a:solidFill>
                  <a:schemeClr val="tx2">
                    <a:lumMod val="75000"/>
                  </a:schemeClr>
                </a:solidFill>
              </a:rPr>
              <a:t>The World of Web Development</a:t>
            </a:r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5335"/>
            <a:ext cx="6400800" cy="1752600"/>
          </a:xfrm>
        </p:spPr>
        <p:txBody>
          <a:bodyPr>
            <a:noAutofit/>
          </a:bodyPr>
          <a:lstStyle/>
          <a:p>
            <a:r>
              <a:rPr sz="2400">
                <a:solidFill>
                  <a:srgbClr val="FF0000"/>
                </a:solidFill>
              </a:rPr>
              <a:t>How the Web Works, What </a:t>
            </a:r>
            <a:r>
              <a:rPr lang="de-DE" sz="2400">
                <a:solidFill>
                  <a:srgbClr val="FF0000"/>
                </a:solidFill>
                <a:latin typeface="Calibri" panose="020F0502020204030204" charset="0"/>
              </a:rPr>
              <a:t> I </a:t>
            </a:r>
            <a:r>
              <a:rPr sz="2400">
                <a:solidFill>
                  <a:srgbClr val="FF0000"/>
                </a:solidFill>
              </a:rPr>
              <a:t>Need, and Why I Chose It</a:t>
            </a:r>
            <a:endParaRPr sz="2400">
              <a:solidFill>
                <a:srgbClr val="FF0000"/>
              </a:solidFill>
            </a:endParaRPr>
          </a:p>
          <a:p>
            <a:endParaRPr sz="2400">
              <a:solidFill>
                <a:srgbClr val="FF0000"/>
              </a:solidFill>
            </a:endParaRPr>
          </a:p>
          <a:p>
            <a:r>
              <a:rPr sz="2400">
                <a:solidFill>
                  <a:srgbClr val="FF0000"/>
                </a:solidFill>
              </a:rPr>
              <a:t>Presented by: [</a:t>
            </a:r>
            <a:r>
              <a:rPr lang="de-DE" sz="2400">
                <a:solidFill>
                  <a:srgbClr val="FF0000"/>
                </a:solidFill>
                <a:latin typeface="Calibri" panose="020F0502020204030204" charset="0"/>
              </a:rPr>
              <a:t>Manar Amar</a:t>
            </a:r>
            <a:r>
              <a:rPr sz="2400">
                <a:solidFill>
                  <a:srgbClr val="FF0000"/>
                </a:solidFill>
              </a:rPr>
              <a:t>]</a:t>
            </a:r>
            <a:endParaRPr sz="2400">
              <a:solidFill>
                <a:srgbClr val="FF0000"/>
              </a:solidFill>
            </a:endParaRPr>
          </a:p>
          <a:p>
            <a:r>
              <a:rPr sz="2400">
                <a:solidFill>
                  <a:srgbClr val="FF0000"/>
                </a:solidFill>
              </a:rPr>
              <a:t>[</a:t>
            </a:r>
            <a:r>
              <a:rPr lang="de-DE" sz="2400">
                <a:solidFill>
                  <a:srgbClr val="FF0000"/>
                </a:solidFill>
                <a:latin typeface="Calibri" panose="020F0502020204030204" charset="0"/>
              </a:rPr>
              <a:t>27-10-2025</a:t>
            </a:r>
            <a:r>
              <a:rPr sz="2400">
                <a:solidFill>
                  <a:srgbClr val="FF0000"/>
                </a:solidFill>
              </a:rPr>
              <a:t>]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tx2"/>
                </a:solidFill>
              </a:rPr>
              <a:t>How Does the Web Work?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• The web connects computers worldwide to share information.</a:t>
            </a:r>
          </a:p>
          <a:p>
            <a:pPr>
              <a:defRPr sz="2000"/>
            </a:pPr>
            <a:r>
              <a:t>• When you type a URL (like www.google.com), your browser sends a request to a server.</a:t>
            </a:r>
          </a:p>
          <a:p>
            <a:pPr>
              <a:defRPr sz="2000"/>
            </a:pPr>
            <a:r>
              <a:t>• The server finds the right page and sends it back to your browser.</a:t>
            </a:r>
          </a:p>
          <a:p>
            <a:pPr>
              <a:defRPr sz="2000"/>
            </a:pPr>
            <a:r>
              <a:t>• The browser displays the webpage using HTML, CSS, and JavaScript.</a:t>
            </a:r>
          </a:p>
          <a:p>
            <a:pPr>
              <a:defRPr sz="2000"/>
            </a:pPr>
            <a:r>
              <a:t>→ Flow: User → Browser → Internet → Server → Browser → Webpage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olidFill>
                  <a:schemeClr val="tx2"/>
                </a:solidFill>
              </a:rPr>
              <a:t>What </a:t>
            </a:r>
            <a:r>
              <a:rPr lang="de-DE">
                <a:solidFill>
                  <a:schemeClr val="tx2"/>
                </a:solidFill>
                <a:latin typeface="Calibri" panose="020F0502020204030204" charset="0"/>
              </a:rPr>
              <a:t>I</a:t>
            </a:r>
            <a:r>
              <a:rPr>
                <a:solidFill>
                  <a:schemeClr val="tx2"/>
                </a:solidFill>
              </a:rPr>
              <a:t> Need to Be a Web Developer?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• Web developers </a:t>
            </a:r>
            <a:r>
              <a:rPr lang="de-DE">
                <a:latin typeface="Calibri" panose="020F0502020204030204" charset="0"/>
              </a:rPr>
              <a:t>creat </a:t>
            </a:r>
            <a:r>
              <a:t>web applications</a:t>
            </a:r>
            <a:r>
              <a:rPr lang="de-DE">
                <a:latin typeface="Calibri" panose="020F0502020204030204" charset="0"/>
              </a:rPr>
              <a:t> and Websites</a:t>
            </a:r>
            <a:r>
              <a:t>.</a:t>
            </a:r>
          </a:p>
          <a:p>
            <a:pPr>
              <a:defRPr sz="2000"/>
            </a:pPr>
            <a:r>
              <a:t>• </a:t>
            </a:r>
            <a:r>
              <a:rPr lang="de-DE">
                <a:latin typeface="Calibri" panose="020F0502020204030204" charset="0"/>
              </a:rPr>
              <a:t>Using  in the </a:t>
            </a:r>
            <a:r>
              <a:t>Frontend: HTML, CSS, JavaScript .</a:t>
            </a:r>
          </a:p>
          <a:p>
            <a:pPr>
              <a:defRPr sz="2000"/>
            </a:pPr>
            <a:r>
              <a:t>• </a:t>
            </a:r>
            <a:r>
              <a:rPr lang="de-DE">
                <a:latin typeface="Calibri" panose="020F0502020204030204" charset="0"/>
              </a:rPr>
              <a:t>Using</a:t>
            </a:r>
            <a:r>
              <a:t>Backend: Node.js, Python, PHP</a:t>
            </a:r>
            <a:r>
              <a:rPr lang="de-DE">
                <a:latin typeface="Calibri" panose="020F0502020204030204" charset="0"/>
              </a:rPr>
              <a:t> and </a:t>
            </a:r>
            <a:r>
              <a:t>manag</a:t>
            </a:r>
            <a:r>
              <a:rPr lang="de-DE">
                <a:latin typeface="Calibri" panose="020F0502020204030204" charset="0"/>
              </a:rPr>
              <a:t>ing the Data</a:t>
            </a:r>
            <a:r>
              <a:t> and </a:t>
            </a:r>
            <a:r>
              <a:rPr lang="de-DE">
                <a:latin typeface="Calibri" panose="020F0502020204030204" charset="0"/>
              </a:rPr>
              <a:t>the  Logic</a:t>
            </a:r>
            <a:r>
              <a:t>.</a:t>
            </a:r>
          </a:p>
          <a:p>
            <a:pPr>
              <a:defRPr sz="2000"/>
            </a:pPr>
            <a:r>
              <a:t>• </a:t>
            </a:r>
            <a:r>
              <a:rPr lang="de-DE">
                <a:latin typeface="Calibri" panose="020F0502020204030204" charset="0"/>
              </a:rPr>
              <a:t>Using </a:t>
            </a:r>
            <a:r>
              <a:t>Other tools</a:t>
            </a:r>
            <a:r>
              <a:rPr lang="de-DE">
                <a:latin typeface="Calibri" panose="020F0502020204030204" charset="0"/>
              </a:rPr>
              <a:t> for example (</a:t>
            </a:r>
            <a:r>
              <a:t> Git/GitHub</a:t>
            </a:r>
            <a:r>
              <a:rPr lang="de-DE">
                <a:latin typeface="Calibri" panose="020F0502020204030204" charset="0"/>
              </a:rPr>
              <a:t> and</a:t>
            </a:r>
            <a:r>
              <a:t>APIs, problem-solving, design</a:t>
            </a:r>
            <a:r>
              <a:rPr lang="de-DE">
                <a:latin typeface="Calibri" panose="020F0502020204030204" charset="0"/>
              </a:rPr>
              <a:t> applications)</a:t>
            </a:r>
          </a:p>
          <a:p>
            <a:pPr>
              <a:defRPr sz="2000"/>
            </a:pPr>
            <a:r>
              <a:t>• Start</a:t>
            </a:r>
            <a:r>
              <a:rPr lang="de-DE">
                <a:latin typeface="Calibri" panose="020F0502020204030204" charset="0"/>
              </a:rPr>
              <a:t>ing </a:t>
            </a:r>
            <a:r>
              <a:t>with basics, then move to frameworks like React or Vue.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olidFill>
                  <a:schemeClr val="tx2"/>
                </a:solidFill>
              </a:rPr>
              <a:t>Why I Cho</a:t>
            </a:r>
            <a:r>
              <a:rPr lang="de-DE">
                <a:solidFill>
                  <a:schemeClr val="tx2"/>
                </a:solidFill>
                <a:latin typeface="Calibri" panose="020F0502020204030204" charset="0"/>
              </a:rPr>
              <a:t>o</a:t>
            </a:r>
            <a:r>
              <a:rPr>
                <a:solidFill>
                  <a:schemeClr val="tx2"/>
                </a:solidFill>
              </a:rPr>
              <a:t>se to Learn Web Development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• I enjoy creating things people can actually use.</a:t>
            </a:r>
          </a:p>
          <a:p>
            <a:pPr>
              <a:defRPr sz="2000"/>
            </a:pPr>
            <a:r>
              <a:t>• The web connects everyone </a:t>
            </a:r>
          </a:p>
          <a:p>
            <a:pPr>
              <a:defRPr sz="2000"/>
            </a:pPr>
            <a:r>
              <a:t>I want to be </a:t>
            </a:r>
            <a:r>
              <a:rPr lang="de-DE">
                <a:latin typeface="Calibri" panose="020F0502020204030204" charset="0"/>
              </a:rPr>
              <a:t>seccessful developper in this World</a:t>
            </a:r>
            <a:r>
              <a:t>• </a:t>
            </a:r>
          </a:p>
          <a:p>
            <a:pPr>
              <a:defRPr sz="2000"/>
            </a:pPr>
            <a:r>
              <a:t>It’s a</a:t>
            </a:r>
            <a:r>
              <a:rPr lang="de-DE">
                <a:latin typeface="Calibri" panose="020F0502020204030204" charset="0"/>
              </a:rPr>
              <a:t>n important</a:t>
            </a:r>
            <a:r>
              <a:t> </a:t>
            </a:r>
            <a:r>
              <a:rPr lang="de-DE">
                <a:latin typeface="Calibri" panose="020F0502020204030204" charset="0"/>
              </a:rPr>
              <a:t>O</a:t>
            </a:r>
            <a:r>
              <a:t>pportunities to learn.</a:t>
            </a:r>
          </a:p>
          <a:p>
            <a:pPr>
              <a:defRPr sz="2000"/>
            </a:pPr>
            <a:r>
              <a:t>• It combines logic and creativity, which I find exciting</a:t>
            </a:r>
            <a:r>
              <a:rPr lang="de-DE">
                <a:latin typeface="Calibri" panose="020F0502020204030204" charset="0"/>
              </a:rPr>
              <a:t> and very important in our society .</a:t>
            </a:r>
            <a:endParaRPr lang="de-DE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2"/>
                </a:solidFill>
                <a:latin typeface="Calibri" panose="020F0502020204030204" charset="0"/>
              </a:rPr>
              <a:t>Conclusion</a:t>
            </a:r>
            <a:endParaRPr lang="de-DE">
              <a:solidFill>
                <a:schemeClr val="tx2"/>
              </a:solidFill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de-DE">
                <a:latin typeface="Calibri" panose="020F0502020204030204" charset="0"/>
              </a:rPr>
              <a:t>In this Reasearching , I learn many important things such as:</a:t>
            </a:r>
          </a:p>
          <a:p>
            <a:pPr>
              <a:defRPr sz="2000"/>
            </a:pPr>
            <a:r>
              <a:t>• I learned how to use keywords to search effectively.</a:t>
            </a:r>
          </a:p>
          <a:p>
            <a:pPr>
              <a:defRPr sz="2000"/>
            </a:pPr>
            <a:r>
              <a:t>• I discovered that learning to learn is key for developers.</a:t>
            </a:r>
          </a:p>
          <a:p>
            <a:pPr>
              <a:defRPr sz="2000"/>
            </a:pPr>
            <a:r>
              <a:t>• I now understand the journey of a web developer.</a:t>
            </a:r>
          </a:p>
          <a:p>
            <a:pPr>
              <a:defRPr sz="2000"/>
            </a:pPr>
            <a:r>
              <a:t>• Start small, build projects, and grow continuously.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1436</Words>
  <Application>WPS Presentation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The World of Web Development</vt:lpstr>
      <vt:lpstr>How Does the Web Work?</vt:lpstr>
      <vt:lpstr>What Do You Need to Be a Web Developer?</vt:lpstr>
      <vt:lpstr>Why I Chose to Learn Web Development</vt:lpstr>
      <vt:lpstr>What I Learned from This Research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Manar Amar</cp:lastModifiedBy>
  <cp:revision>2</cp:revision>
  <dcterms:created xsi:type="dcterms:W3CDTF">2013-01-27T09:14:00Z</dcterms:created>
  <dcterms:modified xsi:type="dcterms:W3CDTF">2025-10-27T15:22:39Z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8C80339E700A46278952D744182648BC_13</vt:lpwstr>
  </property>
  <property fmtid="{D5CDD505-2E9C-101B-9397-08002B2CF9AE}" pid="3" name="KSOProductBuildVer">
    <vt:lpwstr>1033-12.2.0.23131</vt:lpwstr>
  </property>
</Properties>
</file>