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379" r:id="rId3"/>
    <p:sldId id="380" r:id="rId4"/>
    <p:sldId id="381" r:id="rId5"/>
    <p:sldId id="386" r:id="rId6"/>
    <p:sldId id="382" r:id="rId7"/>
    <p:sldId id="384" r:id="rId8"/>
    <p:sldId id="387" r:id="rId9"/>
    <p:sldId id="385" r:id="rId10"/>
    <p:sldId id="290" r:id="rId11"/>
  </p:sldIdLst>
  <p:sldSz cx="9144000" cy="5143500" type="screen16x9"/>
  <p:notesSz cx="6858000" cy="9144000"/>
  <p:embeddedFontLst>
    <p:embeddedFont>
      <p:font typeface="Arimo" panose="020B0604020202020204" charset="0"/>
      <p:regular r:id="rId13"/>
      <p:bold r:id="rId14"/>
      <p:italic r:id="rId15"/>
      <p:boldItalic r:id="rId16"/>
    </p:embeddedFont>
    <p:embeddedFont>
      <p:font typeface="Bai Jamjuree" panose="020B0604020202020204" charset="-34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46565-B02C-4248-A8A9-8433FB45956A}">
  <a:tblStyle styleId="{E1446565-B02C-4248-A8A9-8433FB4595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13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72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21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97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69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70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44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55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881431" y="-445400"/>
            <a:ext cx="5426733" cy="6248897"/>
            <a:chOff x="3881431" y="-445400"/>
            <a:chExt cx="5426733" cy="6248897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5481425" y="-445400"/>
              <a:ext cx="3826739" cy="6097583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2700000">
              <a:off x="4038150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548038"/>
            <a:ext cx="43677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50050" y="-64280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5420412" y="-211687"/>
            <a:ext cx="3010344" cy="5610354"/>
            <a:chOff x="5420412" y="-211687"/>
            <a:chExt cx="3010344" cy="5610354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5420412" y="4743497"/>
              <a:ext cx="653056" cy="655170"/>
              <a:chOff x="1926550" y="3146625"/>
              <a:chExt cx="301225" cy="3022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7777710" y="539440"/>
              <a:ext cx="653046" cy="611943"/>
              <a:chOff x="1281300" y="2251475"/>
              <a:chExt cx="280025" cy="2624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5537500" y="-211687"/>
              <a:ext cx="1286291" cy="1296864"/>
              <a:chOff x="5254975" y="-194125"/>
              <a:chExt cx="1286291" cy="1296864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2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1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0" name="Google Shape;1440;p21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1" name="Google Shape;1441;p21"/>
          <p:cNvSpPr/>
          <p:nvPr/>
        </p:nvSpPr>
        <p:spPr>
          <a:xfrm>
            <a:off x="8607775" y="31506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21"/>
          <p:cNvGrpSpPr/>
          <p:nvPr/>
        </p:nvGrpSpPr>
        <p:grpSpPr>
          <a:xfrm rot="-9735451">
            <a:off x="8332789" y="4437124"/>
            <a:ext cx="410123" cy="333699"/>
            <a:chOff x="1271050" y="2649850"/>
            <a:chExt cx="120475" cy="98025"/>
          </a:xfrm>
        </p:grpSpPr>
        <p:sp>
          <p:nvSpPr>
            <p:cNvPr id="1443" name="Google Shape;1443;p2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2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1447" name="Google Shape;1447;p2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1"/>
          <p:cNvGrpSpPr/>
          <p:nvPr/>
        </p:nvGrpSpPr>
        <p:grpSpPr>
          <a:xfrm>
            <a:off x="8211475" y="2806872"/>
            <a:ext cx="653056" cy="655170"/>
            <a:chOff x="1926550" y="3146625"/>
            <a:chExt cx="301225" cy="302200"/>
          </a:xfrm>
        </p:grpSpPr>
        <p:sp>
          <p:nvSpPr>
            <p:cNvPr id="1453" name="Google Shape;1453;p2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21"/>
          <p:cNvGrpSpPr/>
          <p:nvPr/>
        </p:nvGrpSpPr>
        <p:grpSpPr>
          <a:xfrm>
            <a:off x="-638200" y="1613938"/>
            <a:ext cx="1286291" cy="1296864"/>
            <a:chOff x="5254975" y="-194125"/>
            <a:chExt cx="1286291" cy="1296864"/>
          </a:xfrm>
        </p:grpSpPr>
        <p:sp>
          <p:nvSpPr>
            <p:cNvPr id="1463" name="Google Shape;1463;p2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2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1465" name="Google Shape;1465;p2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0" name="Google Shape;1570;p21"/>
          <p:cNvSpPr/>
          <p:nvPr/>
        </p:nvSpPr>
        <p:spPr>
          <a:xfrm>
            <a:off x="4821532" y="4432826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1"/>
          <p:cNvSpPr/>
          <p:nvPr/>
        </p:nvSpPr>
        <p:spPr>
          <a:xfrm>
            <a:off x="4351757" y="4437648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1"/>
          <p:cNvSpPr/>
          <p:nvPr/>
        </p:nvSpPr>
        <p:spPr>
          <a:xfrm>
            <a:off x="3877160" y="4437648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23"/>
          <p:cNvSpPr txBox="1">
            <a:spLocks noGrp="1"/>
          </p:cNvSpPr>
          <p:nvPr>
            <p:ph type="subTitle" idx="1"/>
          </p:nvPr>
        </p:nvSpPr>
        <p:spPr>
          <a:xfrm>
            <a:off x="4947756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6" name="Google Shape;1606;p23"/>
          <p:cNvSpPr txBox="1">
            <a:spLocks noGrp="1"/>
          </p:cNvSpPr>
          <p:nvPr>
            <p:ph type="subTitle" idx="2"/>
          </p:nvPr>
        </p:nvSpPr>
        <p:spPr>
          <a:xfrm>
            <a:off x="1155450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07" name="Google Shape;1607;p23"/>
          <p:cNvGrpSpPr/>
          <p:nvPr/>
        </p:nvGrpSpPr>
        <p:grpSpPr>
          <a:xfrm>
            <a:off x="8621085" y="706040"/>
            <a:ext cx="653046" cy="611943"/>
            <a:chOff x="1281300" y="2251475"/>
            <a:chExt cx="280025" cy="262400"/>
          </a:xfrm>
        </p:grpSpPr>
        <p:sp>
          <p:nvSpPr>
            <p:cNvPr id="1608" name="Google Shape;1608;p23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23"/>
          <p:cNvGrpSpPr/>
          <p:nvPr/>
        </p:nvGrpSpPr>
        <p:grpSpPr>
          <a:xfrm>
            <a:off x="303112" y="4276409"/>
            <a:ext cx="653056" cy="655170"/>
            <a:chOff x="1926550" y="3146625"/>
            <a:chExt cx="301225" cy="302200"/>
          </a:xfrm>
        </p:grpSpPr>
        <p:sp>
          <p:nvSpPr>
            <p:cNvPr id="1614" name="Google Shape;1614;p2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23"/>
          <p:cNvGrpSpPr/>
          <p:nvPr/>
        </p:nvGrpSpPr>
        <p:grpSpPr>
          <a:xfrm>
            <a:off x="-543644" y="1971992"/>
            <a:ext cx="9687647" cy="3800294"/>
            <a:chOff x="-543644" y="1971992"/>
            <a:chExt cx="9687647" cy="3800294"/>
          </a:xfrm>
        </p:grpSpPr>
        <p:sp>
          <p:nvSpPr>
            <p:cNvPr id="1624" name="Google Shape;1624;p23"/>
            <p:cNvSpPr/>
            <p:nvPr/>
          </p:nvSpPr>
          <p:spPr>
            <a:xfrm rot="2700000">
              <a:off x="-386925" y="2166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 rot="-928434">
              <a:off x="7795601" y="4415461"/>
              <a:ext cx="1207842" cy="1217770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2" name="Google Shape;2312;p30"/>
          <p:cNvGrpSpPr/>
          <p:nvPr/>
        </p:nvGrpSpPr>
        <p:grpSpPr>
          <a:xfrm>
            <a:off x="-1585712" y="1330811"/>
            <a:ext cx="11443888" cy="4472686"/>
            <a:chOff x="-1585712" y="1330811"/>
            <a:chExt cx="11443888" cy="4472686"/>
          </a:xfrm>
        </p:grpSpPr>
        <p:sp>
          <p:nvSpPr>
            <p:cNvPr id="2313" name="Google Shape;2313;p30"/>
            <p:cNvSpPr/>
            <p:nvPr/>
          </p:nvSpPr>
          <p:spPr>
            <a:xfrm flipH="1">
              <a:off x="7366644" y="1330811"/>
              <a:ext cx="2491531" cy="3970042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-1585712" y="2727575"/>
              <a:ext cx="2741290" cy="2741290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0"/>
            <p:cNvSpPr/>
            <p:nvPr/>
          </p:nvSpPr>
          <p:spPr>
            <a:xfrm rot="2700000">
              <a:off x="4128975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6" name="Google Shape;2316;p30"/>
          <p:cNvSpPr txBox="1">
            <a:spLocks noGrp="1"/>
          </p:cNvSpPr>
          <p:nvPr>
            <p:ph type="title"/>
          </p:nvPr>
        </p:nvSpPr>
        <p:spPr>
          <a:xfrm>
            <a:off x="2099142" y="612375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17" name="Google Shape;2317;p30"/>
          <p:cNvSpPr txBox="1">
            <a:spLocks noGrp="1"/>
          </p:cNvSpPr>
          <p:nvPr>
            <p:ph type="subTitle" idx="1"/>
          </p:nvPr>
        </p:nvSpPr>
        <p:spPr>
          <a:xfrm>
            <a:off x="2099100" y="1776300"/>
            <a:ext cx="4945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8" name="Google Shape;2318;p30"/>
          <p:cNvSpPr txBox="1"/>
          <p:nvPr/>
        </p:nvSpPr>
        <p:spPr>
          <a:xfrm>
            <a:off x="2099100" y="35468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ms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m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ms" sz="1000" b="1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lang="m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m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m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m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m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2319" name="Google Shape;2319;p30"/>
          <p:cNvGrpSpPr/>
          <p:nvPr/>
        </p:nvGrpSpPr>
        <p:grpSpPr>
          <a:xfrm>
            <a:off x="7620198" y="2008542"/>
            <a:ext cx="1873697" cy="3460334"/>
            <a:chOff x="7620198" y="2008542"/>
            <a:chExt cx="1873697" cy="3460334"/>
          </a:xfrm>
        </p:grpSpPr>
        <p:grpSp>
          <p:nvGrpSpPr>
            <p:cNvPr id="2320" name="Google Shape;2320;p30"/>
            <p:cNvGrpSpPr/>
            <p:nvPr/>
          </p:nvGrpSpPr>
          <p:grpSpPr>
            <a:xfrm>
              <a:off x="7652397" y="3009852"/>
              <a:ext cx="653046" cy="611943"/>
              <a:chOff x="1281300" y="2251475"/>
              <a:chExt cx="280025" cy="262400"/>
            </a:xfrm>
          </p:grpSpPr>
          <p:sp>
            <p:nvSpPr>
              <p:cNvPr id="2321" name="Google Shape;2321;p3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6" name="Google Shape;2326;p30"/>
            <p:cNvGrpSpPr/>
            <p:nvPr/>
          </p:nvGrpSpPr>
          <p:grpSpPr>
            <a:xfrm>
              <a:off x="8524747" y="2008542"/>
              <a:ext cx="503203" cy="356245"/>
              <a:chOff x="2779525" y="4198925"/>
              <a:chExt cx="148350" cy="105025"/>
            </a:xfrm>
          </p:grpSpPr>
          <p:grpSp>
            <p:nvGrpSpPr>
              <p:cNvPr id="2327" name="Google Shape;2327;p30"/>
              <p:cNvGrpSpPr/>
              <p:nvPr/>
            </p:nvGrpSpPr>
            <p:grpSpPr>
              <a:xfrm>
                <a:off x="2779525" y="4204125"/>
                <a:ext cx="148350" cy="99825"/>
                <a:chOff x="2438725" y="3288850"/>
                <a:chExt cx="148350" cy="99825"/>
              </a:xfrm>
            </p:grpSpPr>
            <p:sp>
              <p:nvSpPr>
                <p:cNvPr id="2328" name="Google Shape;2328;p30"/>
                <p:cNvSpPr/>
                <p:nvPr/>
              </p:nvSpPr>
              <p:spPr>
                <a:xfrm>
                  <a:off x="2482950" y="3308250"/>
                  <a:ext cx="104125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78" extrusionOk="0">
                      <a:moveTo>
                        <a:pt x="0" y="1"/>
                      </a:moveTo>
                      <a:lnTo>
                        <a:pt x="0" y="378"/>
                      </a:lnTo>
                      <a:lnTo>
                        <a:pt x="4164" y="378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30"/>
                <p:cNvSpPr/>
                <p:nvPr/>
              </p:nvSpPr>
              <p:spPr>
                <a:xfrm>
                  <a:off x="2438725" y="3288850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0"/>
                      </a:moveTo>
                      <a:lnTo>
                        <a:pt x="505" y="610"/>
                      </a:lnTo>
                      <a:lnTo>
                        <a:pt x="272" y="372"/>
                      </a:lnTo>
                      <a:lnTo>
                        <a:pt x="1" y="644"/>
                      </a:lnTo>
                      <a:lnTo>
                        <a:pt x="505" y="1159"/>
                      </a:lnTo>
                      <a:lnTo>
                        <a:pt x="1392" y="272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2330;p30"/>
                <p:cNvSpPr/>
                <p:nvPr/>
              </p:nvSpPr>
              <p:spPr>
                <a:xfrm>
                  <a:off x="2482950" y="3354700"/>
                  <a:ext cx="104125" cy="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4164" y="383"/>
                      </a:lnTo>
                      <a:lnTo>
                        <a:pt x="41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1" name="Google Shape;2331;p30"/>
                <p:cNvSpPr/>
                <p:nvPr/>
              </p:nvSpPr>
              <p:spPr>
                <a:xfrm>
                  <a:off x="2482950" y="3379075"/>
                  <a:ext cx="104125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4" extrusionOk="0">
                      <a:moveTo>
                        <a:pt x="0" y="1"/>
                      </a:moveTo>
                      <a:lnTo>
                        <a:pt x="0" y="384"/>
                      </a:lnTo>
                      <a:lnTo>
                        <a:pt x="4164" y="384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2" name="Google Shape;2332;p30"/>
                <p:cNvSpPr/>
                <p:nvPr/>
              </p:nvSpPr>
              <p:spPr>
                <a:xfrm>
                  <a:off x="2438725" y="3359675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1"/>
                      </a:moveTo>
                      <a:lnTo>
                        <a:pt x="505" y="611"/>
                      </a:lnTo>
                      <a:lnTo>
                        <a:pt x="272" y="378"/>
                      </a:lnTo>
                      <a:lnTo>
                        <a:pt x="1" y="644"/>
                      </a:lnTo>
                      <a:lnTo>
                        <a:pt x="505" y="1160"/>
                      </a:lnTo>
                      <a:lnTo>
                        <a:pt x="1392" y="272"/>
                      </a:lnTo>
                      <a:lnTo>
                        <a:pt x="1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3" name="Google Shape;2333;p30"/>
              <p:cNvSpPr/>
              <p:nvPr/>
            </p:nvSpPr>
            <p:spPr>
              <a:xfrm>
                <a:off x="2823750" y="4198925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4" name="Google Shape;2334;p30"/>
            <p:cNvGrpSpPr/>
            <p:nvPr/>
          </p:nvGrpSpPr>
          <p:grpSpPr>
            <a:xfrm rot="778270">
              <a:off x="7771711" y="3868274"/>
              <a:ext cx="1318121" cy="1471437"/>
              <a:chOff x="3390175" y="4223650"/>
              <a:chExt cx="549325" cy="613250"/>
            </a:xfrm>
          </p:grpSpPr>
          <p:sp>
            <p:nvSpPr>
              <p:cNvPr id="2335" name="Google Shape;2335;p3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5" name="Google Shape;2345;p30"/>
            <p:cNvGrpSpPr/>
            <p:nvPr/>
          </p:nvGrpSpPr>
          <p:grpSpPr>
            <a:xfrm>
              <a:off x="7620198" y="2485827"/>
              <a:ext cx="1873697" cy="349174"/>
              <a:chOff x="1772825" y="2295825"/>
              <a:chExt cx="511925" cy="95400"/>
            </a:xfrm>
          </p:grpSpPr>
          <p:sp>
            <p:nvSpPr>
              <p:cNvPr id="2346" name="Google Shape;2346;p30"/>
              <p:cNvSpPr/>
              <p:nvPr/>
            </p:nvSpPr>
            <p:spPr>
              <a:xfrm>
                <a:off x="1772825" y="2295825"/>
                <a:ext cx="511925" cy="95400"/>
              </a:xfrm>
              <a:custGeom>
                <a:avLst/>
                <a:gdLst/>
                <a:ahLst/>
                <a:cxnLst/>
                <a:rect l="l" t="t" r="r" b="b"/>
                <a:pathLst>
                  <a:path w="20477" h="3816" extrusionOk="0">
                    <a:moveTo>
                      <a:pt x="18569" y="267"/>
                    </a:moveTo>
                    <a:cubicBezTo>
                      <a:pt x="19479" y="267"/>
                      <a:pt x="20222" y="1004"/>
                      <a:pt x="20222" y="1913"/>
                    </a:cubicBezTo>
                    <a:cubicBezTo>
                      <a:pt x="20222" y="2823"/>
                      <a:pt x="19479" y="3560"/>
                      <a:pt x="18569" y="3560"/>
                    </a:cubicBezTo>
                    <a:lnTo>
                      <a:pt x="1908" y="3560"/>
                    </a:lnTo>
                    <a:cubicBezTo>
                      <a:pt x="999" y="3560"/>
                      <a:pt x="261" y="2823"/>
                      <a:pt x="261" y="1913"/>
                    </a:cubicBezTo>
                    <a:cubicBezTo>
                      <a:pt x="261" y="1004"/>
                      <a:pt x="999" y="267"/>
                      <a:pt x="1908" y="267"/>
                    </a:cubicBezTo>
                    <a:close/>
                    <a:moveTo>
                      <a:pt x="1908" y="0"/>
                    </a:moveTo>
                    <a:cubicBezTo>
                      <a:pt x="855" y="0"/>
                      <a:pt x="1" y="854"/>
                      <a:pt x="1" y="1908"/>
                    </a:cubicBezTo>
                    <a:cubicBezTo>
                      <a:pt x="1" y="2961"/>
                      <a:pt x="855" y="3815"/>
                      <a:pt x="1908" y="3815"/>
                    </a:cubicBezTo>
                    <a:lnTo>
                      <a:pt x="18569" y="3815"/>
                    </a:lnTo>
                    <a:cubicBezTo>
                      <a:pt x="19623" y="3815"/>
                      <a:pt x="20477" y="2961"/>
                      <a:pt x="20477" y="1908"/>
                    </a:cubicBezTo>
                    <a:cubicBezTo>
                      <a:pt x="20477" y="854"/>
                      <a:pt x="19623" y="0"/>
                      <a:pt x="185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30"/>
              <p:cNvSpPr/>
              <p:nvPr/>
            </p:nvSpPr>
            <p:spPr>
              <a:xfrm>
                <a:off x="1800425" y="2326875"/>
                <a:ext cx="4242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60" extrusionOk="0">
                    <a:moveTo>
                      <a:pt x="1552" y="0"/>
                    </a:moveTo>
                    <a:lnTo>
                      <a:pt x="0" y="1043"/>
                    </a:lnTo>
                    <a:lnTo>
                      <a:pt x="139" y="1259"/>
                    </a:lnTo>
                    <a:lnTo>
                      <a:pt x="1697" y="211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30"/>
              <p:cNvSpPr/>
              <p:nvPr/>
            </p:nvSpPr>
            <p:spPr>
              <a:xfrm>
                <a:off x="1800425" y="2326725"/>
                <a:ext cx="4242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60" extrusionOk="0">
                    <a:moveTo>
                      <a:pt x="139" y="1"/>
                    </a:moveTo>
                    <a:lnTo>
                      <a:pt x="0" y="217"/>
                    </a:lnTo>
                    <a:lnTo>
                      <a:pt x="1552" y="1259"/>
                    </a:lnTo>
                    <a:lnTo>
                      <a:pt x="1697" y="1043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0"/>
              <p:cNvSpPr/>
              <p:nvPr/>
            </p:nvSpPr>
            <p:spPr>
              <a:xfrm>
                <a:off x="1818425" y="2319250"/>
                <a:ext cx="64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69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256" y="1869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30"/>
              <p:cNvSpPr/>
              <p:nvPr/>
            </p:nvSpPr>
            <p:spPr>
              <a:xfrm>
                <a:off x="1863075" y="2326875"/>
                <a:ext cx="42425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54" extrusionOk="0">
                    <a:moveTo>
                      <a:pt x="1553" y="0"/>
                    </a:moveTo>
                    <a:lnTo>
                      <a:pt x="0" y="1043"/>
                    </a:lnTo>
                    <a:lnTo>
                      <a:pt x="144" y="1253"/>
                    </a:lnTo>
                    <a:lnTo>
                      <a:pt x="1697" y="211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0"/>
              <p:cNvSpPr/>
              <p:nvPr/>
            </p:nvSpPr>
            <p:spPr>
              <a:xfrm>
                <a:off x="1862925" y="2326875"/>
                <a:ext cx="42450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1254" extrusionOk="0">
                    <a:moveTo>
                      <a:pt x="145" y="0"/>
                    </a:moveTo>
                    <a:lnTo>
                      <a:pt x="1" y="211"/>
                    </a:lnTo>
                    <a:lnTo>
                      <a:pt x="1553" y="1253"/>
                    </a:lnTo>
                    <a:lnTo>
                      <a:pt x="1697" y="1043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0"/>
              <p:cNvSpPr/>
              <p:nvPr/>
            </p:nvSpPr>
            <p:spPr>
              <a:xfrm>
                <a:off x="1880950" y="2319250"/>
                <a:ext cx="64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69" extrusionOk="0">
                    <a:moveTo>
                      <a:pt x="0" y="0"/>
                    </a:moveTo>
                    <a:lnTo>
                      <a:pt x="0" y="1869"/>
                    </a:lnTo>
                    <a:lnTo>
                      <a:pt x="255" y="1869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0"/>
              <p:cNvSpPr/>
              <p:nvPr/>
            </p:nvSpPr>
            <p:spPr>
              <a:xfrm>
                <a:off x="1925725" y="2326725"/>
                <a:ext cx="42425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260" extrusionOk="0">
                    <a:moveTo>
                      <a:pt x="1553" y="1"/>
                    </a:moveTo>
                    <a:lnTo>
                      <a:pt x="0" y="1043"/>
                    </a:lnTo>
                    <a:lnTo>
                      <a:pt x="144" y="1259"/>
                    </a:lnTo>
                    <a:lnTo>
                      <a:pt x="1697" y="217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0"/>
              <p:cNvSpPr/>
              <p:nvPr/>
            </p:nvSpPr>
            <p:spPr>
              <a:xfrm>
                <a:off x="1925575" y="2326875"/>
                <a:ext cx="4245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1260" extrusionOk="0">
                    <a:moveTo>
                      <a:pt x="139" y="0"/>
                    </a:moveTo>
                    <a:lnTo>
                      <a:pt x="1" y="217"/>
                    </a:lnTo>
                    <a:lnTo>
                      <a:pt x="1553" y="1259"/>
                    </a:lnTo>
                    <a:lnTo>
                      <a:pt x="1697" y="1043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0"/>
              <p:cNvSpPr/>
              <p:nvPr/>
            </p:nvSpPr>
            <p:spPr>
              <a:xfrm>
                <a:off x="1943600" y="2319250"/>
                <a:ext cx="64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869" extrusionOk="0">
                    <a:moveTo>
                      <a:pt x="1" y="0"/>
                    </a:moveTo>
                    <a:lnTo>
                      <a:pt x="1" y="1869"/>
                    </a:lnTo>
                    <a:lnTo>
                      <a:pt x="256" y="1869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6" name="Google Shape;2356;p30"/>
          <p:cNvGrpSpPr/>
          <p:nvPr/>
        </p:nvGrpSpPr>
        <p:grpSpPr>
          <a:xfrm>
            <a:off x="-288967" y="852256"/>
            <a:ext cx="2066310" cy="4676283"/>
            <a:chOff x="-288967" y="852256"/>
            <a:chExt cx="2066310" cy="4676283"/>
          </a:xfrm>
        </p:grpSpPr>
        <p:grpSp>
          <p:nvGrpSpPr>
            <p:cNvPr id="2357" name="Google Shape;2357;p30"/>
            <p:cNvGrpSpPr/>
            <p:nvPr/>
          </p:nvGrpSpPr>
          <p:grpSpPr>
            <a:xfrm rot="-5400000">
              <a:off x="-328218" y="891508"/>
              <a:ext cx="1286280" cy="1207776"/>
              <a:chOff x="2738675" y="2538800"/>
              <a:chExt cx="454275" cy="426550"/>
            </a:xfrm>
          </p:grpSpPr>
          <p:sp>
            <p:nvSpPr>
              <p:cNvPr id="2358" name="Google Shape;2358;p3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0" name="Google Shape;2370;p30"/>
            <p:cNvGrpSpPr/>
            <p:nvPr/>
          </p:nvGrpSpPr>
          <p:grpSpPr>
            <a:xfrm>
              <a:off x="234300" y="4231675"/>
              <a:ext cx="1286291" cy="1296864"/>
              <a:chOff x="5254975" y="-194125"/>
              <a:chExt cx="1286291" cy="1296864"/>
            </a:xfrm>
          </p:grpSpPr>
          <p:sp>
            <p:nvSpPr>
              <p:cNvPr id="2371" name="Google Shape;2371;p30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72" name="Google Shape;2372;p30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2373" name="Google Shape;2373;p30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0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0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0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0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0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0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0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0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0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30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30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30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30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0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0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0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0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0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0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0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0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0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0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0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0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0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0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0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0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0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0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0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0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0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0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0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0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0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0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0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0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0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0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0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0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0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0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0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0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0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0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0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0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0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0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0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0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0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0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0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0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0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0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0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0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0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0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0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0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30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0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0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0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0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0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0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0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0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0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0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0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0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0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0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0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0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0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0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0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0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0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0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0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0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0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0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0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0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0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0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0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0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0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0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78" name="Google Shape;2478;p30"/>
            <p:cNvGrpSpPr/>
            <p:nvPr/>
          </p:nvGrpSpPr>
          <p:grpSpPr>
            <a:xfrm>
              <a:off x="234311" y="2956124"/>
              <a:ext cx="638438" cy="457957"/>
              <a:chOff x="2560975" y="2574850"/>
              <a:chExt cx="265750" cy="190625"/>
            </a:xfrm>
          </p:grpSpPr>
          <p:sp>
            <p:nvSpPr>
              <p:cNvPr id="2479" name="Google Shape;2479;p30"/>
              <p:cNvSpPr/>
              <p:nvPr/>
            </p:nvSpPr>
            <p:spPr>
              <a:xfrm>
                <a:off x="2592725" y="2574850"/>
                <a:ext cx="234000" cy="19062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7625" extrusionOk="0">
                    <a:moveTo>
                      <a:pt x="522" y="1"/>
                    </a:moveTo>
                    <a:cubicBezTo>
                      <a:pt x="239" y="1"/>
                      <a:pt x="0" y="233"/>
                      <a:pt x="0" y="516"/>
                    </a:cubicBezTo>
                    <a:lnTo>
                      <a:pt x="0" y="7103"/>
                    </a:lnTo>
                    <a:cubicBezTo>
                      <a:pt x="0" y="7386"/>
                      <a:pt x="239" y="7624"/>
                      <a:pt x="522" y="7624"/>
                    </a:cubicBezTo>
                    <a:lnTo>
                      <a:pt x="8838" y="7624"/>
                    </a:lnTo>
                    <a:cubicBezTo>
                      <a:pt x="9121" y="7624"/>
                      <a:pt x="9360" y="7386"/>
                      <a:pt x="9360" y="7103"/>
                    </a:cubicBezTo>
                    <a:lnTo>
                      <a:pt x="9360" y="516"/>
                    </a:lnTo>
                    <a:cubicBezTo>
                      <a:pt x="9360" y="233"/>
                      <a:pt x="9121" y="1"/>
                      <a:pt x="88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0"/>
              <p:cNvSpPr/>
              <p:nvPr/>
            </p:nvSpPr>
            <p:spPr>
              <a:xfrm>
                <a:off x="2560975" y="2636250"/>
                <a:ext cx="33025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2646" extrusionOk="0">
                    <a:moveTo>
                      <a:pt x="1320" y="1"/>
                    </a:moveTo>
                    <a:lnTo>
                      <a:pt x="1" y="1326"/>
                    </a:lnTo>
                    <a:lnTo>
                      <a:pt x="1320" y="2646"/>
                    </a:lnTo>
                    <a:lnTo>
                      <a:pt x="13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0"/>
              <p:cNvSpPr/>
              <p:nvPr/>
            </p:nvSpPr>
            <p:spPr>
              <a:xfrm>
                <a:off x="2729250" y="2606175"/>
                <a:ext cx="46050" cy="1282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130" extrusionOk="0">
                    <a:moveTo>
                      <a:pt x="128" y="1"/>
                    </a:moveTo>
                    <a:cubicBezTo>
                      <a:pt x="95" y="28"/>
                      <a:pt x="73" y="78"/>
                      <a:pt x="51" y="134"/>
                    </a:cubicBezTo>
                    <a:cubicBezTo>
                      <a:pt x="29" y="189"/>
                      <a:pt x="17" y="245"/>
                      <a:pt x="12" y="306"/>
                    </a:cubicBezTo>
                    <a:cubicBezTo>
                      <a:pt x="1" y="367"/>
                      <a:pt x="1" y="422"/>
                      <a:pt x="17" y="472"/>
                    </a:cubicBezTo>
                    <a:lnTo>
                      <a:pt x="289" y="538"/>
                    </a:lnTo>
                    <a:cubicBezTo>
                      <a:pt x="400" y="566"/>
                      <a:pt x="483" y="638"/>
                      <a:pt x="528" y="749"/>
                    </a:cubicBezTo>
                    <a:cubicBezTo>
                      <a:pt x="577" y="860"/>
                      <a:pt x="600" y="993"/>
                      <a:pt x="600" y="1137"/>
                    </a:cubicBezTo>
                    <a:lnTo>
                      <a:pt x="600" y="1553"/>
                    </a:lnTo>
                    <a:cubicBezTo>
                      <a:pt x="600" y="1769"/>
                      <a:pt x="655" y="1958"/>
                      <a:pt x="760" y="2146"/>
                    </a:cubicBezTo>
                    <a:cubicBezTo>
                      <a:pt x="860" y="2335"/>
                      <a:pt x="999" y="2468"/>
                      <a:pt x="1176" y="2546"/>
                    </a:cubicBezTo>
                    <a:lnTo>
                      <a:pt x="1176" y="2601"/>
                    </a:lnTo>
                    <a:cubicBezTo>
                      <a:pt x="999" y="2673"/>
                      <a:pt x="860" y="2806"/>
                      <a:pt x="760" y="2995"/>
                    </a:cubicBezTo>
                    <a:cubicBezTo>
                      <a:pt x="655" y="3172"/>
                      <a:pt x="600" y="3377"/>
                      <a:pt x="600" y="3582"/>
                    </a:cubicBezTo>
                    <a:lnTo>
                      <a:pt x="600" y="3993"/>
                    </a:lnTo>
                    <a:cubicBezTo>
                      <a:pt x="600" y="4137"/>
                      <a:pt x="577" y="4270"/>
                      <a:pt x="528" y="4381"/>
                    </a:cubicBezTo>
                    <a:cubicBezTo>
                      <a:pt x="483" y="4492"/>
                      <a:pt x="400" y="4558"/>
                      <a:pt x="289" y="4586"/>
                    </a:cubicBezTo>
                    <a:lnTo>
                      <a:pt x="17" y="4658"/>
                    </a:lnTo>
                    <a:cubicBezTo>
                      <a:pt x="1" y="4708"/>
                      <a:pt x="1" y="4763"/>
                      <a:pt x="12" y="4824"/>
                    </a:cubicBezTo>
                    <a:cubicBezTo>
                      <a:pt x="17" y="4880"/>
                      <a:pt x="29" y="4941"/>
                      <a:pt x="51" y="4996"/>
                    </a:cubicBezTo>
                    <a:cubicBezTo>
                      <a:pt x="73" y="5052"/>
                      <a:pt x="101" y="5102"/>
                      <a:pt x="128" y="5129"/>
                    </a:cubicBezTo>
                    <a:lnTo>
                      <a:pt x="455" y="5085"/>
                    </a:lnTo>
                    <a:cubicBezTo>
                      <a:pt x="705" y="5052"/>
                      <a:pt x="893" y="4941"/>
                      <a:pt x="1049" y="4752"/>
                    </a:cubicBezTo>
                    <a:cubicBezTo>
                      <a:pt x="1193" y="4569"/>
                      <a:pt x="1271" y="4309"/>
                      <a:pt x="1271" y="3993"/>
                    </a:cubicBezTo>
                    <a:lnTo>
                      <a:pt x="1271" y="3560"/>
                    </a:lnTo>
                    <a:cubicBezTo>
                      <a:pt x="1271" y="3366"/>
                      <a:pt x="1320" y="3200"/>
                      <a:pt x="1426" y="3061"/>
                    </a:cubicBezTo>
                    <a:cubicBezTo>
                      <a:pt x="1520" y="2923"/>
                      <a:pt x="1653" y="2834"/>
                      <a:pt x="1803" y="2784"/>
                    </a:cubicBezTo>
                    <a:cubicBezTo>
                      <a:pt x="1825" y="2740"/>
                      <a:pt x="1842" y="2662"/>
                      <a:pt x="1842" y="2562"/>
                    </a:cubicBezTo>
                    <a:cubicBezTo>
                      <a:pt x="1842" y="2468"/>
                      <a:pt x="1825" y="2396"/>
                      <a:pt x="1803" y="2340"/>
                    </a:cubicBezTo>
                    <a:cubicBezTo>
                      <a:pt x="1653" y="2296"/>
                      <a:pt x="1526" y="2202"/>
                      <a:pt x="1426" y="2063"/>
                    </a:cubicBezTo>
                    <a:cubicBezTo>
                      <a:pt x="1320" y="1925"/>
                      <a:pt x="1271" y="1758"/>
                      <a:pt x="1271" y="1564"/>
                    </a:cubicBezTo>
                    <a:lnTo>
                      <a:pt x="1271" y="1132"/>
                    </a:lnTo>
                    <a:cubicBezTo>
                      <a:pt x="1271" y="816"/>
                      <a:pt x="1204" y="561"/>
                      <a:pt x="1049" y="372"/>
                    </a:cubicBezTo>
                    <a:cubicBezTo>
                      <a:pt x="899" y="189"/>
                      <a:pt x="705" y="78"/>
                      <a:pt x="455" y="39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0"/>
              <p:cNvSpPr/>
              <p:nvPr/>
            </p:nvSpPr>
            <p:spPr>
              <a:xfrm>
                <a:off x="2645125" y="2606175"/>
                <a:ext cx="45750" cy="1282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5130" extrusionOk="0">
                    <a:moveTo>
                      <a:pt x="1702" y="1"/>
                    </a:moveTo>
                    <a:lnTo>
                      <a:pt x="1381" y="39"/>
                    </a:lnTo>
                    <a:cubicBezTo>
                      <a:pt x="1137" y="78"/>
                      <a:pt x="932" y="189"/>
                      <a:pt x="788" y="372"/>
                    </a:cubicBezTo>
                    <a:cubicBezTo>
                      <a:pt x="643" y="561"/>
                      <a:pt x="566" y="810"/>
                      <a:pt x="566" y="1132"/>
                    </a:cubicBezTo>
                    <a:lnTo>
                      <a:pt x="566" y="1564"/>
                    </a:lnTo>
                    <a:cubicBezTo>
                      <a:pt x="566" y="1758"/>
                      <a:pt x="516" y="1925"/>
                      <a:pt x="416" y="2063"/>
                    </a:cubicBezTo>
                    <a:cubicBezTo>
                      <a:pt x="316" y="2202"/>
                      <a:pt x="189" y="2296"/>
                      <a:pt x="34" y="2340"/>
                    </a:cubicBezTo>
                    <a:cubicBezTo>
                      <a:pt x="11" y="2390"/>
                      <a:pt x="0" y="2468"/>
                      <a:pt x="0" y="2562"/>
                    </a:cubicBezTo>
                    <a:cubicBezTo>
                      <a:pt x="0" y="2662"/>
                      <a:pt x="11" y="2729"/>
                      <a:pt x="34" y="2784"/>
                    </a:cubicBezTo>
                    <a:cubicBezTo>
                      <a:pt x="189" y="2834"/>
                      <a:pt x="311" y="2923"/>
                      <a:pt x="416" y="3061"/>
                    </a:cubicBezTo>
                    <a:cubicBezTo>
                      <a:pt x="516" y="3200"/>
                      <a:pt x="566" y="3366"/>
                      <a:pt x="566" y="3560"/>
                    </a:cubicBezTo>
                    <a:lnTo>
                      <a:pt x="566" y="3993"/>
                    </a:lnTo>
                    <a:cubicBezTo>
                      <a:pt x="566" y="4320"/>
                      <a:pt x="643" y="4569"/>
                      <a:pt x="788" y="4752"/>
                    </a:cubicBezTo>
                    <a:cubicBezTo>
                      <a:pt x="932" y="4941"/>
                      <a:pt x="1131" y="5052"/>
                      <a:pt x="1381" y="5085"/>
                    </a:cubicBezTo>
                    <a:lnTo>
                      <a:pt x="1702" y="5129"/>
                    </a:lnTo>
                    <a:cubicBezTo>
                      <a:pt x="1741" y="5096"/>
                      <a:pt x="1758" y="5052"/>
                      <a:pt x="1780" y="4996"/>
                    </a:cubicBezTo>
                    <a:cubicBezTo>
                      <a:pt x="1802" y="4941"/>
                      <a:pt x="1813" y="4885"/>
                      <a:pt x="1819" y="4824"/>
                    </a:cubicBezTo>
                    <a:cubicBezTo>
                      <a:pt x="1830" y="4763"/>
                      <a:pt x="1830" y="4708"/>
                      <a:pt x="1813" y="4658"/>
                    </a:cubicBezTo>
                    <a:lnTo>
                      <a:pt x="1542" y="4586"/>
                    </a:lnTo>
                    <a:cubicBezTo>
                      <a:pt x="1431" y="4558"/>
                      <a:pt x="1359" y="4492"/>
                      <a:pt x="1309" y="4381"/>
                    </a:cubicBezTo>
                    <a:cubicBezTo>
                      <a:pt x="1259" y="4270"/>
                      <a:pt x="1237" y="4142"/>
                      <a:pt x="1237" y="3993"/>
                    </a:cubicBezTo>
                    <a:lnTo>
                      <a:pt x="1237" y="3582"/>
                    </a:lnTo>
                    <a:cubicBezTo>
                      <a:pt x="1237" y="3377"/>
                      <a:pt x="1181" y="3183"/>
                      <a:pt x="1081" y="2995"/>
                    </a:cubicBezTo>
                    <a:cubicBezTo>
                      <a:pt x="976" y="2806"/>
                      <a:pt x="838" y="2673"/>
                      <a:pt x="666" y="2601"/>
                    </a:cubicBezTo>
                    <a:lnTo>
                      <a:pt x="666" y="2546"/>
                    </a:lnTo>
                    <a:cubicBezTo>
                      <a:pt x="838" y="2468"/>
                      <a:pt x="976" y="2335"/>
                      <a:pt x="1081" y="2146"/>
                    </a:cubicBezTo>
                    <a:cubicBezTo>
                      <a:pt x="1181" y="1963"/>
                      <a:pt x="1237" y="1758"/>
                      <a:pt x="1237" y="1553"/>
                    </a:cubicBezTo>
                    <a:lnTo>
                      <a:pt x="1237" y="1137"/>
                    </a:lnTo>
                    <a:cubicBezTo>
                      <a:pt x="1237" y="982"/>
                      <a:pt x="1259" y="860"/>
                      <a:pt x="1309" y="749"/>
                    </a:cubicBezTo>
                    <a:cubicBezTo>
                      <a:pt x="1359" y="638"/>
                      <a:pt x="1436" y="566"/>
                      <a:pt x="1542" y="538"/>
                    </a:cubicBezTo>
                    <a:lnTo>
                      <a:pt x="1813" y="472"/>
                    </a:lnTo>
                    <a:cubicBezTo>
                      <a:pt x="1830" y="422"/>
                      <a:pt x="1830" y="367"/>
                      <a:pt x="1819" y="306"/>
                    </a:cubicBezTo>
                    <a:cubicBezTo>
                      <a:pt x="1813" y="250"/>
                      <a:pt x="1802" y="189"/>
                      <a:pt x="1780" y="134"/>
                    </a:cubicBezTo>
                    <a:cubicBezTo>
                      <a:pt x="1758" y="78"/>
                      <a:pt x="1730" y="34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3" name="Google Shape;2483;p30"/>
            <p:cNvGrpSpPr/>
            <p:nvPr/>
          </p:nvGrpSpPr>
          <p:grpSpPr>
            <a:xfrm>
              <a:off x="577854" y="2215622"/>
              <a:ext cx="1199490" cy="541342"/>
              <a:chOff x="2523700" y="2228325"/>
              <a:chExt cx="553500" cy="249800"/>
            </a:xfrm>
          </p:grpSpPr>
          <p:sp>
            <p:nvSpPr>
              <p:cNvPr id="2484" name="Google Shape;2484;p30"/>
              <p:cNvSpPr/>
              <p:nvPr/>
            </p:nvSpPr>
            <p:spPr>
              <a:xfrm>
                <a:off x="2523700" y="2228325"/>
                <a:ext cx="553500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9992" extrusionOk="0">
                    <a:moveTo>
                      <a:pt x="0" y="0"/>
                    </a:moveTo>
                    <a:lnTo>
                      <a:pt x="0" y="9991"/>
                    </a:lnTo>
                    <a:lnTo>
                      <a:pt x="22140" y="9991"/>
                    </a:lnTo>
                    <a:lnTo>
                      <a:pt x="221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0"/>
              <p:cNvSpPr/>
              <p:nvPr/>
            </p:nvSpPr>
            <p:spPr>
              <a:xfrm>
                <a:off x="2718175" y="2319400"/>
                <a:ext cx="93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372" y="222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30"/>
              <p:cNvSpPr/>
              <p:nvPr/>
            </p:nvSpPr>
            <p:spPr>
              <a:xfrm>
                <a:off x="2718175" y="2349750"/>
                <a:ext cx="2646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3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10585" y="222"/>
                    </a:lnTo>
                    <a:lnTo>
                      <a:pt x="10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0"/>
              <p:cNvSpPr/>
              <p:nvPr/>
            </p:nvSpPr>
            <p:spPr>
              <a:xfrm>
                <a:off x="2718175" y="2379825"/>
                <a:ext cx="264625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3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10585" y="222"/>
                    </a:lnTo>
                    <a:lnTo>
                      <a:pt x="10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0"/>
              <p:cNvSpPr/>
              <p:nvPr/>
            </p:nvSpPr>
            <p:spPr>
              <a:xfrm>
                <a:off x="2718175" y="2409775"/>
                <a:ext cx="26462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10585" y="222"/>
                    </a:lnTo>
                    <a:lnTo>
                      <a:pt x="105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0"/>
              <p:cNvSpPr/>
              <p:nvPr/>
            </p:nvSpPr>
            <p:spPr>
              <a:xfrm>
                <a:off x="2816450" y="2319400"/>
                <a:ext cx="91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366" y="222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0"/>
              <p:cNvSpPr/>
              <p:nvPr/>
            </p:nvSpPr>
            <p:spPr>
              <a:xfrm>
                <a:off x="2737025" y="2319400"/>
                <a:ext cx="676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22" extrusionOk="0">
                    <a:moveTo>
                      <a:pt x="0" y="0"/>
                    </a:moveTo>
                    <a:lnTo>
                      <a:pt x="0" y="222"/>
                    </a:lnTo>
                    <a:lnTo>
                      <a:pt x="2706" y="222"/>
                    </a:lnTo>
                    <a:lnTo>
                      <a:pt x="27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0"/>
              <p:cNvSpPr/>
              <p:nvPr/>
            </p:nvSpPr>
            <p:spPr>
              <a:xfrm>
                <a:off x="2576500" y="2320625"/>
                <a:ext cx="98725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949" extrusionOk="0">
                    <a:moveTo>
                      <a:pt x="1" y="1"/>
                    </a:moveTo>
                    <a:lnTo>
                      <a:pt x="1" y="3949"/>
                    </a:lnTo>
                    <a:lnTo>
                      <a:pt x="3948" y="3949"/>
                    </a:lnTo>
                    <a:lnTo>
                      <a:pt x="39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0"/>
              <p:cNvSpPr/>
              <p:nvPr/>
            </p:nvSpPr>
            <p:spPr>
              <a:xfrm>
                <a:off x="2523700" y="2228325"/>
                <a:ext cx="55350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2041" extrusionOk="0">
                    <a:moveTo>
                      <a:pt x="0" y="0"/>
                    </a:moveTo>
                    <a:lnTo>
                      <a:pt x="0" y="2041"/>
                    </a:lnTo>
                    <a:lnTo>
                      <a:pt x="22140" y="2041"/>
                    </a:lnTo>
                    <a:lnTo>
                      <a:pt x="221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2552250" y="2241200"/>
                <a:ext cx="2177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877" extrusionOk="0">
                    <a:moveTo>
                      <a:pt x="448" y="1"/>
                    </a:moveTo>
                    <a:cubicBezTo>
                      <a:pt x="445" y="1"/>
                      <a:pt x="442" y="1"/>
                      <a:pt x="438" y="1"/>
                    </a:cubicBezTo>
                    <a:cubicBezTo>
                      <a:pt x="195" y="1"/>
                      <a:pt x="0" y="195"/>
                      <a:pt x="0" y="439"/>
                    </a:cubicBezTo>
                    <a:cubicBezTo>
                      <a:pt x="0" y="683"/>
                      <a:pt x="195" y="877"/>
                      <a:pt x="438" y="877"/>
                    </a:cubicBezTo>
                    <a:cubicBezTo>
                      <a:pt x="677" y="877"/>
                      <a:pt x="871" y="683"/>
                      <a:pt x="871" y="439"/>
                    </a:cubicBezTo>
                    <a:cubicBezTo>
                      <a:pt x="871" y="198"/>
                      <a:pt x="677" y="1"/>
                      <a:pt x="44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0"/>
              <p:cNvSpPr/>
              <p:nvPr/>
            </p:nvSpPr>
            <p:spPr>
              <a:xfrm>
                <a:off x="2584550" y="2241200"/>
                <a:ext cx="2192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877" extrusionOk="0">
                    <a:moveTo>
                      <a:pt x="438" y="1"/>
                    </a:moveTo>
                    <a:cubicBezTo>
                      <a:pt x="200" y="1"/>
                      <a:pt x="0" y="200"/>
                      <a:pt x="0" y="439"/>
                    </a:cubicBezTo>
                    <a:cubicBezTo>
                      <a:pt x="0" y="677"/>
                      <a:pt x="200" y="877"/>
                      <a:pt x="438" y="877"/>
                    </a:cubicBezTo>
                    <a:cubicBezTo>
                      <a:pt x="682" y="877"/>
                      <a:pt x="876" y="677"/>
                      <a:pt x="876" y="439"/>
                    </a:cubicBezTo>
                    <a:cubicBezTo>
                      <a:pt x="876" y="200"/>
                      <a:pt x="682" y="1"/>
                      <a:pt x="43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0"/>
              <p:cNvSpPr/>
              <p:nvPr/>
            </p:nvSpPr>
            <p:spPr>
              <a:xfrm>
                <a:off x="2616975" y="2241200"/>
                <a:ext cx="21925" cy="219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877" extrusionOk="0">
                    <a:moveTo>
                      <a:pt x="439" y="1"/>
                    </a:moveTo>
                    <a:cubicBezTo>
                      <a:pt x="200" y="1"/>
                      <a:pt x="1" y="200"/>
                      <a:pt x="1" y="439"/>
                    </a:cubicBezTo>
                    <a:cubicBezTo>
                      <a:pt x="1" y="677"/>
                      <a:pt x="200" y="877"/>
                      <a:pt x="439" y="877"/>
                    </a:cubicBezTo>
                    <a:cubicBezTo>
                      <a:pt x="677" y="877"/>
                      <a:pt x="877" y="677"/>
                      <a:pt x="877" y="439"/>
                    </a:cubicBezTo>
                    <a:cubicBezTo>
                      <a:pt x="877" y="200"/>
                      <a:pt x="677" y="1"/>
                      <a:pt x="439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0"/>
              <p:cNvSpPr/>
              <p:nvPr/>
            </p:nvSpPr>
            <p:spPr>
              <a:xfrm>
                <a:off x="2574700" y="2318000"/>
                <a:ext cx="102325" cy="102325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4093" extrusionOk="0">
                    <a:moveTo>
                      <a:pt x="3948" y="139"/>
                    </a:moveTo>
                    <a:lnTo>
                      <a:pt x="3948" y="3943"/>
                    </a:lnTo>
                    <a:lnTo>
                      <a:pt x="139" y="3943"/>
                    </a:lnTo>
                    <a:lnTo>
                      <a:pt x="139" y="139"/>
                    </a:lnTo>
                    <a:close/>
                    <a:moveTo>
                      <a:pt x="1" y="1"/>
                    </a:moveTo>
                    <a:lnTo>
                      <a:pt x="1" y="4092"/>
                    </a:lnTo>
                    <a:lnTo>
                      <a:pt x="4093" y="4092"/>
                    </a:lnTo>
                    <a:lnTo>
                      <a:pt x="40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0"/>
              <p:cNvSpPr/>
              <p:nvPr/>
            </p:nvSpPr>
            <p:spPr>
              <a:xfrm>
                <a:off x="2575125" y="2316625"/>
                <a:ext cx="101200" cy="103975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159" extrusionOk="0">
                    <a:moveTo>
                      <a:pt x="100" y="0"/>
                    </a:moveTo>
                    <a:lnTo>
                      <a:pt x="0" y="100"/>
                    </a:lnTo>
                    <a:lnTo>
                      <a:pt x="3948" y="4159"/>
                    </a:lnTo>
                    <a:lnTo>
                      <a:pt x="4048" y="4059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0"/>
              <p:cNvSpPr/>
              <p:nvPr/>
            </p:nvSpPr>
            <p:spPr>
              <a:xfrm>
                <a:off x="2573875" y="2317875"/>
                <a:ext cx="103850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4154" h="4048" extrusionOk="0">
                    <a:moveTo>
                      <a:pt x="4059" y="0"/>
                    </a:moveTo>
                    <a:lnTo>
                      <a:pt x="0" y="3948"/>
                    </a:lnTo>
                    <a:lnTo>
                      <a:pt x="100" y="4048"/>
                    </a:lnTo>
                    <a:lnTo>
                      <a:pt x="4153" y="100"/>
                    </a:lnTo>
                    <a:lnTo>
                      <a:pt x="40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31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31"/>
          <p:cNvSpPr/>
          <p:nvPr/>
        </p:nvSpPr>
        <p:spPr>
          <a:xfrm>
            <a:off x="-1091125" y="32287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2" name="Google Shape;2502;p31"/>
          <p:cNvGrpSpPr/>
          <p:nvPr/>
        </p:nvGrpSpPr>
        <p:grpSpPr>
          <a:xfrm rot="-9735451">
            <a:off x="8413314" y="529649"/>
            <a:ext cx="410123" cy="333699"/>
            <a:chOff x="1271050" y="2649850"/>
            <a:chExt cx="120475" cy="98025"/>
          </a:xfrm>
        </p:grpSpPr>
        <p:sp>
          <p:nvSpPr>
            <p:cNvPr id="2503" name="Google Shape;2503;p3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3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2507" name="Google Shape;2507;p3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31"/>
          <p:cNvGrpSpPr/>
          <p:nvPr/>
        </p:nvGrpSpPr>
        <p:grpSpPr>
          <a:xfrm>
            <a:off x="-113550" y="1775354"/>
            <a:ext cx="826772" cy="829448"/>
            <a:chOff x="1926550" y="3146625"/>
            <a:chExt cx="301225" cy="302200"/>
          </a:xfrm>
        </p:grpSpPr>
        <p:sp>
          <p:nvSpPr>
            <p:cNvPr id="2513" name="Google Shape;2513;p3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31"/>
          <p:cNvGrpSpPr/>
          <p:nvPr/>
        </p:nvGrpSpPr>
        <p:grpSpPr>
          <a:xfrm>
            <a:off x="8035025" y="3955563"/>
            <a:ext cx="1286291" cy="1296864"/>
            <a:chOff x="5254975" y="-194125"/>
            <a:chExt cx="1286291" cy="1296864"/>
          </a:xfrm>
        </p:grpSpPr>
        <p:sp>
          <p:nvSpPr>
            <p:cNvPr id="2523" name="Google Shape;2523;p3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4" name="Google Shape;2524;p3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525" name="Google Shape;2525;p3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0" name="Google Shape;2630;p31"/>
          <p:cNvSpPr/>
          <p:nvPr/>
        </p:nvSpPr>
        <p:spPr>
          <a:xfrm>
            <a:off x="4821532" y="4771751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1"/>
          <p:cNvSpPr/>
          <p:nvPr/>
        </p:nvSpPr>
        <p:spPr>
          <a:xfrm>
            <a:off x="4351757" y="4776573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1"/>
          <p:cNvSpPr/>
          <p:nvPr/>
        </p:nvSpPr>
        <p:spPr>
          <a:xfrm>
            <a:off x="3877160" y="4776573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4" name="Google Shape;2634;p32"/>
          <p:cNvGrpSpPr/>
          <p:nvPr/>
        </p:nvGrpSpPr>
        <p:grpSpPr>
          <a:xfrm rot="10800000">
            <a:off x="-236418" y="472833"/>
            <a:ext cx="1286280" cy="1207776"/>
            <a:chOff x="2738675" y="2538800"/>
            <a:chExt cx="454275" cy="426550"/>
          </a:xfrm>
        </p:grpSpPr>
        <p:sp>
          <p:nvSpPr>
            <p:cNvPr id="2635" name="Google Shape;2635;p32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32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32"/>
          <p:cNvSpPr/>
          <p:nvPr/>
        </p:nvSpPr>
        <p:spPr>
          <a:xfrm>
            <a:off x="7060113" y="-1829175"/>
            <a:ext cx="2741290" cy="2741290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9" name="Google Shape;2649;p32"/>
          <p:cNvGrpSpPr/>
          <p:nvPr/>
        </p:nvGrpSpPr>
        <p:grpSpPr>
          <a:xfrm rot="-5400000">
            <a:off x="-412769" y="3286620"/>
            <a:ext cx="1552425" cy="1565185"/>
            <a:chOff x="5254975" y="-194125"/>
            <a:chExt cx="1286291" cy="1296864"/>
          </a:xfrm>
        </p:grpSpPr>
        <p:sp>
          <p:nvSpPr>
            <p:cNvPr id="2650" name="Google Shape;2650;p32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1" name="Google Shape;2651;p32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652" name="Google Shape;2652;p32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2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2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2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2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2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2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2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2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2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2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2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2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2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2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2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2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2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2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2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2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2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2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2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2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2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2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2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2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2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2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2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2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2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2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2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2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2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2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2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7" name="Google Shape;2757;p32"/>
          <p:cNvGrpSpPr/>
          <p:nvPr/>
        </p:nvGrpSpPr>
        <p:grpSpPr>
          <a:xfrm rot="778270">
            <a:off x="7771711" y="3868274"/>
            <a:ext cx="1318121" cy="1471437"/>
            <a:chOff x="3390175" y="4223650"/>
            <a:chExt cx="549325" cy="613250"/>
          </a:xfrm>
        </p:grpSpPr>
        <p:sp>
          <p:nvSpPr>
            <p:cNvPr id="2758" name="Google Shape;2758;p32"/>
            <p:cNvSpPr/>
            <p:nvPr/>
          </p:nvSpPr>
          <p:spPr>
            <a:xfrm>
              <a:off x="3402225" y="4269550"/>
              <a:ext cx="537275" cy="567350"/>
            </a:xfrm>
            <a:custGeom>
              <a:avLst/>
              <a:gdLst/>
              <a:ahLst/>
              <a:cxnLst/>
              <a:rect l="l" t="t" r="r" b="b"/>
              <a:pathLst>
                <a:path w="21491" h="22694" extrusionOk="0">
                  <a:moveTo>
                    <a:pt x="1991" y="0"/>
                  </a:moveTo>
                  <a:cubicBezTo>
                    <a:pt x="1991" y="0"/>
                    <a:pt x="466" y="205"/>
                    <a:pt x="1847" y="2534"/>
                  </a:cubicBezTo>
                  <a:lnTo>
                    <a:pt x="4824" y="6637"/>
                  </a:lnTo>
                  <a:cubicBezTo>
                    <a:pt x="5684" y="7968"/>
                    <a:pt x="6959" y="10163"/>
                    <a:pt x="6615" y="10707"/>
                  </a:cubicBezTo>
                  <a:cubicBezTo>
                    <a:pt x="6466" y="10942"/>
                    <a:pt x="6251" y="11027"/>
                    <a:pt x="6019" y="11027"/>
                  </a:cubicBezTo>
                  <a:cubicBezTo>
                    <a:pt x="5732" y="11027"/>
                    <a:pt x="5419" y="10897"/>
                    <a:pt x="5173" y="10762"/>
                  </a:cubicBezTo>
                  <a:cubicBezTo>
                    <a:pt x="4724" y="10512"/>
                    <a:pt x="4325" y="10185"/>
                    <a:pt x="3893" y="9925"/>
                  </a:cubicBezTo>
                  <a:cubicBezTo>
                    <a:pt x="3294" y="9570"/>
                    <a:pt x="2656" y="9259"/>
                    <a:pt x="1991" y="9043"/>
                  </a:cubicBezTo>
                  <a:cubicBezTo>
                    <a:pt x="1770" y="8973"/>
                    <a:pt x="1460" y="8874"/>
                    <a:pt x="1176" y="8874"/>
                  </a:cubicBezTo>
                  <a:cubicBezTo>
                    <a:pt x="990" y="8874"/>
                    <a:pt x="814" y="8917"/>
                    <a:pt x="682" y="9038"/>
                  </a:cubicBezTo>
                  <a:cubicBezTo>
                    <a:pt x="0" y="9647"/>
                    <a:pt x="1353" y="10773"/>
                    <a:pt x="1958" y="11422"/>
                  </a:cubicBezTo>
                  <a:cubicBezTo>
                    <a:pt x="3421" y="12985"/>
                    <a:pt x="12653" y="22694"/>
                    <a:pt x="12653" y="22694"/>
                  </a:cubicBezTo>
                  <a:lnTo>
                    <a:pt x="21491" y="17232"/>
                  </a:lnTo>
                  <a:cubicBezTo>
                    <a:pt x="21491" y="17232"/>
                    <a:pt x="13823" y="6587"/>
                    <a:pt x="12587" y="5184"/>
                  </a:cubicBezTo>
                  <a:cubicBezTo>
                    <a:pt x="11116" y="3504"/>
                    <a:pt x="10183" y="3159"/>
                    <a:pt x="9664" y="3159"/>
                  </a:cubicBezTo>
                  <a:cubicBezTo>
                    <a:pt x="9303" y="3159"/>
                    <a:pt x="9143" y="3327"/>
                    <a:pt x="9143" y="3327"/>
                  </a:cubicBezTo>
                  <a:cubicBezTo>
                    <a:pt x="8705" y="3062"/>
                    <a:pt x="8362" y="2972"/>
                    <a:pt x="8100" y="2972"/>
                  </a:cubicBezTo>
                  <a:cubicBezTo>
                    <a:pt x="7544" y="2972"/>
                    <a:pt x="7347" y="3377"/>
                    <a:pt x="7347" y="3377"/>
                  </a:cubicBezTo>
                  <a:cubicBezTo>
                    <a:pt x="7019" y="3183"/>
                    <a:pt x="6712" y="3112"/>
                    <a:pt x="6437" y="3112"/>
                  </a:cubicBezTo>
                  <a:cubicBezTo>
                    <a:pt x="6051" y="3112"/>
                    <a:pt x="5730" y="3252"/>
                    <a:pt x="5506" y="3388"/>
                  </a:cubicBez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3584925" y="4348975"/>
              <a:ext cx="72775" cy="59475"/>
            </a:xfrm>
            <a:custGeom>
              <a:avLst/>
              <a:gdLst/>
              <a:ahLst/>
              <a:cxnLst/>
              <a:rect l="l" t="t" r="r" b="b"/>
              <a:pathLst>
                <a:path w="2911" h="2379" extrusionOk="0">
                  <a:moveTo>
                    <a:pt x="89" y="0"/>
                  </a:moveTo>
                  <a:lnTo>
                    <a:pt x="0" y="166"/>
                  </a:lnTo>
                  <a:cubicBezTo>
                    <a:pt x="22" y="177"/>
                    <a:pt x="1553" y="1020"/>
                    <a:pt x="2772" y="2379"/>
                  </a:cubicBezTo>
                  <a:lnTo>
                    <a:pt x="2911" y="2257"/>
                  </a:lnTo>
                  <a:cubicBezTo>
                    <a:pt x="1669" y="871"/>
                    <a:pt x="105" y="11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3538750" y="4351875"/>
              <a:ext cx="83475" cy="86375"/>
            </a:xfrm>
            <a:custGeom>
              <a:avLst/>
              <a:gdLst/>
              <a:ahLst/>
              <a:cxnLst/>
              <a:rect l="l" t="t" r="r" b="b"/>
              <a:pathLst>
                <a:path w="3339" h="3455" extrusionOk="0">
                  <a:moveTo>
                    <a:pt x="134" y="0"/>
                  </a:moveTo>
                  <a:lnTo>
                    <a:pt x="1" y="139"/>
                  </a:lnTo>
                  <a:cubicBezTo>
                    <a:pt x="23" y="156"/>
                    <a:pt x="1941" y="1985"/>
                    <a:pt x="3189" y="3455"/>
                  </a:cubicBezTo>
                  <a:lnTo>
                    <a:pt x="3339" y="3333"/>
                  </a:lnTo>
                  <a:cubicBezTo>
                    <a:pt x="2080" y="1858"/>
                    <a:pt x="156" y="1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3630525" y="4348550"/>
              <a:ext cx="51725" cy="41200"/>
            </a:xfrm>
            <a:custGeom>
              <a:avLst/>
              <a:gdLst/>
              <a:ahLst/>
              <a:cxnLst/>
              <a:rect l="l" t="t" r="r" b="b"/>
              <a:pathLst>
                <a:path w="2069" h="1648" extrusionOk="0">
                  <a:moveTo>
                    <a:pt x="61" y="0"/>
                  </a:moveTo>
                  <a:lnTo>
                    <a:pt x="0" y="178"/>
                  </a:lnTo>
                  <a:cubicBezTo>
                    <a:pt x="6" y="178"/>
                    <a:pt x="727" y="450"/>
                    <a:pt x="1941" y="1647"/>
                  </a:cubicBezTo>
                  <a:lnTo>
                    <a:pt x="2068" y="1509"/>
                  </a:lnTo>
                  <a:cubicBezTo>
                    <a:pt x="821" y="283"/>
                    <a:pt x="89" y="11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3506050" y="4405525"/>
              <a:ext cx="48675" cy="105400"/>
            </a:xfrm>
            <a:custGeom>
              <a:avLst/>
              <a:gdLst/>
              <a:ahLst/>
              <a:cxnLst/>
              <a:rect l="l" t="t" r="r" b="b"/>
              <a:pathLst>
                <a:path w="1947" h="42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" y="3582"/>
                    <a:pt x="998" y="4153"/>
                  </a:cubicBezTo>
                  <a:cubicBezTo>
                    <a:pt x="1068" y="4196"/>
                    <a:pt x="1134" y="4215"/>
                    <a:pt x="1197" y="4215"/>
                  </a:cubicBezTo>
                  <a:cubicBezTo>
                    <a:pt x="1659" y="4215"/>
                    <a:pt x="1946" y="3194"/>
                    <a:pt x="1946" y="31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3503825" y="4410650"/>
              <a:ext cx="52425" cy="78050"/>
            </a:xfrm>
            <a:custGeom>
              <a:avLst/>
              <a:gdLst/>
              <a:ahLst/>
              <a:cxnLst/>
              <a:rect l="l" t="t" r="r" b="b"/>
              <a:pathLst>
                <a:path w="2097" h="3122" extrusionOk="0">
                  <a:moveTo>
                    <a:pt x="156" y="0"/>
                  </a:moveTo>
                  <a:lnTo>
                    <a:pt x="1" y="100"/>
                  </a:lnTo>
                  <a:lnTo>
                    <a:pt x="1941" y="3122"/>
                  </a:lnTo>
                  <a:lnTo>
                    <a:pt x="2096" y="302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3460300" y="4226300"/>
              <a:ext cx="16100" cy="21775"/>
            </a:xfrm>
            <a:custGeom>
              <a:avLst/>
              <a:gdLst/>
              <a:ahLst/>
              <a:cxnLst/>
              <a:rect l="l" t="t" r="r" b="b"/>
              <a:pathLst>
                <a:path w="644" h="871" extrusionOk="0">
                  <a:moveTo>
                    <a:pt x="450" y="0"/>
                  </a:moveTo>
                  <a:lnTo>
                    <a:pt x="1" y="754"/>
                  </a:lnTo>
                  <a:lnTo>
                    <a:pt x="195" y="871"/>
                  </a:lnTo>
                  <a:lnTo>
                    <a:pt x="644" y="11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3431750" y="4223650"/>
              <a:ext cx="8900" cy="22625"/>
            </a:xfrm>
            <a:custGeom>
              <a:avLst/>
              <a:gdLst/>
              <a:ahLst/>
              <a:cxnLst/>
              <a:rect l="l" t="t" r="r" b="b"/>
              <a:pathLst>
                <a:path w="356" h="905" extrusionOk="0">
                  <a:moveTo>
                    <a:pt x="222" y="1"/>
                  </a:moveTo>
                  <a:lnTo>
                    <a:pt x="0" y="34"/>
                  </a:lnTo>
                  <a:lnTo>
                    <a:pt x="139" y="905"/>
                  </a:lnTo>
                  <a:lnTo>
                    <a:pt x="355" y="871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3399875" y="4244450"/>
              <a:ext cx="20125" cy="18725"/>
            </a:xfrm>
            <a:custGeom>
              <a:avLst/>
              <a:gdLst/>
              <a:ahLst/>
              <a:cxnLst/>
              <a:rect l="l" t="t" r="r" b="b"/>
              <a:pathLst>
                <a:path w="805" h="749" extrusionOk="0">
                  <a:moveTo>
                    <a:pt x="150" y="0"/>
                  </a:moveTo>
                  <a:lnTo>
                    <a:pt x="0" y="161"/>
                  </a:lnTo>
                  <a:lnTo>
                    <a:pt x="660" y="749"/>
                  </a:lnTo>
                  <a:lnTo>
                    <a:pt x="804" y="58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3390175" y="4281600"/>
              <a:ext cx="22200" cy="6400"/>
            </a:xfrm>
            <a:custGeom>
              <a:avLst/>
              <a:gdLst/>
              <a:ahLst/>
              <a:cxnLst/>
              <a:rect l="l" t="t" r="r" b="b"/>
              <a:pathLst>
                <a:path w="888" h="256" extrusionOk="0">
                  <a:moveTo>
                    <a:pt x="6" y="0"/>
                  </a:moveTo>
                  <a:lnTo>
                    <a:pt x="0" y="222"/>
                  </a:lnTo>
                  <a:lnTo>
                    <a:pt x="876" y="255"/>
                  </a:lnTo>
                  <a:lnTo>
                    <a:pt x="887" y="3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32"/>
          <p:cNvGrpSpPr/>
          <p:nvPr/>
        </p:nvGrpSpPr>
        <p:grpSpPr>
          <a:xfrm>
            <a:off x="8338311" y="3035849"/>
            <a:ext cx="638438" cy="457957"/>
            <a:chOff x="2560975" y="2574850"/>
            <a:chExt cx="265750" cy="190625"/>
          </a:xfrm>
        </p:grpSpPr>
        <p:sp>
          <p:nvSpPr>
            <p:cNvPr id="2769" name="Google Shape;2769;p32"/>
            <p:cNvSpPr/>
            <p:nvPr/>
          </p:nvSpPr>
          <p:spPr>
            <a:xfrm>
              <a:off x="2592725" y="2574850"/>
              <a:ext cx="234000" cy="190625"/>
            </a:xfrm>
            <a:custGeom>
              <a:avLst/>
              <a:gdLst/>
              <a:ahLst/>
              <a:cxnLst/>
              <a:rect l="l" t="t" r="r" b="b"/>
              <a:pathLst>
                <a:path w="9360" h="7625" extrusionOk="0">
                  <a:moveTo>
                    <a:pt x="522" y="1"/>
                  </a:moveTo>
                  <a:cubicBezTo>
                    <a:pt x="239" y="1"/>
                    <a:pt x="0" y="233"/>
                    <a:pt x="0" y="516"/>
                  </a:cubicBezTo>
                  <a:lnTo>
                    <a:pt x="0" y="7103"/>
                  </a:lnTo>
                  <a:cubicBezTo>
                    <a:pt x="0" y="7386"/>
                    <a:pt x="239" y="7624"/>
                    <a:pt x="522" y="7624"/>
                  </a:cubicBezTo>
                  <a:lnTo>
                    <a:pt x="8838" y="7624"/>
                  </a:lnTo>
                  <a:cubicBezTo>
                    <a:pt x="9121" y="7624"/>
                    <a:pt x="9360" y="7386"/>
                    <a:pt x="9360" y="7103"/>
                  </a:cubicBezTo>
                  <a:lnTo>
                    <a:pt x="9360" y="516"/>
                  </a:lnTo>
                  <a:cubicBezTo>
                    <a:pt x="9360" y="233"/>
                    <a:pt x="9121" y="1"/>
                    <a:pt x="8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2560975" y="2636250"/>
              <a:ext cx="33025" cy="66150"/>
            </a:xfrm>
            <a:custGeom>
              <a:avLst/>
              <a:gdLst/>
              <a:ahLst/>
              <a:cxnLst/>
              <a:rect l="l" t="t" r="r" b="b"/>
              <a:pathLst>
                <a:path w="1321" h="2646" extrusionOk="0">
                  <a:moveTo>
                    <a:pt x="1320" y="1"/>
                  </a:moveTo>
                  <a:lnTo>
                    <a:pt x="1" y="1326"/>
                  </a:lnTo>
                  <a:lnTo>
                    <a:pt x="1320" y="2646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2729250" y="2606175"/>
              <a:ext cx="46050" cy="128250"/>
            </a:xfrm>
            <a:custGeom>
              <a:avLst/>
              <a:gdLst/>
              <a:ahLst/>
              <a:cxnLst/>
              <a:rect l="l" t="t" r="r" b="b"/>
              <a:pathLst>
                <a:path w="1842" h="5130" extrusionOk="0">
                  <a:moveTo>
                    <a:pt x="128" y="1"/>
                  </a:moveTo>
                  <a:cubicBezTo>
                    <a:pt x="95" y="28"/>
                    <a:pt x="73" y="78"/>
                    <a:pt x="51" y="134"/>
                  </a:cubicBezTo>
                  <a:cubicBezTo>
                    <a:pt x="29" y="189"/>
                    <a:pt x="17" y="245"/>
                    <a:pt x="12" y="306"/>
                  </a:cubicBezTo>
                  <a:cubicBezTo>
                    <a:pt x="1" y="367"/>
                    <a:pt x="1" y="422"/>
                    <a:pt x="17" y="472"/>
                  </a:cubicBezTo>
                  <a:lnTo>
                    <a:pt x="289" y="538"/>
                  </a:lnTo>
                  <a:cubicBezTo>
                    <a:pt x="400" y="566"/>
                    <a:pt x="483" y="638"/>
                    <a:pt x="528" y="749"/>
                  </a:cubicBezTo>
                  <a:cubicBezTo>
                    <a:pt x="577" y="860"/>
                    <a:pt x="600" y="993"/>
                    <a:pt x="600" y="1137"/>
                  </a:cubicBezTo>
                  <a:lnTo>
                    <a:pt x="600" y="1553"/>
                  </a:lnTo>
                  <a:cubicBezTo>
                    <a:pt x="600" y="1769"/>
                    <a:pt x="655" y="1958"/>
                    <a:pt x="760" y="2146"/>
                  </a:cubicBezTo>
                  <a:cubicBezTo>
                    <a:pt x="860" y="2335"/>
                    <a:pt x="999" y="2468"/>
                    <a:pt x="1176" y="2546"/>
                  </a:cubicBezTo>
                  <a:lnTo>
                    <a:pt x="1176" y="2601"/>
                  </a:lnTo>
                  <a:cubicBezTo>
                    <a:pt x="999" y="2673"/>
                    <a:pt x="860" y="2806"/>
                    <a:pt x="760" y="2995"/>
                  </a:cubicBezTo>
                  <a:cubicBezTo>
                    <a:pt x="655" y="3172"/>
                    <a:pt x="600" y="3377"/>
                    <a:pt x="600" y="3582"/>
                  </a:cubicBezTo>
                  <a:lnTo>
                    <a:pt x="600" y="3993"/>
                  </a:lnTo>
                  <a:cubicBezTo>
                    <a:pt x="600" y="4137"/>
                    <a:pt x="577" y="4270"/>
                    <a:pt x="528" y="4381"/>
                  </a:cubicBezTo>
                  <a:cubicBezTo>
                    <a:pt x="483" y="4492"/>
                    <a:pt x="400" y="4558"/>
                    <a:pt x="289" y="4586"/>
                  </a:cubicBezTo>
                  <a:lnTo>
                    <a:pt x="17" y="4658"/>
                  </a:lnTo>
                  <a:cubicBezTo>
                    <a:pt x="1" y="4708"/>
                    <a:pt x="1" y="4763"/>
                    <a:pt x="12" y="4824"/>
                  </a:cubicBezTo>
                  <a:cubicBezTo>
                    <a:pt x="17" y="4880"/>
                    <a:pt x="29" y="4941"/>
                    <a:pt x="51" y="4996"/>
                  </a:cubicBezTo>
                  <a:cubicBezTo>
                    <a:pt x="73" y="5052"/>
                    <a:pt x="101" y="5102"/>
                    <a:pt x="128" y="5129"/>
                  </a:cubicBezTo>
                  <a:lnTo>
                    <a:pt x="455" y="5085"/>
                  </a:lnTo>
                  <a:cubicBezTo>
                    <a:pt x="705" y="5052"/>
                    <a:pt x="893" y="4941"/>
                    <a:pt x="1049" y="4752"/>
                  </a:cubicBezTo>
                  <a:cubicBezTo>
                    <a:pt x="1193" y="4569"/>
                    <a:pt x="1271" y="4309"/>
                    <a:pt x="1271" y="3993"/>
                  </a:cubicBezTo>
                  <a:lnTo>
                    <a:pt x="1271" y="3560"/>
                  </a:lnTo>
                  <a:cubicBezTo>
                    <a:pt x="1271" y="3366"/>
                    <a:pt x="1320" y="3200"/>
                    <a:pt x="1426" y="3061"/>
                  </a:cubicBezTo>
                  <a:cubicBezTo>
                    <a:pt x="1520" y="2923"/>
                    <a:pt x="1653" y="2834"/>
                    <a:pt x="1803" y="2784"/>
                  </a:cubicBezTo>
                  <a:cubicBezTo>
                    <a:pt x="1825" y="2740"/>
                    <a:pt x="1842" y="2662"/>
                    <a:pt x="1842" y="2562"/>
                  </a:cubicBezTo>
                  <a:cubicBezTo>
                    <a:pt x="1842" y="2468"/>
                    <a:pt x="1825" y="2396"/>
                    <a:pt x="1803" y="2340"/>
                  </a:cubicBezTo>
                  <a:cubicBezTo>
                    <a:pt x="1653" y="2296"/>
                    <a:pt x="1526" y="2202"/>
                    <a:pt x="1426" y="2063"/>
                  </a:cubicBezTo>
                  <a:cubicBezTo>
                    <a:pt x="1320" y="1925"/>
                    <a:pt x="1271" y="1758"/>
                    <a:pt x="1271" y="1564"/>
                  </a:cubicBezTo>
                  <a:lnTo>
                    <a:pt x="1271" y="1132"/>
                  </a:lnTo>
                  <a:cubicBezTo>
                    <a:pt x="1271" y="816"/>
                    <a:pt x="1204" y="561"/>
                    <a:pt x="1049" y="372"/>
                  </a:cubicBezTo>
                  <a:cubicBezTo>
                    <a:pt x="899" y="189"/>
                    <a:pt x="705" y="78"/>
                    <a:pt x="455" y="39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2645125" y="2606175"/>
              <a:ext cx="45750" cy="128250"/>
            </a:xfrm>
            <a:custGeom>
              <a:avLst/>
              <a:gdLst/>
              <a:ahLst/>
              <a:cxnLst/>
              <a:rect l="l" t="t" r="r" b="b"/>
              <a:pathLst>
                <a:path w="1830" h="5130" extrusionOk="0">
                  <a:moveTo>
                    <a:pt x="1702" y="1"/>
                  </a:moveTo>
                  <a:lnTo>
                    <a:pt x="1381" y="39"/>
                  </a:lnTo>
                  <a:cubicBezTo>
                    <a:pt x="1137" y="78"/>
                    <a:pt x="932" y="189"/>
                    <a:pt x="788" y="372"/>
                  </a:cubicBezTo>
                  <a:cubicBezTo>
                    <a:pt x="643" y="561"/>
                    <a:pt x="566" y="810"/>
                    <a:pt x="566" y="1132"/>
                  </a:cubicBezTo>
                  <a:lnTo>
                    <a:pt x="566" y="1564"/>
                  </a:lnTo>
                  <a:cubicBezTo>
                    <a:pt x="566" y="1758"/>
                    <a:pt x="516" y="1925"/>
                    <a:pt x="416" y="2063"/>
                  </a:cubicBezTo>
                  <a:cubicBezTo>
                    <a:pt x="316" y="2202"/>
                    <a:pt x="189" y="2296"/>
                    <a:pt x="34" y="2340"/>
                  </a:cubicBezTo>
                  <a:cubicBezTo>
                    <a:pt x="11" y="2390"/>
                    <a:pt x="0" y="2468"/>
                    <a:pt x="0" y="2562"/>
                  </a:cubicBezTo>
                  <a:cubicBezTo>
                    <a:pt x="0" y="2662"/>
                    <a:pt x="11" y="2729"/>
                    <a:pt x="34" y="2784"/>
                  </a:cubicBezTo>
                  <a:cubicBezTo>
                    <a:pt x="189" y="2834"/>
                    <a:pt x="311" y="2923"/>
                    <a:pt x="416" y="3061"/>
                  </a:cubicBezTo>
                  <a:cubicBezTo>
                    <a:pt x="516" y="3200"/>
                    <a:pt x="566" y="3366"/>
                    <a:pt x="566" y="3560"/>
                  </a:cubicBezTo>
                  <a:lnTo>
                    <a:pt x="566" y="3993"/>
                  </a:lnTo>
                  <a:cubicBezTo>
                    <a:pt x="566" y="4320"/>
                    <a:pt x="643" y="4569"/>
                    <a:pt x="788" y="4752"/>
                  </a:cubicBezTo>
                  <a:cubicBezTo>
                    <a:pt x="932" y="4941"/>
                    <a:pt x="1131" y="5052"/>
                    <a:pt x="1381" y="5085"/>
                  </a:cubicBezTo>
                  <a:lnTo>
                    <a:pt x="1702" y="5129"/>
                  </a:lnTo>
                  <a:cubicBezTo>
                    <a:pt x="1741" y="5096"/>
                    <a:pt x="1758" y="5052"/>
                    <a:pt x="1780" y="4996"/>
                  </a:cubicBezTo>
                  <a:cubicBezTo>
                    <a:pt x="1802" y="4941"/>
                    <a:pt x="1813" y="4885"/>
                    <a:pt x="1819" y="4824"/>
                  </a:cubicBezTo>
                  <a:cubicBezTo>
                    <a:pt x="1830" y="4763"/>
                    <a:pt x="1830" y="4708"/>
                    <a:pt x="1813" y="4658"/>
                  </a:cubicBezTo>
                  <a:lnTo>
                    <a:pt x="1542" y="4586"/>
                  </a:lnTo>
                  <a:cubicBezTo>
                    <a:pt x="1431" y="4558"/>
                    <a:pt x="1359" y="4492"/>
                    <a:pt x="1309" y="4381"/>
                  </a:cubicBezTo>
                  <a:cubicBezTo>
                    <a:pt x="1259" y="4270"/>
                    <a:pt x="1237" y="4142"/>
                    <a:pt x="1237" y="3993"/>
                  </a:cubicBezTo>
                  <a:lnTo>
                    <a:pt x="1237" y="3582"/>
                  </a:lnTo>
                  <a:cubicBezTo>
                    <a:pt x="1237" y="3377"/>
                    <a:pt x="1181" y="3183"/>
                    <a:pt x="1081" y="2995"/>
                  </a:cubicBezTo>
                  <a:cubicBezTo>
                    <a:pt x="976" y="2806"/>
                    <a:pt x="838" y="2673"/>
                    <a:pt x="666" y="2601"/>
                  </a:cubicBezTo>
                  <a:lnTo>
                    <a:pt x="666" y="2546"/>
                  </a:lnTo>
                  <a:cubicBezTo>
                    <a:pt x="838" y="2468"/>
                    <a:pt x="976" y="2335"/>
                    <a:pt x="1081" y="2146"/>
                  </a:cubicBezTo>
                  <a:cubicBezTo>
                    <a:pt x="1181" y="1963"/>
                    <a:pt x="1237" y="1758"/>
                    <a:pt x="1237" y="1553"/>
                  </a:cubicBezTo>
                  <a:lnTo>
                    <a:pt x="1237" y="1137"/>
                  </a:lnTo>
                  <a:cubicBezTo>
                    <a:pt x="1237" y="982"/>
                    <a:pt x="1259" y="860"/>
                    <a:pt x="1309" y="749"/>
                  </a:cubicBezTo>
                  <a:cubicBezTo>
                    <a:pt x="1359" y="638"/>
                    <a:pt x="1436" y="566"/>
                    <a:pt x="1542" y="538"/>
                  </a:cubicBezTo>
                  <a:lnTo>
                    <a:pt x="1813" y="472"/>
                  </a:lnTo>
                  <a:cubicBezTo>
                    <a:pt x="1830" y="422"/>
                    <a:pt x="1830" y="367"/>
                    <a:pt x="1819" y="306"/>
                  </a:cubicBezTo>
                  <a:cubicBezTo>
                    <a:pt x="1813" y="250"/>
                    <a:pt x="1802" y="189"/>
                    <a:pt x="1780" y="134"/>
                  </a:cubicBezTo>
                  <a:cubicBezTo>
                    <a:pt x="1758" y="78"/>
                    <a:pt x="1730" y="34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3" name="Google Shape;2773;p32"/>
          <p:cNvGrpSpPr/>
          <p:nvPr/>
        </p:nvGrpSpPr>
        <p:grpSpPr>
          <a:xfrm>
            <a:off x="1146029" y="192097"/>
            <a:ext cx="1199490" cy="541342"/>
            <a:chOff x="2523700" y="2228325"/>
            <a:chExt cx="553500" cy="249800"/>
          </a:xfrm>
        </p:grpSpPr>
        <p:sp>
          <p:nvSpPr>
            <p:cNvPr id="2774" name="Google Shape;2774;p32"/>
            <p:cNvSpPr/>
            <p:nvPr/>
          </p:nvSpPr>
          <p:spPr>
            <a:xfrm>
              <a:off x="2523700" y="2228325"/>
              <a:ext cx="553500" cy="249800"/>
            </a:xfrm>
            <a:custGeom>
              <a:avLst/>
              <a:gdLst/>
              <a:ahLst/>
              <a:cxnLst/>
              <a:rect l="l" t="t" r="r" b="b"/>
              <a:pathLst>
                <a:path w="22140" h="9992" extrusionOk="0">
                  <a:moveTo>
                    <a:pt x="0" y="0"/>
                  </a:moveTo>
                  <a:lnTo>
                    <a:pt x="0" y="9991"/>
                  </a:lnTo>
                  <a:lnTo>
                    <a:pt x="22140" y="999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2718175" y="2319400"/>
              <a:ext cx="9300" cy="5550"/>
            </a:xfrm>
            <a:custGeom>
              <a:avLst/>
              <a:gdLst/>
              <a:ahLst/>
              <a:cxnLst/>
              <a:rect l="l" t="t" r="r" b="b"/>
              <a:pathLst>
                <a:path w="372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72" y="22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2718175" y="2349750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2718175" y="2379825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2718175" y="2409775"/>
              <a:ext cx="264625" cy="5550"/>
            </a:xfrm>
            <a:custGeom>
              <a:avLst/>
              <a:gdLst/>
              <a:ahLst/>
              <a:cxnLst/>
              <a:rect l="l" t="t" r="r" b="b"/>
              <a:pathLst>
                <a:path w="10585" h="222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2816450" y="2319400"/>
              <a:ext cx="9175" cy="5550"/>
            </a:xfrm>
            <a:custGeom>
              <a:avLst/>
              <a:gdLst/>
              <a:ahLst/>
              <a:cxnLst/>
              <a:rect l="l" t="t" r="r" b="b"/>
              <a:pathLst>
                <a:path w="36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66" y="22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2737025" y="2319400"/>
              <a:ext cx="67675" cy="5550"/>
            </a:xfrm>
            <a:custGeom>
              <a:avLst/>
              <a:gdLst/>
              <a:ahLst/>
              <a:cxnLst/>
              <a:rect l="l" t="t" r="r" b="b"/>
              <a:pathLst>
                <a:path w="270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2706" y="222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2576500" y="232062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1" y="1"/>
                  </a:moveTo>
                  <a:lnTo>
                    <a:pt x="1" y="3949"/>
                  </a:lnTo>
                  <a:lnTo>
                    <a:pt x="3948" y="3949"/>
                  </a:lnTo>
                  <a:lnTo>
                    <a:pt x="3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2523700" y="2228325"/>
              <a:ext cx="553500" cy="51025"/>
            </a:xfrm>
            <a:custGeom>
              <a:avLst/>
              <a:gdLst/>
              <a:ahLst/>
              <a:cxnLst/>
              <a:rect l="l" t="t" r="r" b="b"/>
              <a:pathLst>
                <a:path w="22140" h="2041" extrusionOk="0">
                  <a:moveTo>
                    <a:pt x="0" y="0"/>
                  </a:moveTo>
                  <a:lnTo>
                    <a:pt x="0" y="2041"/>
                  </a:lnTo>
                  <a:lnTo>
                    <a:pt x="22140" y="204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2552250" y="2241200"/>
              <a:ext cx="21775" cy="21925"/>
            </a:xfrm>
            <a:custGeom>
              <a:avLst/>
              <a:gdLst/>
              <a:ahLst/>
              <a:cxnLst/>
              <a:rect l="l" t="t" r="r" b="b"/>
              <a:pathLst>
                <a:path w="871" h="877" extrusionOk="0">
                  <a:moveTo>
                    <a:pt x="448" y="1"/>
                  </a:moveTo>
                  <a:cubicBezTo>
                    <a:pt x="445" y="1"/>
                    <a:pt x="442" y="1"/>
                    <a:pt x="438" y="1"/>
                  </a:cubicBezTo>
                  <a:cubicBezTo>
                    <a:pt x="195" y="1"/>
                    <a:pt x="0" y="195"/>
                    <a:pt x="0" y="439"/>
                  </a:cubicBezTo>
                  <a:cubicBezTo>
                    <a:pt x="0" y="683"/>
                    <a:pt x="195" y="877"/>
                    <a:pt x="438" y="877"/>
                  </a:cubicBezTo>
                  <a:cubicBezTo>
                    <a:pt x="677" y="877"/>
                    <a:pt x="871" y="683"/>
                    <a:pt x="871" y="439"/>
                  </a:cubicBezTo>
                  <a:cubicBezTo>
                    <a:pt x="871" y="198"/>
                    <a:pt x="677" y="1"/>
                    <a:pt x="44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2584550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8" y="1"/>
                  </a:moveTo>
                  <a:cubicBezTo>
                    <a:pt x="200" y="1"/>
                    <a:pt x="0" y="200"/>
                    <a:pt x="0" y="439"/>
                  </a:cubicBezTo>
                  <a:cubicBezTo>
                    <a:pt x="0" y="677"/>
                    <a:pt x="200" y="877"/>
                    <a:pt x="438" y="877"/>
                  </a:cubicBezTo>
                  <a:cubicBezTo>
                    <a:pt x="682" y="877"/>
                    <a:pt x="876" y="677"/>
                    <a:pt x="876" y="439"/>
                  </a:cubicBezTo>
                  <a:cubicBezTo>
                    <a:pt x="876" y="200"/>
                    <a:pt x="682" y="1"/>
                    <a:pt x="43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2616975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9" y="1"/>
                  </a:moveTo>
                  <a:cubicBezTo>
                    <a:pt x="200" y="1"/>
                    <a:pt x="1" y="200"/>
                    <a:pt x="1" y="439"/>
                  </a:cubicBezTo>
                  <a:cubicBezTo>
                    <a:pt x="1" y="677"/>
                    <a:pt x="200" y="877"/>
                    <a:pt x="439" y="877"/>
                  </a:cubicBezTo>
                  <a:cubicBezTo>
                    <a:pt x="677" y="877"/>
                    <a:pt x="877" y="677"/>
                    <a:pt x="877" y="439"/>
                  </a:cubicBezTo>
                  <a:cubicBezTo>
                    <a:pt x="877" y="200"/>
                    <a:pt x="677" y="1"/>
                    <a:pt x="439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2574700" y="2318000"/>
              <a:ext cx="102325" cy="102325"/>
            </a:xfrm>
            <a:custGeom>
              <a:avLst/>
              <a:gdLst/>
              <a:ahLst/>
              <a:cxnLst/>
              <a:rect l="l" t="t" r="r" b="b"/>
              <a:pathLst>
                <a:path w="4093" h="4093" extrusionOk="0">
                  <a:moveTo>
                    <a:pt x="3948" y="139"/>
                  </a:moveTo>
                  <a:lnTo>
                    <a:pt x="3948" y="3943"/>
                  </a:lnTo>
                  <a:lnTo>
                    <a:pt x="139" y="3943"/>
                  </a:lnTo>
                  <a:lnTo>
                    <a:pt x="139" y="139"/>
                  </a:lnTo>
                  <a:close/>
                  <a:moveTo>
                    <a:pt x="1" y="1"/>
                  </a:moveTo>
                  <a:lnTo>
                    <a:pt x="1" y="4092"/>
                  </a:lnTo>
                  <a:lnTo>
                    <a:pt x="4093" y="4092"/>
                  </a:lnTo>
                  <a:lnTo>
                    <a:pt x="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2575125" y="2316625"/>
              <a:ext cx="101200" cy="103975"/>
            </a:xfrm>
            <a:custGeom>
              <a:avLst/>
              <a:gdLst/>
              <a:ahLst/>
              <a:cxnLst/>
              <a:rect l="l" t="t" r="r" b="b"/>
              <a:pathLst>
                <a:path w="4048" h="4159" extrusionOk="0">
                  <a:moveTo>
                    <a:pt x="100" y="0"/>
                  </a:moveTo>
                  <a:lnTo>
                    <a:pt x="0" y="100"/>
                  </a:lnTo>
                  <a:lnTo>
                    <a:pt x="3948" y="4159"/>
                  </a:lnTo>
                  <a:lnTo>
                    <a:pt x="4048" y="405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2573875" y="2317875"/>
              <a:ext cx="103850" cy="101200"/>
            </a:xfrm>
            <a:custGeom>
              <a:avLst/>
              <a:gdLst/>
              <a:ahLst/>
              <a:cxnLst/>
              <a:rect l="l" t="t" r="r" b="b"/>
              <a:pathLst>
                <a:path w="4154" h="4048" extrusionOk="0">
                  <a:moveTo>
                    <a:pt x="4059" y="0"/>
                  </a:moveTo>
                  <a:lnTo>
                    <a:pt x="0" y="3948"/>
                  </a:lnTo>
                  <a:lnTo>
                    <a:pt x="100" y="4048"/>
                  </a:lnTo>
                  <a:lnTo>
                    <a:pt x="4153" y="100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i Jamjuree"/>
              <a:buNone/>
              <a:defRPr sz="3200" b="1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7" r:id="rId3"/>
    <p:sldLayoutId id="2147483669" r:id="rId4"/>
    <p:sldLayoutId id="2147483676" r:id="rId5"/>
    <p:sldLayoutId id="2147483677" r:id="rId6"/>
    <p:sldLayoutId id="214748367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6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sz="4000" dirty="0"/>
              <a:t>Functions</a:t>
            </a:r>
            <a:endParaRPr sz="4000" dirty="0"/>
          </a:p>
        </p:txBody>
      </p:sp>
      <p:sp>
        <p:nvSpPr>
          <p:cNvPr id="2800" name="Google Shape;2800;p36"/>
          <p:cNvSpPr txBox="1">
            <a:spLocks noGrp="1"/>
          </p:cNvSpPr>
          <p:nvPr>
            <p:ph type="subTitle" idx="1"/>
          </p:nvPr>
        </p:nvSpPr>
        <p:spPr>
          <a:xfrm>
            <a:off x="713225" y="3548038"/>
            <a:ext cx="43677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Presented By : Asmaa Ahmed</a:t>
            </a:r>
            <a:endParaRPr dirty="0"/>
          </a:p>
        </p:txBody>
      </p:sp>
      <p:grpSp>
        <p:nvGrpSpPr>
          <p:cNvPr id="2801" name="Google Shape;2801;p36"/>
          <p:cNvGrpSpPr/>
          <p:nvPr/>
        </p:nvGrpSpPr>
        <p:grpSpPr>
          <a:xfrm>
            <a:off x="7693907" y="3396233"/>
            <a:ext cx="1286280" cy="1207776"/>
            <a:chOff x="2738675" y="2538800"/>
            <a:chExt cx="454275" cy="426550"/>
          </a:xfrm>
        </p:grpSpPr>
        <p:sp>
          <p:nvSpPr>
            <p:cNvPr id="2802" name="Google Shape;2802;p36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6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6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6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6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6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6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6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36"/>
          <p:cNvGrpSpPr/>
          <p:nvPr/>
        </p:nvGrpSpPr>
        <p:grpSpPr>
          <a:xfrm>
            <a:off x="5802162" y="4075900"/>
            <a:ext cx="1905020" cy="234657"/>
            <a:chOff x="5802163" y="4075900"/>
            <a:chExt cx="1905020" cy="234657"/>
          </a:xfrm>
        </p:grpSpPr>
        <p:sp>
          <p:nvSpPr>
            <p:cNvPr id="2815" name="Google Shape;2815;p36"/>
            <p:cNvSpPr/>
            <p:nvPr/>
          </p:nvSpPr>
          <p:spPr>
            <a:xfrm>
              <a:off x="7096739" y="4075900"/>
              <a:ext cx="610443" cy="234657"/>
            </a:xfrm>
            <a:custGeom>
              <a:avLst/>
              <a:gdLst/>
              <a:ahLst/>
              <a:cxnLst/>
              <a:rect l="l" t="t" r="r" b="b"/>
              <a:pathLst>
                <a:path w="17916" h="6887" extrusionOk="0">
                  <a:moveTo>
                    <a:pt x="14472" y="389"/>
                  </a:moveTo>
                  <a:cubicBezTo>
                    <a:pt x="16152" y="389"/>
                    <a:pt x="17527" y="1758"/>
                    <a:pt x="17527" y="3444"/>
                  </a:cubicBezTo>
                  <a:cubicBezTo>
                    <a:pt x="17527" y="5129"/>
                    <a:pt x="16152" y="6499"/>
                    <a:pt x="14472" y="6499"/>
                  </a:cubicBezTo>
                  <a:lnTo>
                    <a:pt x="3444" y="6499"/>
                  </a:lnTo>
                  <a:cubicBezTo>
                    <a:pt x="1758" y="6499"/>
                    <a:pt x="389" y="5129"/>
                    <a:pt x="389" y="3444"/>
                  </a:cubicBezTo>
                  <a:cubicBezTo>
                    <a:pt x="389" y="1758"/>
                    <a:pt x="1758" y="389"/>
                    <a:pt x="3444" y="389"/>
                  </a:cubicBezTo>
                  <a:close/>
                  <a:moveTo>
                    <a:pt x="3444" y="1"/>
                  </a:moveTo>
                  <a:cubicBezTo>
                    <a:pt x="1542" y="1"/>
                    <a:pt x="1" y="1548"/>
                    <a:pt x="1" y="3444"/>
                  </a:cubicBezTo>
                  <a:cubicBezTo>
                    <a:pt x="1" y="5340"/>
                    <a:pt x="1548" y="6887"/>
                    <a:pt x="3444" y="6887"/>
                  </a:cubicBezTo>
                  <a:lnTo>
                    <a:pt x="14472" y="6887"/>
                  </a:lnTo>
                  <a:cubicBezTo>
                    <a:pt x="16368" y="6887"/>
                    <a:pt x="17915" y="5346"/>
                    <a:pt x="17915" y="3444"/>
                  </a:cubicBezTo>
                  <a:cubicBezTo>
                    <a:pt x="17915" y="1548"/>
                    <a:pt x="16368" y="1"/>
                    <a:pt x="14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6"/>
            <p:cNvSpPr/>
            <p:nvPr/>
          </p:nvSpPr>
          <p:spPr>
            <a:xfrm>
              <a:off x="6452756" y="4082510"/>
              <a:ext cx="597189" cy="221437"/>
            </a:xfrm>
            <a:custGeom>
              <a:avLst/>
              <a:gdLst/>
              <a:ahLst/>
              <a:cxnLst/>
              <a:rect l="l" t="t" r="r" b="b"/>
              <a:pathLst>
                <a:path w="17527" h="6499" extrusionOk="0">
                  <a:moveTo>
                    <a:pt x="3250" y="1"/>
                  </a:moveTo>
                  <a:cubicBezTo>
                    <a:pt x="1459" y="1"/>
                    <a:pt x="1" y="1453"/>
                    <a:pt x="1" y="3250"/>
                  </a:cubicBezTo>
                  <a:cubicBezTo>
                    <a:pt x="1" y="5046"/>
                    <a:pt x="1459" y="6499"/>
                    <a:pt x="3250" y="6499"/>
                  </a:cubicBezTo>
                  <a:lnTo>
                    <a:pt x="14278" y="6499"/>
                  </a:lnTo>
                  <a:cubicBezTo>
                    <a:pt x="16069" y="6499"/>
                    <a:pt x="17527" y="5046"/>
                    <a:pt x="17527" y="3250"/>
                  </a:cubicBezTo>
                  <a:cubicBezTo>
                    <a:pt x="17527" y="1453"/>
                    <a:pt x="16074" y="1"/>
                    <a:pt x="14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>
              <a:off x="5802163" y="4082510"/>
              <a:ext cx="597393" cy="221437"/>
            </a:xfrm>
            <a:custGeom>
              <a:avLst/>
              <a:gdLst/>
              <a:ahLst/>
              <a:cxnLst/>
              <a:rect l="l" t="t" r="r" b="b"/>
              <a:pathLst>
                <a:path w="17533" h="6499" extrusionOk="0">
                  <a:moveTo>
                    <a:pt x="3255" y="1"/>
                  </a:moveTo>
                  <a:cubicBezTo>
                    <a:pt x="1458" y="1"/>
                    <a:pt x="0" y="1453"/>
                    <a:pt x="0" y="3250"/>
                  </a:cubicBezTo>
                  <a:cubicBezTo>
                    <a:pt x="0" y="5046"/>
                    <a:pt x="1458" y="6499"/>
                    <a:pt x="3255" y="6499"/>
                  </a:cubicBezTo>
                  <a:lnTo>
                    <a:pt x="14277" y="6499"/>
                  </a:lnTo>
                  <a:cubicBezTo>
                    <a:pt x="16068" y="6499"/>
                    <a:pt x="17532" y="5046"/>
                    <a:pt x="17532" y="3250"/>
                  </a:cubicBezTo>
                  <a:cubicBezTo>
                    <a:pt x="17532" y="1453"/>
                    <a:pt x="16074" y="1"/>
                    <a:pt x="1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36"/>
          <p:cNvGrpSpPr/>
          <p:nvPr/>
        </p:nvGrpSpPr>
        <p:grpSpPr>
          <a:xfrm>
            <a:off x="8179172" y="2673417"/>
            <a:ext cx="503203" cy="356245"/>
            <a:chOff x="2779525" y="4198925"/>
            <a:chExt cx="148350" cy="105025"/>
          </a:xfrm>
        </p:grpSpPr>
        <p:grpSp>
          <p:nvGrpSpPr>
            <p:cNvPr id="2819" name="Google Shape;2819;p36"/>
            <p:cNvGrpSpPr/>
            <p:nvPr/>
          </p:nvGrpSpPr>
          <p:grpSpPr>
            <a:xfrm>
              <a:off x="2779525" y="4204125"/>
              <a:ext cx="148350" cy="99825"/>
              <a:chOff x="2438725" y="3288850"/>
              <a:chExt cx="148350" cy="99825"/>
            </a:xfrm>
          </p:grpSpPr>
          <p:sp>
            <p:nvSpPr>
              <p:cNvPr id="2820" name="Google Shape;2820;p36"/>
              <p:cNvSpPr/>
              <p:nvPr/>
            </p:nvSpPr>
            <p:spPr>
              <a:xfrm>
                <a:off x="2482950" y="3308250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>
                <a:off x="2438725" y="3288850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0"/>
                    </a:moveTo>
                    <a:lnTo>
                      <a:pt x="505" y="610"/>
                    </a:lnTo>
                    <a:lnTo>
                      <a:pt x="272" y="372"/>
                    </a:lnTo>
                    <a:lnTo>
                      <a:pt x="1" y="644"/>
                    </a:lnTo>
                    <a:lnTo>
                      <a:pt x="505" y="1159"/>
                    </a:lnTo>
                    <a:lnTo>
                      <a:pt x="1392" y="27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2482950" y="3354700"/>
                <a:ext cx="1041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4164" y="383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6"/>
              <p:cNvSpPr/>
              <p:nvPr/>
            </p:nvSpPr>
            <p:spPr>
              <a:xfrm>
                <a:off x="2482950" y="3379075"/>
                <a:ext cx="1041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4" extrusionOk="0">
                    <a:moveTo>
                      <a:pt x="0" y="1"/>
                    </a:moveTo>
                    <a:lnTo>
                      <a:pt x="0" y="384"/>
                    </a:lnTo>
                    <a:lnTo>
                      <a:pt x="4164" y="384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6"/>
              <p:cNvSpPr/>
              <p:nvPr/>
            </p:nvSpPr>
            <p:spPr>
              <a:xfrm>
                <a:off x="2438725" y="3359675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1"/>
                    </a:moveTo>
                    <a:lnTo>
                      <a:pt x="505" y="611"/>
                    </a:lnTo>
                    <a:lnTo>
                      <a:pt x="272" y="378"/>
                    </a:lnTo>
                    <a:lnTo>
                      <a:pt x="1" y="644"/>
                    </a:lnTo>
                    <a:lnTo>
                      <a:pt x="505" y="1160"/>
                    </a:lnTo>
                    <a:lnTo>
                      <a:pt x="1392" y="272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5" name="Google Shape;2825;p36"/>
            <p:cNvSpPr/>
            <p:nvPr/>
          </p:nvSpPr>
          <p:spPr>
            <a:xfrm>
              <a:off x="2823750" y="4198925"/>
              <a:ext cx="104125" cy="9450"/>
            </a:xfrm>
            <a:custGeom>
              <a:avLst/>
              <a:gdLst/>
              <a:ahLst/>
              <a:cxnLst/>
              <a:rect l="l" t="t" r="r" b="b"/>
              <a:pathLst>
                <a:path w="4165" h="378" extrusionOk="0">
                  <a:moveTo>
                    <a:pt x="0" y="1"/>
                  </a:moveTo>
                  <a:lnTo>
                    <a:pt x="0" y="378"/>
                  </a:lnTo>
                  <a:lnTo>
                    <a:pt x="4164" y="378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6" name="Google Shape;2826;p36"/>
          <p:cNvGrpSpPr/>
          <p:nvPr/>
        </p:nvGrpSpPr>
        <p:grpSpPr>
          <a:xfrm>
            <a:off x="5611839" y="1667336"/>
            <a:ext cx="2285670" cy="2258003"/>
            <a:chOff x="5611839" y="1667336"/>
            <a:chExt cx="2285670" cy="2258003"/>
          </a:xfrm>
        </p:grpSpPr>
        <p:grpSp>
          <p:nvGrpSpPr>
            <p:cNvPr id="2827" name="Google Shape;2827;p36"/>
            <p:cNvGrpSpPr/>
            <p:nvPr/>
          </p:nvGrpSpPr>
          <p:grpSpPr>
            <a:xfrm>
              <a:off x="5611839" y="1667336"/>
              <a:ext cx="2285670" cy="2258003"/>
              <a:chOff x="1749000" y="2510675"/>
              <a:chExt cx="743525" cy="734525"/>
            </a:xfrm>
          </p:grpSpPr>
          <p:sp>
            <p:nvSpPr>
              <p:cNvPr id="2828" name="Google Shape;2828;p36"/>
              <p:cNvSpPr/>
              <p:nvPr/>
            </p:nvSpPr>
            <p:spPr>
              <a:xfrm>
                <a:off x="1749000" y="2535350"/>
                <a:ext cx="710000" cy="709850"/>
              </a:xfrm>
              <a:custGeom>
                <a:avLst/>
                <a:gdLst/>
                <a:ahLst/>
                <a:cxnLst/>
                <a:rect l="l" t="t" r="r" b="b"/>
                <a:pathLst>
                  <a:path w="28400" h="28394" extrusionOk="0">
                    <a:moveTo>
                      <a:pt x="3138" y="0"/>
                    </a:moveTo>
                    <a:cubicBezTo>
                      <a:pt x="3027" y="0"/>
                      <a:pt x="2922" y="6"/>
                      <a:pt x="2822" y="11"/>
                    </a:cubicBezTo>
                    <a:cubicBezTo>
                      <a:pt x="2767" y="17"/>
                      <a:pt x="2717" y="28"/>
                      <a:pt x="2661" y="34"/>
                    </a:cubicBezTo>
                    <a:cubicBezTo>
                      <a:pt x="2406" y="72"/>
                      <a:pt x="2157" y="145"/>
                      <a:pt x="1918" y="239"/>
                    </a:cubicBezTo>
                    <a:cubicBezTo>
                      <a:pt x="1869" y="261"/>
                      <a:pt x="1830" y="283"/>
                      <a:pt x="1780" y="305"/>
                    </a:cubicBezTo>
                    <a:cubicBezTo>
                      <a:pt x="726" y="810"/>
                      <a:pt x="0" y="1891"/>
                      <a:pt x="0" y="3133"/>
                    </a:cubicBezTo>
                    <a:lnTo>
                      <a:pt x="0" y="25256"/>
                    </a:lnTo>
                    <a:cubicBezTo>
                      <a:pt x="0" y="26980"/>
                      <a:pt x="1414" y="28394"/>
                      <a:pt x="3138" y="28394"/>
                    </a:cubicBezTo>
                    <a:lnTo>
                      <a:pt x="25261" y="28394"/>
                    </a:lnTo>
                    <a:cubicBezTo>
                      <a:pt x="26985" y="28394"/>
                      <a:pt x="28399" y="26980"/>
                      <a:pt x="28399" y="25256"/>
                    </a:cubicBezTo>
                    <a:lnTo>
                      <a:pt x="28399" y="3133"/>
                    </a:lnTo>
                    <a:cubicBezTo>
                      <a:pt x="28399" y="2113"/>
                      <a:pt x="27900" y="1198"/>
                      <a:pt x="27140" y="621"/>
                    </a:cubicBezTo>
                    <a:cubicBezTo>
                      <a:pt x="26941" y="472"/>
                      <a:pt x="26719" y="344"/>
                      <a:pt x="26481" y="239"/>
                    </a:cubicBezTo>
                    <a:cubicBezTo>
                      <a:pt x="26386" y="200"/>
                      <a:pt x="26292" y="167"/>
                      <a:pt x="26192" y="139"/>
                    </a:cubicBezTo>
                    <a:cubicBezTo>
                      <a:pt x="25898" y="45"/>
                      <a:pt x="25582" y="0"/>
                      <a:pt x="25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6"/>
              <p:cNvSpPr/>
              <p:nvPr/>
            </p:nvSpPr>
            <p:spPr>
              <a:xfrm>
                <a:off x="1830225" y="2560300"/>
                <a:ext cx="350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398" extrusionOk="0">
                    <a:moveTo>
                      <a:pt x="699" y="206"/>
                    </a:moveTo>
                    <a:cubicBezTo>
                      <a:pt x="970" y="206"/>
                      <a:pt x="1198" y="427"/>
                      <a:pt x="1192" y="699"/>
                    </a:cubicBezTo>
                    <a:cubicBezTo>
                      <a:pt x="1192" y="971"/>
                      <a:pt x="970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6"/>
              <p:cNvSpPr/>
              <p:nvPr/>
            </p:nvSpPr>
            <p:spPr>
              <a:xfrm>
                <a:off x="18697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2" y="427"/>
                      <a:pt x="1192" y="699"/>
                    </a:cubicBezTo>
                    <a:cubicBezTo>
                      <a:pt x="1192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6"/>
              <p:cNvSpPr/>
              <p:nvPr/>
            </p:nvSpPr>
            <p:spPr>
              <a:xfrm>
                <a:off x="19092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3" y="427"/>
                      <a:pt x="1193" y="699"/>
                    </a:cubicBezTo>
                    <a:cubicBezTo>
                      <a:pt x="1193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2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6"/>
              <p:cNvSpPr/>
              <p:nvPr/>
            </p:nvSpPr>
            <p:spPr>
              <a:xfrm>
                <a:off x="2325625" y="2575125"/>
                <a:ext cx="380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12" extrusionOk="0">
                    <a:moveTo>
                      <a:pt x="0" y="1"/>
                    </a:moveTo>
                    <a:lnTo>
                      <a:pt x="0" y="211"/>
                    </a:lnTo>
                    <a:lnTo>
                      <a:pt x="1519" y="211"/>
                    </a:lnTo>
                    <a:lnTo>
                      <a:pt x="15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6"/>
              <p:cNvSpPr/>
              <p:nvPr/>
            </p:nvSpPr>
            <p:spPr>
              <a:xfrm>
                <a:off x="2242450" y="2550725"/>
                <a:ext cx="540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164" extrusionOk="0">
                    <a:moveTo>
                      <a:pt x="1082" y="206"/>
                    </a:moveTo>
                    <a:cubicBezTo>
                      <a:pt x="1564" y="206"/>
                      <a:pt x="1952" y="594"/>
                      <a:pt x="1952" y="1082"/>
                    </a:cubicBezTo>
                    <a:cubicBezTo>
                      <a:pt x="1952" y="1559"/>
                      <a:pt x="1558" y="1953"/>
                      <a:pt x="1082" y="1953"/>
                    </a:cubicBezTo>
                    <a:cubicBezTo>
                      <a:pt x="605" y="1953"/>
                      <a:pt x="206" y="1564"/>
                      <a:pt x="206" y="1082"/>
                    </a:cubicBezTo>
                    <a:cubicBezTo>
                      <a:pt x="206" y="605"/>
                      <a:pt x="594" y="206"/>
                      <a:pt x="1082" y="206"/>
                    </a:cubicBezTo>
                    <a:close/>
                    <a:moveTo>
                      <a:pt x="1082" y="1"/>
                    </a:moveTo>
                    <a:cubicBezTo>
                      <a:pt x="483" y="1"/>
                      <a:pt x="0" y="483"/>
                      <a:pt x="0" y="1082"/>
                    </a:cubicBezTo>
                    <a:cubicBezTo>
                      <a:pt x="0" y="1675"/>
                      <a:pt x="483" y="2163"/>
                      <a:pt x="1082" y="2163"/>
                    </a:cubicBezTo>
                    <a:cubicBezTo>
                      <a:pt x="1675" y="2163"/>
                      <a:pt x="2163" y="1675"/>
                      <a:pt x="2163" y="1082"/>
                    </a:cubicBezTo>
                    <a:cubicBezTo>
                      <a:pt x="2163" y="483"/>
                      <a:pt x="1675" y="1"/>
                      <a:pt x="1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6"/>
              <p:cNvSpPr/>
              <p:nvPr/>
            </p:nvSpPr>
            <p:spPr>
              <a:xfrm>
                <a:off x="2255750" y="2571800"/>
                <a:ext cx="27625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744" extrusionOk="0">
                    <a:moveTo>
                      <a:pt x="156" y="1"/>
                    </a:moveTo>
                    <a:lnTo>
                      <a:pt x="1" y="139"/>
                    </a:lnTo>
                    <a:lnTo>
                      <a:pt x="472" y="655"/>
                    </a:lnTo>
                    <a:lnTo>
                      <a:pt x="561" y="744"/>
                    </a:lnTo>
                    <a:lnTo>
                      <a:pt x="1104" y="150"/>
                    </a:lnTo>
                    <a:lnTo>
                      <a:pt x="960" y="12"/>
                    </a:lnTo>
                    <a:lnTo>
                      <a:pt x="555" y="439"/>
                    </a:lnTo>
                    <a:lnTo>
                      <a:pt x="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6"/>
              <p:cNvSpPr/>
              <p:nvPr/>
            </p:nvSpPr>
            <p:spPr>
              <a:xfrm>
                <a:off x="2342100" y="2558775"/>
                <a:ext cx="51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520" extrusionOk="0">
                    <a:moveTo>
                      <a:pt x="1" y="0"/>
                    </a:moveTo>
                    <a:lnTo>
                      <a:pt x="1" y="1520"/>
                    </a:lnTo>
                    <a:lnTo>
                      <a:pt x="206" y="1520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6"/>
              <p:cNvSpPr/>
              <p:nvPr/>
            </p:nvSpPr>
            <p:spPr>
              <a:xfrm>
                <a:off x="23970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6"/>
              <p:cNvSpPr/>
              <p:nvPr/>
            </p:nvSpPr>
            <p:spPr>
              <a:xfrm>
                <a:off x="24225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6"/>
              <p:cNvSpPr/>
              <p:nvPr/>
            </p:nvSpPr>
            <p:spPr>
              <a:xfrm>
                <a:off x="23970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6"/>
              <p:cNvSpPr/>
              <p:nvPr/>
            </p:nvSpPr>
            <p:spPr>
              <a:xfrm>
                <a:off x="24225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6"/>
              <p:cNvSpPr/>
              <p:nvPr/>
            </p:nvSpPr>
            <p:spPr>
              <a:xfrm>
                <a:off x="1776575" y="2510675"/>
                <a:ext cx="715950" cy="715825"/>
              </a:xfrm>
              <a:custGeom>
                <a:avLst/>
                <a:gdLst/>
                <a:ahLst/>
                <a:cxnLst/>
                <a:rect l="l" t="t" r="r" b="b"/>
                <a:pathLst>
                  <a:path w="28638" h="28633" extrusionOk="0">
                    <a:moveTo>
                      <a:pt x="25383" y="195"/>
                    </a:moveTo>
                    <a:cubicBezTo>
                      <a:pt x="25688" y="195"/>
                      <a:pt x="25993" y="244"/>
                      <a:pt x="26287" y="333"/>
                    </a:cubicBezTo>
                    <a:cubicBezTo>
                      <a:pt x="26376" y="361"/>
                      <a:pt x="26475" y="394"/>
                      <a:pt x="26564" y="438"/>
                    </a:cubicBezTo>
                    <a:cubicBezTo>
                      <a:pt x="26791" y="533"/>
                      <a:pt x="27008" y="660"/>
                      <a:pt x="27202" y="804"/>
                    </a:cubicBezTo>
                    <a:cubicBezTo>
                      <a:pt x="27972" y="1381"/>
                      <a:pt x="28427" y="2290"/>
                      <a:pt x="28427" y="3238"/>
                    </a:cubicBezTo>
                    <a:lnTo>
                      <a:pt x="28427" y="25383"/>
                    </a:lnTo>
                    <a:cubicBezTo>
                      <a:pt x="28427" y="27058"/>
                      <a:pt x="27063" y="28422"/>
                      <a:pt x="25383" y="28422"/>
                    </a:cubicBezTo>
                    <a:lnTo>
                      <a:pt x="3244" y="28422"/>
                    </a:lnTo>
                    <a:cubicBezTo>
                      <a:pt x="1564" y="28422"/>
                      <a:pt x="200" y="27058"/>
                      <a:pt x="200" y="25383"/>
                    </a:cubicBezTo>
                    <a:lnTo>
                      <a:pt x="200" y="3238"/>
                    </a:lnTo>
                    <a:cubicBezTo>
                      <a:pt x="200" y="2080"/>
                      <a:pt x="876" y="1004"/>
                      <a:pt x="1924" y="499"/>
                    </a:cubicBezTo>
                    <a:cubicBezTo>
                      <a:pt x="1969" y="477"/>
                      <a:pt x="2007" y="461"/>
                      <a:pt x="2057" y="438"/>
                    </a:cubicBezTo>
                    <a:cubicBezTo>
                      <a:pt x="2290" y="333"/>
                      <a:pt x="2529" y="267"/>
                      <a:pt x="2778" y="228"/>
                    </a:cubicBezTo>
                    <a:cubicBezTo>
                      <a:pt x="2828" y="222"/>
                      <a:pt x="2884" y="217"/>
                      <a:pt x="2928" y="211"/>
                    </a:cubicBezTo>
                    <a:cubicBezTo>
                      <a:pt x="3033" y="200"/>
                      <a:pt x="3139" y="195"/>
                      <a:pt x="3244" y="195"/>
                    </a:cubicBezTo>
                    <a:close/>
                    <a:moveTo>
                      <a:pt x="3249" y="0"/>
                    </a:moveTo>
                    <a:cubicBezTo>
                      <a:pt x="3139" y="0"/>
                      <a:pt x="3028" y="0"/>
                      <a:pt x="2917" y="17"/>
                    </a:cubicBezTo>
                    <a:cubicBezTo>
                      <a:pt x="2867" y="23"/>
                      <a:pt x="2811" y="28"/>
                      <a:pt x="2756" y="34"/>
                    </a:cubicBezTo>
                    <a:cubicBezTo>
                      <a:pt x="2495" y="78"/>
                      <a:pt x="2229" y="156"/>
                      <a:pt x="1985" y="256"/>
                    </a:cubicBezTo>
                    <a:lnTo>
                      <a:pt x="1841" y="322"/>
                    </a:lnTo>
                    <a:cubicBezTo>
                      <a:pt x="721" y="860"/>
                      <a:pt x="0" y="2013"/>
                      <a:pt x="0" y="3244"/>
                    </a:cubicBezTo>
                    <a:lnTo>
                      <a:pt x="0" y="25389"/>
                    </a:lnTo>
                    <a:cubicBezTo>
                      <a:pt x="0" y="27174"/>
                      <a:pt x="1453" y="28632"/>
                      <a:pt x="3244" y="28632"/>
                    </a:cubicBezTo>
                    <a:lnTo>
                      <a:pt x="25383" y="28632"/>
                    </a:lnTo>
                    <a:cubicBezTo>
                      <a:pt x="27174" y="28632"/>
                      <a:pt x="28627" y="27169"/>
                      <a:pt x="28638" y="25383"/>
                    </a:cubicBezTo>
                    <a:lnTo>
                      <a:pt x="28638" y="3244"/>
                    </a:lnTo>
                    <a:cubicBezTo>
                      <a:pt x="28638" y="2229"/>
                      <a:pt x="28150" y="1254"/>
                      <a:pt x="27335" y="644"/>
                    </a:cubicBezTo>
                    <a:cubicBezTo>
                      <a:pt x="27124" y="494"/>
                      <a:pt x="26897" y="361"/>
                      <a:pt x="26653" y="256"/>
                    </a:cubicBezTo>
                    <a:cubicBezTo>
                      <a:pt x="26559" y="217"/>
                      <a:pt x="26453" y="183"/>
                      <a:pt x="26353" y="145"/>
                    </a:cubicBezTo>
                    <a:cubicBezTo>
                      <a:pt x="26043" y="50"/>
                      <a:pt x="25716" y="0"/>
                      <a:pt x="25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1" name="Google Shape;2841;p36"/>
            <p:cNvGrpSpPr/>
            <p:nvPr/>
          </p:nvGrpSpPr>
          <p:grpSpPr>
            <a:xfrm>
              <a:off x="6973146" y="2379245"/>
              <a:ext cx="638441" cy="895194"/>
              <a:chOff x="5604100" y="2322150"/>
              <a:chExt cx="271700" cy="380950"/>
            </a:xfrm>
          </p:grpSpPr>
          <p:sp>
            <p:nvSpPr>
              <p:cNvPr id="2842" name="Google Shape;2842;p36"/>
              <p:cNvSpPr/>
              <p:nvPr/>
            </p:nvSpPr>
            <p:spPr>
              <a:xfrm>
                <a:off x="5604100" y="2322150"/>
                <a:ext cx="271700" cy="380950"/>
              </a:xfrm>
              <a:custGeom>
                <a:avLst/>
                <a:gdLst/>
                <a:ahLst/>
                <a:cxnLst/>
                <a:rect l="l" t="t" r="r" b="b"/>
                <a:pathLst>
                  <a:path w="10868" h="15238" extrusionOk="0">
                    <a:moveTo>
                      <a:pt x="10440" y="428"/>
                    </a:moveTo>
                    <a:lnTo>
                      <a:pt x="10440" y="14805"/>
                    </a:lnTo>
                    <a:lnTo>
                      <a:pt x="438" y="14805"/>
                    </a:lnTo>
                    <a:lnTo>
                      <a:pt x="438" y="428"/>
                    </a:lnTo>
                    <a:close/>
                    <a:moveTo>
                      <a:pt x="0" y="1"/>
                    </a:moveTo>
                    <a:lnTo>
                      <a:pt x="0" y="15237"/>
                    </a:lnTo>
                    <a:lnTo>
                      <a:pt x="10867" y="15237"/>
                    </a:lnTo>
                    <a:lnTo>
                      <a:pt x="108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6"/>
              <p:cNvSpPr/>
              <p:nvPr/>
            </p:nvSpPr>
            <p:spPr>
              <a:xfrm>
                <a:off x="5605325" y="2324375"/>
                <a:ext cx="269650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15055" extrusionOk="0">
                    <a:moveTo>
                      <a:pt x="356" y="1"/>
                    </a:moveTo>
                    <a:lnTo>
                      <a:pt x="1" y="245"/>
                    </a:lnTo>
                    <a:lnTo>
                      <a:pt x="10436" y="15054"/>
                    </a:lnTo>
                    <a:lnTo>
                      <a:pt x="10785" y="14805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6"/>
              <p:cNvSpPr/>
              <p:nvPr/>
            </p:nvSpPr>
            <p:spPr>
              <a:xfrm>
                <a:off x="5605200" y="2324650"/>
                <a:ext cx="269475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5055" extrusionOk="0">
                    <a:moveTo>
                      <a:pt x="10430" y="1"/>
                    </a:moveTo>
                    <a:lnTo>
                      <a:pt x="0" y="14805"/>
                    </a:lnTo>
                    <a:lnTo>
                      <a:pt x="350" y="15054"/>
                    </a:lnTo>
                    <a:lnTo>
                      <a:pt x="10779" y="250"/>
                    </a:lnTo>
                    <a:lnTo>
                      <a:pt x="10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5" name="Google Shape;2845;p36"/>
            <p:cNvGrpSpPr/>
            <p:nvPr/>
          </p:nvGrpSpPr>
          <p:grpSpPr>
            <a:xfrm>
              <a:off x="5888932" y="2318241"/>
              <a:ext cx="937913" cy="945727"/>
              <a:chOff x="5063350" y="1997100"/>
              <a:chExt cx="267975" cy="270200"/>
            </a:xfrm>
          </p:grpSpPr>
          <p:sp>
            <p:nvSpPr>
              <p:cNvPr id="2846" name="Google Shape;2846;p36"/>
              <p:cNvSpPr/>
              <p:nvPr/>
            </p:nvSpPr>
            <p:spPr>
              <a:xfrm>
                <a:off x="5081100" y="2015975"/>
                <a:ext cx="232475" cy="232600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9304" extrusionOk="0">
                    <a:moveTo>
                      <a:pt x="1" y="0"/>
                    </a:moveTo>
                    <a:lnTo>
                      <a:pt x="1" y="9304"/>
                    </a:lnTo>
                    <a:lnTo>
                      <a:pt x="9299" y="9304"/>
                    </a:lnTo>
                    <a:lnTo>
                      <a:pt x="92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6"/>
              <p:cNvSpPr/>
              <p:nvPr/>
            </p:nvSpPr>
            <p:spPr>
              <a:xfrm>
                <a:off x="5063350" y="199710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8"/>
                    </a:lnTo>
                    <a:lnTo>
                      <a:pt x="1703" y="1698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6"/>
              <p:cNvSpPr/>
              <p:nvPr/>
            </p:nvSpPr>
            <p:spPr>
              <a:xfrm>
                <a:off x="5288750" y="199710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8"/>
                    </a:lnTo>
                    <a:lnTo>
                      <a:pt x="1702" y="1698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6"/>
              <p:cNvSpPr/>
              <p:nvPr/>
            </p:nvSpPr>
            <p:spPr>
              <a:xfrm>
                <a:off x="5063350" y="222485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7"/>
                    </a:lnTo>
                    <a:lnTo>
                      <a:pt x="1703" y="169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6"/>
              <p:cNvSpPr/>
              <p:nvPr/>
            </p:nvSpPr>
            <p:spPr>
              <a:xfrm>
                <a:off x="5288750" y="222485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7"/>
                    </a:lnTo>
                    <a:lnTo>
                      <a:pt x="1702" y="169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6"/>
              <p:cNvSpPr/>
              <p:nvPr/>
            </p:nvSpPr>
            <p:spPr>
              <a:xfrm>
                <a:off x="5136125" y="2132950"/>
                <a:ext cx="12227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2446" extrusionOk="0">
                    <a:moveTo>
                      <a:pt x="2451" y="1"/>
                    </a:moveTo>
                    <a:cubicBezTo>
                      <a:pt x="1099" y="1"/>
                      <a:pt x="1" y="1093"/>
                      <a:pt x="1" y="2446"/>
                    </a:cubicBezTo>
                    <a:lnTo>
                      <a:pt x="4891" y="2446"/>
                    </a:lnTo>
                    <a:cubicBezTo>
                      <a:pt x="4891" y="1093"/>
                      <a:pt x="3793" y="1"/>
                      <a:pt x="2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6"/>
              <p:cNvSpPr/>
              <p:nvPr/>
            </p:nvSpPr>
            <p:spPr>
              <a:xfrm>
                <a:off x="5167325" y="2070250"/>
                <a:ext cx="6017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123" extrusionOk="0">
                    <a:moveTo>
                      <a:pt x="1206" y="0"/>
                    </a:moveTo>
                    <a:cubicBezTo>
                      <a:pt x="791" y="0"/>
                      <a:pt x="395" y="246"/>
                      <a:pt x="228" y="657"/>
                    </a:cubicBezTo>
                    <a:cubicBezTo>
                      <a:pt x="0" y="1195"/>
                      <a:pt x="261" y="1816"/>
                      <a:pt x="799" y="2043"/>
                    </a:cubicBezTo>
                    <a:cubicBezTo>
                      <a:pt x="931" y="2097"/>
                      <a:pt x="1069" y="2123"/>
                      <a:pt x="1204" y="2123"/>
                    </a:cubicBezTo>
                    <a:cubicBezTo>
                      <a:pt x="1622" y="2123"/>
                      <a:pt x="2017" y="1877"/>
                      <a:pt x="2185" y="1466"/>
                    </a:cubicBezTo>
                    <a:cubicBezTo>
                      <a:pt x="2407" y="928"/>
                      <a:pt x="2152" y="307"/>
                      <a:pt x="1608" y="80"/>
                    </a:cubicBezTo>
                    <a:cubicBezTo>
                      <a:pt x="1477" y="26"/>
                      <a:pt x="1340" y="0"/>
                      <a:pt x="1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3" name="Google Shape;2853;p36"/>
          <p:cNvGrpSpPr/>
          <p:nvPr/>
        </p:nvGrpSpPr>
        <p:grpSpPr>
          <a:xfrm>
            <a:off x="4893386" y="1993106"/>
            <a:ext cx="654939" cy="437653"/>
            <a:chOff x="4893386" y="1993106"/>
            <a:chExt cx="654939" cy="437653"/>
          </a:xfrm>
        </p:grpSpPr>
        <p:sp>
          <p:nvSpPr>
            <p:cNvPr id="2854" name="Google Shape;2854;p36"/>
            <p:cNvSpPr/>
            <p:nvPr/>
          </p:nvSpPr>
          <p:spPr>
            <a:xfrm>
              <a:off x="4893386" y="1993106"/>
              <a:ext cx="653030" cy="437653"/>
            </a:xfrm>
            <a:custGeom>
              <a:avLst/>
              <a:gdLst/>
              <a:ahLst/>
              <a:cxnLst/>
              <a:rect l="l" t="t" r="r" b="b"/>
              <a:pathLst>
                <a:path w="18741" h="12560" fill="none" extrusionOk="0">
                  <a:moveTo>
                    <a:pt x="17865" y="1"/>
                  </a:moveTo>
                  <a:lnTo>
                    <a:pt x="871" y="1"/>
                  </a:lnTo>
                  <a:cubicBezTo>
                    <a:pt x="388" y="1"/>
                    <a:pt x="0" y="395"/>
                    <a:pt x="0" y="877"/>
                  </a:cubicBezTo>
                  <a:lnTo>
                    <a:pt x="0" y="9948"/>
                  </a:lnTo>
                  <a:cubicBezTo>
                    <a:pt x="0" y="10430"/>
                    <a:pt x="394" y="10818"/>
                    <a:pt x="871" y="10818"/>
                  </a:cubicBezTo>
                  <a:lnTo>
                    <a:pt x="7629" y="10818"/>
                  </a:lnTo>
                  <a:lnTo>
                    <a:pt x="9370" y="12559"/>
                  </a:lnTo>
                  <a:lnTo>
                    <a:pt x="11106" y="10818"/>
                  </a:lnTo>
                  <a:lnTo>
                    <a:pt x="17865" y="10818"/>
                  </a:lnTo>
                  <a:cubicBezTo>
                    <a:pt x="18353" y="10818"/>
                    <a:pt x="18741" y="10425"/>
                    <a:pt x="18741" y="9948"/>
                  </a:cubicBezTo>
                  <a:lnTo>
                    <a:pt x="18741" y="877"/>
                  </a:lnTo>
                  <a:cubicBezTo>
                    <a:pt x="18741" y="400"/>
                    <a:pt x="18341" y="1"/>
                    <a:pt x="17865" y="1"/>
                  </a:cubicBezTo>
                  <a:close/>
                </a:path>
              </a:pathLst>
            </a:custGeom>
            <a:solidFill>
              <a:schemeClr val="dk1"/>
            </a:solidFill>
            <a:ln w="10400" cap="flat" cmpd="sng">
              <a:solidFill>
                <a:srgbClr val="FFFFFF"/>
              </a:solidFill>
              <a:prstDash val="solid"/>
              <a:miter lim="55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 txBox="1"/>
            <p:nvPr/>
          </p:nvSpPr>
          <p:spPr>
            <a:xfrm>
              <a:off x="4895225" y="2045525"/>
              <a:ext cx="6531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ms" sz="1800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JS</a:t>
              </a:r>
              <a:endParaRPr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70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ms" b="1" dirty="0"/>
              <a:t>Do you have any questions?</a:t>
            </a:r>
            <a:endParaRPr lang="en-US" b="1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asmaaahmed23762@gmail.com</a:t>
            </a:r>
            <a:endParaRPr lang="en-US"/>
          </a:p>
        </p:txBody>
      </p:sp>
      <p:sp>
        <p:nvSpPr>
          <p:cNvPr id="3936" name="Google Shape;3936;p70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Named Function</a:t>
            </a:r>
            <a:endParaRPr sz="1800" dirty="0"/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1155444" y="1466373"/>
            <a:ext cx="7205774" cy="323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Named Functions:</a:t>
            </a:r>
          </a:p>
          <a:p>
            <a:pPr marL="152400" indent="0" algn="l"/>
            <a:r>
              <a:rPr lang="en-US" b="0" i="0" dirty="0">
                <a:solidFill>
                  <a:schemeClr val="accent6"/>
                </a:solidFill>
                <a:effectLst/>
                <a:latin typeface="-apple-system"/>
              </a:rPr>
              <a:t>Named functions are defined with a specified name and can be called by their name.</a:t>
            </a:r>
          </a:p>
          <a:p>
            <a:pPr marL="152400" indent="0" algn="l"/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Named functions are useful when you want to reuse the same function in multiple places or when you need to refer to the function by its name</a:t>
            </a:r>
            <a:endParaRPr lang="en-US" b="0" i="0" dirty="0">
              <a:solidFill>
                <a:schemeClr val="accent6"/>
              </a:solidFill>
              <a:effectLst/>
              <a:latin typeface="-apple-syste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D3331-944D-E217-8CCD-C922CBDE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E4C53-F9EB-B71C-984F-3A1FDFFC4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27" y="2553712"/>
            <a:ext cx="551574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7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Arrow Functions</a:t>
            </a:r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1155444" y="1466373"/>
            <a:ext cx="7205774" cy="323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b="1" i="0" dirty="0">
                <a:solidFill>
                  <a:schemeClr val="accent6"/>
                </a:solidFill>
                <a:effectLst/>
                <a:latin typeface="-apple-system"/>
              </a:rPr>
              <a:t>Arrow functions provide a concise syntax for writing functions, with an implicit return and a lexical this binding.</a:t>
            </a:r>
          </a:p>
          <a:p>
            <a:pPr marL="152400" indent="0" algn="l"/>
            <a:r>
              <a:rPr lang="en-US" b="0" i="0" dirty="0">
                <a:solidFill>
                  <a:schemeClr val="accent6"/>
                </a:solidFill>
                <a:effectLst/>
                <a:latin typeface="-apple-system"/>
              </a:rPr>
              <a:t>Arrow functions are especially useful for writing short, one-line functions or when you want to preserve the lexical this context.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D3331-944D-E217-8CCD-C922CBDE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EBEE1-7A1E-72D1-1546-372C9DA89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34" y="2663055"/>
            <a:ext cx="546811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4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IIFE Function</a:t>
            </a:r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1155444" y="1466373"/>
            <a:ext cx="7205774" cy="323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b="1" i="0" dirty="0">
                <a:solidFill>
                  <a:schemeClr val="accent6"/>
                </a:solidFill>
                <a:effectLst/>
                <a:latin typeface="-apple-system"/>
              </a:rPr>
              <a:t>IIFE (Immediately Invoked Function Expression):</a:t>
            </a:r>
          </a:p>
          <a:p>
            <a:pPr marL="152400" indent="0" algn="l"/>
            <a:r>
              <a:rPr lang="en-US" b="1" i="0" dirty="0">
                <a:solidFill>
                  <a:schemeClr val="accent6"/>
                </a:solidFill>
                <a:effectLst/>
                <a:latin typeface="-apple-system"/>
              </a:rPr>
              <a:t>An IIFE is an anonymous function that is immediately executed.</a:t>
            </a:r>
          </a:p>
          <a:p>
            <a:pPr marL="152400" indent="0" algn="l"/>
            <a:r>
              <a:rPr lang="en-US" b="0" i="0" dirty="0">
                <a:solidFill>
                  <a:schemeClr val="accent6"/>
                </a:solidFill>
                <a:effectLst/>
                <a:latin typeface="-apple-system"/>
              </a:rPr>
              <a:t>IIFEs are commonly used to create a private scope, preventing variables from polluting the global scope.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D3331-944D-E217-8CCD-C922CBDE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5E63F-0F92-4C65-7A8F-45FADE14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81" y="2444160"/>
            <a:ext cx="551574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Anonymous Function</a:t>
            </a:r>
            <a:endParaRPr lang="en-US" sz="2800" dirty="0"/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1155444" y="1466373"/>
            <a:ext cx="7205774" cy="323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dirty="0"/>
              <a:t>An anonymous function is a function without a name and is usually used as an argument to other functions.</a:t>
            </a:r>
            <a:endParaRPr lang="en-US" b="0" i="0" dirty="0">
              <a:solidFill>
                <a:schemeClr val="accent6"/>
              </a:solidFill>
              <a:effectLst/>
              <a:latin typeface="-apple-syste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D3331-944D-E217-8CCD-C922CBDE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16B05-9F67-9A86-2D24-EF6F6E25E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00" y="2368631"/>
            <a:ext cx="570627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Constructor Functions</a:t>
            </a:r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1155444" y="1466373"/>
            <a:ext cx="7205774" cy="323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b="1" i="0" dirty="0">
                <a:solidFill>
                  <a:schemeClr val="accent6"/>
                </a:solidFill>
                <a:effectLst/>
                <a:latin typeface="-apple-system"/>
              </a:rPr>
              <a:t>Constructor functions are used to create objects with a shared structure and behavior. They are typically invoked with the new keyword.</a:t>
            </a:r>
          </a:p>
          <a:p>
            <a:pPr marL="152400" indent="0" algn="l"/>
            <a:r>
              <a:rPr lang="en-US" b="0" i="0" dirty="0">
                <a:solidFill>
                  <a:schemeClr val="accent6"/>
                </a:solidFill>
                <a:effectLst/>
                <a:latin typeface="-apple-system"/>
              </a:rPr>
              <a:t>Constructor functions are used to create multiple instances of objects with similar properties and methods.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D3331-944D-E217-8CCD-C922CBDE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E1CAE-76AD-57F7-CF2A-C4437AFC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202" y="2244107"/>
            <a:ext cx="555385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9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Callback Function</a:t>
            </a:r>
            <a:endParaRPr lang="en-US" dirty="0"/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1155444" y="1466373"/>
            <a:ext cx="7205774" cy="323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dirty="0"/>
              <a:t>A callback function is passed as an argument to another function and is executed after some operation has been completed.</a:t>
            </a:r>
            <a:endParaRPr lang="en-US" b="0" i="0" dirty="0">
              <a:solidFill>
                <a:schemeClr val="accent6"/>
              </a:solidFill>
              <a:effectLst/>
              <a:latin typeface="-apple-syste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D3331-944D-E217-8CCD-C922CBDE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8EF56-C792-AAB6-D21B-B7625AD45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10" y="2119991"/>
            <a:ext cx="6601746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Recursive Function</a:t>
            </a:r>
            <a:endParaRPr lang="en-US" sz="4000" dirty="0"/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1155444" y="1466373"/>
            <a:ext cx="7205774" cy="323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dirty="0"/>
              <a:t>A recursive function is a function that calls itself until it reaches a base condition. This is often used for tasks that can be broken down into similar subtasks.</a:t>
            </a:r>
            <a:endParaRPr lang="en-US" b="0" i="0" dirty="0">
              <a:solidFill>
                <a:schemeClr val="accent6"/>
              </a:solidFill>
              <a:effectLst/>
              <a:latin typeface="-apple-syste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D3331-944D-E217-8CCD-C922CBDE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DFBA3-13C1-6B11-B757-6822D218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551" y="2417618"/>
            <a:ext cx="5744897" cy="19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6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Higher-Order Functions</a:t>
            </a:r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1155444" y="1466373"/>
            <a:ext cx="7205774" cy="323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b="1" i="0" dirty="0">
                <a:solidFill>
                  <a:schemeClr val="accent6"/>
                </a:solidFill>
                <a:effectLst/>
                <a:latin typeface="-apple-system"/>
              </a:rPr>
              <a:t>Higher-order functions are powerful tools for abstraction and composition, allowing you to create more flexible and reusable code.</a:t>
            </a:r>
            <a:endParaRPr lang="en-US" b="0" i="0" dirty="0">
              <a:solidFill>
                <a:schemeClr val="accent6"/>
              </a:solidFill>
              <a:effectLst/>
              <a:latin typeface="-apple-syste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D3331-944D-E217-8CCD-C922CBDE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43B77-50B9-A73C-CCF4-62598E17C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84" y="2048979"/>
            <a:ext cx="555385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28751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Enhance Your Website by Slidesgo">
  <a:themeElements>
    <a:clrScheme name="Simple Light">
      <a:dk1>
        <a:srgbClr val="F8F3E3"/>
      </a:dk1>
      <a:lt1>
        <a:srgbClr val="111111"/>
      </a:lt1>
      <a:dk2>
        <a:srgbClr val="00FFDA"/>
      </a:dk2>
      <a:lt2>
        <a:srgbClr val="6C6BFE"/>
      </a:lt2>
      <a:accent1>
        <a:srgbClr val="252AC1"/>
      </a:accent1>
      <a:accent2>
        <a:srgbClr val="FF9FD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3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4B5DBA3982514A8C9F80CADAD4A775" ma:contentTypeVersion="12" ma:contentTypeDescription="Create a new document." ma:contentTypeScope="" ma:versionID="f84571589f97d888b81ebcb7b3b522fe">
  <xsd:schema xmlns:xsd="http://www.w3.org/2001/XMLSchema" xmlns:xs="http://www.w3.org/2001/XMLSchema" xmlns:p="http://schemas.microsoft.com/office/2006/metadata/properties" xmlns:ns2="ad79860f-5537-47a2-85c7-ea24a07fa583" xmlns:ns3="ad850c7f-2a44-4b49-a49b-fb9106b72b48" targetNamespace="http://schemas.microsoft.com/office/2006/metadata/properties" ma:root="true" ma:fieldsID="226fcb46f774528a134f7ea91368aa1b" ns2:_="" ns3:_="">
    <xsd:import namespace="ad79860f-5537-47a2-85c7-ea24a07fa583"/>
    <xsd:import namespace="ad850c7f-2a44-4b49-a49b-fb9106b72b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9860f-5537-47a2-85c7-ea24a07fa5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50c7f-2a44-4b49-a49b-fb9106b72b4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3bd9f59-6037-46ec-a0d9-20b3ea402113}" ma:internalName="TaxCatchAll" ma:showField="CatchAllData" ma:web="ad850c7f-2a44-4b49-a49b-fb9106b72b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850c7f-2a44-4b49-a49b-fb9106b72b48" xsi:nil="true"/>
    <lcf76f155ced4ddcb4097134ff3c332f xmlns="ad79860f-5537-47a2-85c7-ea24a07fa58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D1B48E2-47B6-4447-A370-A3D75E0CD3FB}"/>
</file>

<file path=customXml/itemProps2.xml><?xml version="1.0" encoding="utf-8"?>
<ds:datastoreItem xmlns:ds="http://schemas.openxmlformats.org/officeDocument/2006/customXml" ds:itemID="{38078A39-96DA-4202-8C5A-262E96CF5D7A}"/>
</file>

<file path=customXml/itemProps3.xml><?xml version="1.0" encoding="utf-8"?>
<ds:datastoreItem xmlns:ds="http://schemas.openxmlformats.org/officeDocument/2006/customXml" ds:itemID="{477DC460-3A73-476D-88E8-8F6653DB5039}"/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291</Words>
  <Application>Microsoft Office PowerPoint</Application>
  <PresentationFormat>On-screen Show 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Bai Jamjuree</vt:lpstr>
      <vt:lpstr>Arimo</vt:lpstr>
      <vt:lpstr>-apple-system</vt:lpstr>
      <vt:lpstr>Raleway</vt:lpstr>
      <vt:lpstr>Arial</vt:lpstr>
      <vt:lpstr>Tips to Enhance Your Website by Slidesgo</vt:lpstr>
      <vt:lpstr>Functions</vt:lpstr>
      <vt:lpstr>Named Function</vt:lpstr>
      <vt:lpstr>Arrow Functions</vt:lpstr>
      <vt:lpstr>IIFE Function</vt:lpstr>
      <vt:lpstr>Anonymous Function</vt:lpstr>
      <vt:lpstr>Constructor Functions</vt:lpstr>
      <vt:lpstr>Callback Function</vt:lpstr>
      <vt:lpstr>Recursive Function</vt:lpstr>
      <vt:lpstr>Higher-Order Functions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Day1</dc:title>
  <cp:lastModifiedBy>Asmaa Ahmed Marzouk</cp:lastModifiedBy>
  <cp:revision>304</cp:revision>
  <dcterms:modified xsi:type="dcterms:W3CDTF">2024-06-05T22:10:38Z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0x010100004B5DBA3982514A8C9F80CADAD4A775</vt:lpwstr>
  </property>
</Properties>
</file>