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Quicksa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icksand-bold.fntdata"/><Relationship Id="rId6" Type="http://schemas.openxmlformats.org/officeDocument/2006/relationships/slide" Target="slides/slide2.xml"/><Relationship Id="rId18" Type="http://schemas.openxmlformats.org/officeDocument/2006/relationships/font" Target="fonts/Quicksa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a95a14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a95a1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9e4b217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9e4b21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09f1c2ec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09f1c2e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fec7fb3e9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fec7fb3e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2b1bcefa_0_7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2b1bcefa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9f1c2ec5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9f1c2ec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2b1bcefa_0_4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22b1bcefa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71015ae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71015a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2b1bcefa_0_7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2b1bcefa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4c4db4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4c4db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9e4b21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9e4b21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ec7fb3e9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ec7fb3e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9e4b217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9e4b21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rgbClr val="39C0BA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iSLnc0fb7TmQZp3-qBczm1d9lVWlfjSc/view?usp=sharing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CCoders</a:t>
            </a:r>
            <a:endParaRPr b="1"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Creative Coders Team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Information Technology Club</a:t>
            </a:r>
            <a:endParaRPr sz="3600"/>
          </a:p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165500" y="931825"/>
            <a:ext cx="77928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Work Difficulties &amp; Challenges</a:t>
            </a:r>
            <a:endParaRPr b="1" sz="360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Difficulty of the subject.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Difficulty downloading new software and handling with its tools.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Difficulty dealing with the team.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English language.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shortage of time.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The lack of knowledge about algorithms.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143000" y="13493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Mechanisms to overcome problems</a:t>
            </a:r>
            <a:endParaRPr b="1" sz="3600"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1143000" y="2145650"/>
            <a:ext cx="76524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Deepen programming language and encryption.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Take notes from my administrators.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Use other websites and platforms and Google Translate.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Knowledge of search site keys.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Self-reliance and progress after despair.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165500" y="931825"/>
            <a:ext cx="77928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Achievements</a:t>
            </a:r>
            <a:endParaRPr b="1" sz="3600"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Gain internet search experience.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Learn new terminology cryptology.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Develop my skill in Java language.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Take responsibility for the entire team.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Discover personal abilities.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Gain a debugger skills.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4294967295" type="ctrTitle"/>
          </p:nvPr>
        </p:nvSpPr>
        <p:spPr>
          <a:xfrm>
            <a:off x="1336100" y="2213250"/>
            <a:ext cx="73377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E3037"/>
                </a:solidFill>
              </a:rPr>
              <a:t>Thank you!</a:t>
            </a:r>
            <a:r>
              <a:rPr b="1" lang="en" sz="2200">
                <a:solidFill>
                  <a:srgbClr val="2E3037"/>
                </a:solidFill>
              </a:rPr>
              <a:t> </a:t>
            </a:r>
            <a:endParaRPr b="1" sz="2200">
              <a:solidFill>
                <a:srgbClr val="2E3037"/>
              </a:solidFill>
            </a:endParaRPr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 u="sng"/>
              <a:t>Agenda</a:t>
            </a:r>
            <a:endParaRPr b="1" i="1" sz="3600" u="sng"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CCoders members.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Truke virus.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Challenge.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Our solution.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Demo.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Used equipments.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Work difficulties and challenges.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overcome problems.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Achievements.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1038450" y="77052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CCoders Team</a:t>
            </a:r>
            <a:endParaRPr b="1" sz="3600">
              <a:solidFill>
                <a:srgbClr val="39C0BA"/>
              </a:solidFill>
            </a:endParaRPr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1143000" y="1662900"/>
            <a:ext cx="6858000" cy="3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Manar Matarya</a:t>
            </a:r>
            <a:r>
              <a:rPr lang="en"/>
              <a:t> 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Sara Al-zamly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Haneen Tabasy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Huda Al-Jazzar</a:t>
            </a:r>
            <a:endParaRPr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</a:t>
            </a:r>
            <a:endParaRPr b="1" sz="3000">
              <a:solidFill>
                <a:srgbClr val="39C0BA"/>
              </a:solidFill>
            </a:endParaRPr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 sz="2400"/>
              <a:t>Truke Virus</a:t>
            </a:r>
            <a:r>
              <a:rPr lang="en"/>
              <a:t>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Is a subset of malware in which the data on a victim’s computer is locked, typically by encryption. And payment is demanded before the ransomed data is decrypted and access is returned to the victim.</a:t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Challenge</a:t>
            </a:r>
            <a:endParaRPr b="1" sz="3000">
              <a:solidFill>
                <a:srgbClr val="39C0BA"/>
              </a:solidFill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165475" y="1716525"/>
            <a:ext cx="6858000" cy="4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Find a way to decrypt encrypted files Without having to pay money for encryption.</a:t>
            </a:r>
            <a:endParaRPr sz="2400"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368050" y="2204550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Our Solution</a:t>
            </a:r>
            <a:endParaRPr sz="6000"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13" y="2618900"/>
            <a:ext cx="1549766" cy="14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165500" y="93182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Create A Virus</a:t>
            </a:r>
            <a:endParaRPr sz="48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6" name="Google Shape;116;p18"/>
          <p:cNvSpPr/>
          <p:nvPr/>
        </p:nvSpPr>
        <p:spPr>
          <a:xfrm>
            <a:off x="1448700" y="1683225"/>
            <a:ext cx="2746500" cy="898800"/>
          </a:xfrm>
          <a:prstGeom prst="rect">
            <a:avLst/>
          </a:prstGeom>
          <a:solidFill>
            <a:srgbClr val="00B3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896500" y="2978625"/>
            <a:ext cx="2746500" cy="898800"/>
          </a:xfrm>
          <a:prstGeom prst="rect">
            <a:avLst/>
          </a:prstGeom>
          <a:solidFill>
            <a:srgbClr val="00B3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725300" y="4197825"/>
            <a:ext cx="2746500" cy="898800"/>
          </a:xfrm>
          <a:prstGeom prst="rect">
            <a:avLst/>
          </a:prstGeom>
          <a:solidFill>
            <a:srgbClr val="00B3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249300" y="5493225"/>
            <a:ext cx="2746500" cy="898800"/>
          </a:xfrm>
          <a:prstGeom prst="rect">
            <a:avLst/>
          </a:prstGeom>
          <a:solidFill>
            <a:srgbClr val="00B3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5400000">
            <a:off x="4262500" y="1946025"/>
            <a:ext cx="932400" cy="798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rot="5400000">
            <a:off x="5698950" y="3254925"/>
            <a:ext cx="932400" cy="798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rot="5400000">
            <a:off x="7471650" y="4517250"/>
            <a:ext cx="932400" cy="798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1515300" y="1644075"/>
            <a:ext cx="26133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Create code that encrypts and decrypts files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963100" y="3053763"/>
            <a:ext cx="26133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Convert the code into an executable file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791900" y="4120575"/>
            <a:ext cx="2746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Merge the executable into another file (image, Word, etc)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249300" y="5530275"/>
            <a:ext cx="27465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Make the file not detected by antivirus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-291850" y="2204550"/>
            <a:ext cx="2448900" cy="24489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4294967295" type="ctrTitle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 u="sng">
                <a:solidFill>
                  <a:srgbClr val="39C0BA"/>
                </a:solidFill>
                <a:hlinkClick r:id="rId3"/>
              </a:rPr>
              <a:t>Demo</a:t>
            </a:r>
            <a:r>
              <a:rPr b="1" lang="en" sz="6000">
                <a:solidFill>
                  <a:srgbClr val="39C0BA"/>
                </a:solidFill>
              </a:rPr>
              <a:t> </a:t>
            </a:r>
            <a:endParaRPr sz="6000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13" y="2618900"/>
            <a:ext cx="1549766" cy="14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165500" y="93182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Tools</a:t>
            </a:r>
            <a:endParaRPr b="1" sz="4800"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" sz="2400"/>
              <a:t>NetBeans</a:t>
            </a:r>
            <a:r>
              <a:rPr lang="en" sz="2400"/>
              <a:t>, using java.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" sz="2400"/>
              <a:t>AES Algorithm</a:t>
            </a:r>
            <a:r>
              <a:rPr lang="en" sz="2400"/>
              <a:t>.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" sz="2400"/>
              <a:t>Lunch4J</a:t>
            </a:r>
            <a:r>
              <a:rPr lang="en" sz="2400"/>
              <a:t>, to convert from jar to exe.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b="1" lang="en" sz="2400"/>
              <a:t>Linux &amp; Shellter,</a:t>
            </a:r>
            <a:r>
              <a:rPr lang="en" sz="2400"/>
              <a:t> </a:t>
            </a:r>
            <a:r>
              <a:rPr lang="en" sz="2400">
                <a:solidFill>
                  <a:srgbClr val="F3F3F3"/>
                </a:solidFill>
              </a:rPr>
              <a:t>Make the file not detected by antivirus. </a:t>
            </a:r>
            <a:endParaRPr sz="24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