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62" r:id="rId2"/>
    <p:sldId id="258" r:id="rId3"/>
    <p:sldId id="260" r:id="rId4"/>
    <p:sldId id="291" r:id="rId5"/>
    <p:sldId id="297" r:id="rId6"/>
    <p:sldId id="283" r:id="rId7"/>
    <p:sldId id="294" r:id="rId8"/>
    <p:sldId id="295" r:id="rId9"/>
    <p:sldId id="296" r:id="rId10"/>
    <p:sldId id="293" r:id="rId11"/>
    <p:sldId id="279" r:id="rId12"/>
    <p:sldId id="290" r:id="rId13"/>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59"/>
  </p:normalViewPr>
  <p:slideViewPr>
    <p:cSldViewPr snapToGrid="0">
      <p:cViewPr>
        <p:scale>
          <a:sx n="82" d="100"/>
          <a:sy n="82" d="100"/>
        </p:scale>
        <p:origin x="1696" y="1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C066E3-B917-8240-B6BF-555C01243FF6}" type="datetimeFigureOut">
              <a:rPr lang="en-SA" smtClean="0"/>
              <a:t>01/05/2023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BAEA89-E220-D24E-97D6-8668876FB946}" type="slidenum">
              <a:rPr lang="en-SA" smtClean="0"/>
              <a:t>‹#›</a:t>
            </a:fld>
            <a:endParaRPr lang="en-SA"/>
          </a:p>
        </p:txBody>
      </p:sp>
    </p:spTree>
    <p:extLst>
      <p:ext uri="{BB962C8B-B14F-4D97-AF65-F5344CB8AC3E}">
        <p14:creationId xmlns:p14="http://schemas.microsoft.com/office/powerpoint/2010/main" val="2847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432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2"/>
        <p:cNvGrpSpPr/>
        <p:nvPr/>
      </p:nvGrpSpPr>
      <p:grpSpPr>
        <a:xfrm>
          <a:off x="0" y="0"/>
          <a:ext cx="0" cy="0"/>
          <a:chOff x="0" y="0"/>
          <a:chExt cx="0" cy="0"/>
        </a:xfrm>
      </p:grpSpPr>
      <p:sp>
        <p:nvSpPr>
          <p:cNvPr id="1193" name="Google Shape;1193;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4" name="Google Shape;1194;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p:cNvGrpSpPr/>
        <p:nvPr/>
      </p:nvGrpSpPr>
      <p:grpSpPr>
        <a:xfrm>
          <a:off x="0" y="0"/>
          <a:ext cx="0" cy="0"/>
          <a:chOff x="0" y="0"/>
          <a:chExt cx="0" cy="0"/>
        </a:xfrm>
      </p:grpSpPr>
      <p:sp>
        <p:nvSpPr>
          <p:cNvPr id="1660" name="Google Shape;1660;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647333" y="1678467"/>
            <a:ext cx="7730000" cy="27184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5333"/>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0" name="Google Shape;10;p2"/>
          <p:cNvSpPr txBox="1">
            <a:spLocks noGrp="1"/>
          </p:cNvSpPr>
          <p:nvPr>
            <p:ph type="subTitle" idx="1"/>
          </p:nvPr>
        </p:nvSpPr>
        <p:spPr>
          <a:xfrm>
            <a:off x="3647333" y="4396867"/>
            <a:ext cx="7730000" cy="5876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2133">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884596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2"/>
        <p:cNvGrpSpPr/>
        <p:nvPr/>
      </p:nvGrpSpPr>
      <p:grpSpPr>
        <a:xfrm>
          <a:off x="0" y="0"/>
          <a:ext cx="0" cy="0"/>
          <a:chOff x="0" y="0"/>
          <a:chExt cx="0" cy="0"/>
        </a:xfrm>
      </p:grpSpPr>
      <p:sp>
        <p:nvSpPr>
          <p:cNvPr id="73" name="Google Shape;73;p11"/>
          <p:cNvSpPr txBox="1">
            <a:spLocks noGrp="1"/>
          </p:cNvSpPr>
          <p:nvPr>
            <p:ph type="title" hasCustomPrompt="1"/>
          </p:nvPr>
        </p:nvSpPr>
        <p:spPr>
          <a:xfrm>
            <a:off x="1360817" y="1780133"/>
            <a:ext cx="9470400" cy="2104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solidFill>
                  <a:schemeClr val="accent4"/>
                </a:solidFill>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74" name="Google Shape;74;p11"/>
          <p:cNvSpPr txBox="1">
            <a:spLocks noGrp="1"/>
          </p:cNvSpPr>
          <p:nvPr>
            <p:ph type="subTitle" idx="1"/>
          </p:nvPr>
        </p:nvSpPr>
        <p:spPr>
          <a:xfrm>
            <a:off x="1360784" y="4125967"/>
            <a:ext cx="9470400" cy="6204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SzPts val="1600"/>
              <a:buNone/>
              <a:defRPr sz="25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75" name="Google Shape;75;p11"/>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6" name="Google Shape;76;p11"/>
          <p:cNvGrpSpPr/>
          <p:nvPr/>
        </p:nvGrpSpPr>
        <p:grpSpPr>
          <a:xfrm>
            <a:off x="10746533" y="595000"/>
            <a:ext cx="630800" cy="248667"/>
            <a:chOff x="7059675" y="514525"/>
            <a:chExt cx="473100" cy="186500"/>
          </a:xfrm>
        </p:grpSpPr>
        <p:cxnSp>
          <p:nvCxnSpPr>
            <p:cNvPr id="77" name="Google Shape;77;p1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78" name="Google Shape;78;p1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79" name="Google Shape;79;p1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508061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extLst>
      <p:ext uri="{BB962C8B-B14F-4D97-AF65-F5344CB8AC3E}">
        <p14:creationId xmlns:p14="http://schemas.microsoft.com/office/powerpoint/2010/main" val="808919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1"/>
        <p:cNvGrpSpPr/>
        <p:nvPr/>
      </p:nvGrpSpPr>
      <p:grpSpPr>
        <a:xfrm>
          <a:off x="0" y="0"/>
          <a:ext cx="0" cy="0"/>
          <a:chOff x="0" y="0"/>
          <a:chExt cx="0" cy="0"/>
        </a:xfrm>
      </p:grpSpPr>
      <p:sp>
        <p:nvSpPr>
          <p:cNvPr id="82" name="Google Shape;82;p13"/>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3" name="Google Shape;83;p13"/>
          <p:cNvGrpSpPr/>
          <p:nvPr/>
        </p:nvGrpSpPr>
        <p:grpSpPr>
          <a:xfrm>
            <a:off x="11186383" y="239908"/>
            <a:ext cx="648524" cy="167587"/>
            <a:chOff x="-890300" y="1406550"/>
            <a:chExt cx="806088" cy="208200"/>
          </a:xfrm>
        </p:grpSpPr>
        <p:sp>
          <p:nvSpPr>
            <p:cNvPr id="84" name="Google Shape;84;p13"/>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13"/>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13"/>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7" name="Google Shape;87;p13"/>
          <p:cNvSpPr txBox="1">
            <a:spLocks noGrp="1"/>
          </p:cNvSpPr>
          <p:nvPr>
            <p:ph type="title"/>
          </p:nvPr>
        </p:nvSpPr>
        <p:spPr>
          <a:xfrm>
            <a:off x="950967" y="593367"/>
            <a:ext cx="1028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3"/>
          <p:cNvSpPr txBox="1">
            <a:spLocks noGrp="1"/>
          </p:cNvSpPr>
          <p:nvPr>
            <p:ph type="subTitle" idx="1"/>
          </p:nvPr>
        </p:nvSpPr>
        <p:spPr>
          <a:xfrm>
            <a:off x="3296000" y="2443933"/>
            <a:ext cx="5612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2"/>
          </p:nvPr>
        </p:nvSpPr>
        <p:spPr>
          <a:xfrm>
            <a:off x="4234001" y="3777903"/>
            <a:ext cx="5612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subTitle" idx="3"/>
          </p:nvPr>
        </p:nvSpPr>
        <p:spPr>
          <a:xfrm>
            <a:off x="4672036" y="5112331"/>
            <a:ext cx="5612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4" hasCustomPrompt="1"/>
          </p:nvPr>
        </p:nvSpPr>
        <p:spPr>
          <a:xfrm>
            <a:off x="2493200" y="1960700"/>
            <a:ext cx="802800" cy="522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200">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92" name="Google Shape;92;p13"/>
          <p:cNvSpPr txBox="1">
            <a:spLocks noGrp="1"/>
          </p:cNvSpPr>
          <p:nvPr>
            <p:ph type="title" idx="5" hasCustomPrompt="1"/>
          </p:nvPr>
        </p:nvSpPr>
        <p:spPr>
          <a:xfrm>
            <a:off x="3431200" y="3309900"/>
            <a:ext cx="802800" cy="522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200">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93" name="Google Shape;93;p13"/>
          <p:cNvSpPr txBox="1">
            <a:spLocks noGrp="1"/>
          </p:cNvSpPr>
          <p:nvPr>
            <p:ph type="title" idx="6" hasCustomPrompt="1"/>
          </p:nvPr>
        </p:nvSpPr>
        <p:spPr>
          <a:xfrm>
            <a:off x="3855033" y="4659100"/>
            <a:ext cx="802800" cy="438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200">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94" name="Google Shape;94;p13"/>
          <p:cNvSpPr txBox="1">
            <a:spLocks noGrp="1"/>
          </p:cNvSpPr>
          <p:nvPr>
            <p:ph type="subTitle" idx="7"/>
          </p:nvPr>
        </p:nvSpPr>
        <p:spPr>
          <a:xfrm>
            <a:off x="3296000" y="1960700"/>
            <a:ext cx="5612800" cy="646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1"/>
                </a:solidFill>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95" name="Google Shape;95;p13"/>
          <p:cNvSpPr txBox="1">
            <a:spLocks noGrp="1"/>
          </p:cNvSpPr>
          <p:nvPr>
            <p:ph type="subTitle" idx="8"/>
          </p:nvPr>
        </p:nvSpPr>
        <p:spPr>
          <a:xfrm>
            <a:off x="4234000" y="3309900"/>
            <a:ext cx="5612800" cy="646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2"/>
                </a:solidFill>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96" name="Google Shape;96;p13"/>
          <p:cNvSpPr txBox="1">
            <a:spLocks noGrp="1"/>
          </p:cNvSpPr>
          <p:nvPr>
            <p:ph type="subTitle" idx="9"/>
          </p:nvPr>
        </p:nvSpPr>
        <p:spPr>
          <a:xfrm>
            <a:off x="4672033" y="4659100"/>
            <a:ext cx="5612800" cy="646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3"/>
                </a:solidFill>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270689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3583367" y="4619000"/>
            <a:ext cx="7658000" cy="88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solidFill>
                  <a:schemeClr val="dk2"/>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99" name="Google Shape;99;p14"/>
          <p:cNvSpPr txBox="1">
            <a:spLocks noGrp="1"/>
          </p:cNvSpPr>
          <p:nvPr>
            <p:ph type="subTitle" idx="1"/>
          </p:nvPr>
        </p:nvSpPr>
        <p:spPr>
          <a:xfrm>
            <a:off x="3583219" y="2134600"/>
            <a:ext cx="7658000" cy="24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2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endParaRPr/>
          </a:p>
        </p:txBody>
      </p:sp>
      <p:sp>
        <p:nvSpPr>
          <p:cNvPr id="100" name="Google Shape;100;p14"/>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1" name="Google Shape;101;p14"/>
          <p:cNvGrpSpPr/>
          <p:nvPr/>
        </p:nvGrpSpPr>
        <p:grpSpPr>
          <a:xfrm>
            <a:off x="10746533" y="595000"/>
            <a:ext cx="630800" cy="248667"/>
            <a:chOff x="7059675" y="514525"/>
            <a:chExt cx="473100" cy="186500"/>
          </a:xfrm>
        </p:grpSpPr>
        <p:cxnSp>
          <p:nvCxnSpPr>
            <p:cNvPr id="102" name="Google Shape;102;p14"/>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03" name="Google Shape;103;p14"/>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04" name="Google Shape;104;p14"/>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574422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05"/>
        <p:cNvGrpSpPr/>
        <p:nvPr/>
      </p:nvGrpSpPr>
      <p:grpSpPr>
        <a:xfrm>
          <a:off x="0" y="0"/>
          <a:ext cx="0" cy="0"/>
          <a:chOff x="0" y="0"/>
          <a:chExt cx="0" cy="0"/>
        </a:xfrm>
      </p:grpSpPr>
      <p:sp>
        <p:nvSpPr>
          <p:cNvPr id="106" name="Google Shape;106;p15"/>
          <p:cNvSpPr/>
          <p:nvPr/>
        </p:nvSpPr>
        <p:spPr>
          <a:xfrm>
            <a:off x="5657333" y="-2400"/>
            <a:ext cx="6534800" cy="6858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7" name="Google Shape;107;p15"/>
          <p:cNvGrpSpPr/>
          <p:nvPr/>
        </p:nvGrpSpPr>
        <p:grpSpPr>
          <a:xfrm>
            <a:off x="10746533" y="595000"/>
            <a:ext cx="630800" cy="248667"/>
            <a:chOff x="7059675" y="514525"/>
            <a:chExt cx="473100" cy="186500"/>
          </a:xfrm>
        </p:grpSpPr>
        <p:cxnSp>
          <p:nvCxnSpPr>
            <p:cNvPr id="108" name="Google Shape;108;p15"/>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09" name="Google Shape;109;p15"/>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10" name="Google Shape;110;p15"/>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111" name="Google Shape;111;p15"/>
          <p:cNvSpPr txBox="1">
            <a:spLocks noGrp="1"/>
          </p:cNvSpPr>
          <p:nvPr>
            <p:ph type="title"/>
          </p:nvPr>
        </p:nvSpPr>
        <p:spPr>
          <a:xfrm>
            <a:off x="950967" y="714200"/>
            <a:ext cx="4221200" cy="3171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5"/>
          <p:cNvSpPr txBox="1">
            <a:spLocks noGrp="1"/>
          </p:cNvSpPr>
          <p:nvPr>
            <p:ph type="subTitle" idx="1"/>
          </p:nvPr>
        </p:nvSpPr>
        <p:spPr>
          <a:xfrm>
            <a:off x="950967" y="3885400"/>
            <a:ext cx="4221200" cy="225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5"/>
          <p:cNvSpPr>
            <a:spLocks noGrp="1"/>
          </p:cNvSpPr>
          <p:nvPr>
            <p:ph type="pic" idx="2"/>
          </p:nvPr>
        </p:nvSpPr>
        <p:spPr>
          <a:xfrm>
            <a:off x="6377667" y="709417"/>
            <a:ext cx="3880000" cy="5434400"/>
          </a:xfrm>
          <a:prstGeom prst="rect">
            <a:avLst/>
          </a:prstGeom>
          <a:noFill/>
          <a:ln>
            <a:noFill/>
          </a:ln>
        </p:spPr>
      </p:sp>
    </p:spTree>
    <p:extLst>
      <p:ext uri="{BB962C8B-B14F-4D97-AF65-F5344CB8AC3E}">
        <p14:creationId xmlns:p14="http://schemas.microsoft.com/office/powerpoint/2010/main" val="74055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14"/>
        <p:cNvGrpSpPr/>
        <p:nvPr/>
      </p:nvGrpSpPr>
      <p:grpSpPr>
        <a:xfrm>
          <a:off x="0" y="0"/>
          <a:ext cx="0" cy="0"/>
          <a:chOff x="0" y="0"/>
          <a:chExt cx="0" cy="0"/>
        </a:xfrm>
      </p:grpSpPr>
      <p:sp>
        <p:nvSpPr>
          <p:cNvPr id="115" name="Google Shape;115;p16"/>
          <p:cNvSpPr/>
          <p:nvPr/>
        </p:nvSpPr>
        <p:spPr>
          <a:xfrm>
            <a:off x="5657333" y="-2400"/>
            <a:ext cx="6534800" cy="6858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16"/>
          <p:cNvSpPr txBox="1">
            <a:spLocks noGrp="1"/>
          </p:cNvSpPr>
          <p:nvPr>
            <p:ph type="title"/>
          </p:nvPr>
        </p:nvSpPr>
        <p:spPr>
          <a:xfrm>
            <a:off x="950967" y="1870467"/>
            <a:ext cx="4332000" cy="14176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6"/>
          <p:cNvSpPr txBox="1">
            <a:spLocks noGrp="1"/>
          </p:cNvSpPr>
          <p:nvPr>
            <p:ph type="subTitle" idx="1"/>
          </p:nvPr>
        </p:nvSpPr>
        <p:spPr>
          <a:xfrm>
            <a:off x="950967" y="3288067"/>
            <a:ext cx="4332000" cy="1866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652115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18"/>
        <p:cNvGrpSpPr/>
        <p:nvPr/>
      </p:nvGrpSpPr>
      <p:grpSpPr>
        <a:xfrm>
          <a:off x="0" y="0"/>
          <a:ext cx="0" cy="0"/>
          <a:chOff x="0" y="0"/>
          <a:chExt cx="0" cy="0"/>
        </a:xfrm>
      </p:grpSpPr>
      <p:sp>
        <p:nvSpPr>
          <p:cNvPr id="119" name="Google Shape;119;p17"/>
          <p:cNvSpPr/>
          <p:nvPr/>
        </p:nvSpPr>
        <p:spPr>
          <a:xfrm>
            <a:off x="0" y="0"/>
            <a:ext cx="6534800" cy="6858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17"/>
          <p:cNvSpPr txBox="1">
            <a:spLocks noGrp="1"/>
          </p:cNvSpPr>
          <p:nvPr>
            <p:ph type="title"/>
          </p:nvPr>
        </p:nvSpPr>
        <p:spPr>
          <a:xfrm>
            <a:off x="6449600" y="2001600"/>
            <a:ext cx="4791200" cy="141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17"/>
          <p:cNvSpPr txBox="1">
            <a:spLocks noGrp="1"/>
          </p:cNvSpPr>
          <p:nvPr>
            <p:ph type="subTitle" idx="1"/>
          </p:nvPr>
        </p:nvSpPr>
        <p:spPr>
          <a:xfrm>
            <a:off x="6449828" y="3416000"/>
            <a:ext cx="4791200" cy="1440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50221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22"/>
        <p:cNvGrpSpPr/>
        <p:nvPr/>
      </p:nvGrpSpPr>
      <p:grpSpPr>
        <a:xfrm>
          <a:off x="0" y="0"/>
          <a:ext cx="0" cy="0"/>
          <a:chOff x="0" y="0"/>
          <a:chExt cx="0" cy="0"/>
        </a:xfrm>
      </p:grpSpPr>
      <p:sp>
        <p:nvSpPr>
          <p:cNvPr id="123" name="Google Shape;123;p18"/>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4" name="Google Shape;124;p18"/>
          <p:cNvGrpSpPr/>
          <p:nvPr/>
        </p:nvGrpSpPr>
        <p:grpSpPr>
          <a:xfrm>
            <a:off x="11186383" y="239908"/>
            <a:ext cx="648524" cy="167587"/>
            <a:chOff x="-890300" y="1406550"/>
            <a:chExt cx="806088" cy="208200"/>
          </a:xfrm>
        </p:grpSpPr>
        <p:sp>
          <p:nvSpPr>
            <p:cNvPr id="125" name="Google Shape;125;p18"/>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18"/>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18"/>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8" name="Google Shape;128;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 name="Google Shape;129;p18"/>
          <p:cNvSpPr txBox="1">
            <a:spLocks noGrp="1"/>
          </p:cNvSpPr>
          <p:nvPr>
            <p:ph type="subTitle" idx="1"/>
          </p:nvPr>
        </p:nvSpPr>
        <p:spPr>
          <a:xfrm>
            <a:off x="6985135" y="2994735"/>
            <a:ext cx="3719200" cy="197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8"/>
          <p:cNvSpPr txBox="1">
            <a:spLocks noGrp="1"/>
          </p:cNvSpPr>
          <p:nvPr>
            <p:ph type="subTitle" idx="2"/>
          </p:nvPr>
        </p:nvSpPr>
        <p:spPr>
          <a:xfrm>
            <a:off x="2276900" y="2994735"/>
            <a:ext cx="3719200" cy="197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8"/>
          <p:cNvSpPr txBox="1">
            <a:spLocks noGrp="1"/>
          </p:cNvSpPr>
          <p:nvPr>
            <p:ph type="subTitle" idx="3"/>
          </p:nvPr>
        </p:nvSpPr>
        <p:spPr>
          <a:xfrm>
            <a:off x="1882268" y="2249533"/>
            <a:ext cx="3719200" cy="74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32" name="Google Shape;132;p18"/>
          <p:cNvSpPr txBox="1">
            <a:spLocks noGrp="1"/>
          </p:cNvSpPr>
          <p:nvPr>
            <p:ph type="subTitle" idx="4"/>
          </p:nvPr>
        </p:nvSpPr>
        <p:spPr>
          <a:xfrm>
            <a:off x="6590509" y="2249533"/>
            <a:ext cx="3719200" cy="74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590809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33"/>
        <p:cNvGrpSpPr/>
        <p:nvPr/>
      </p:nvGrpSpPr>
      <p:grpSpPr>
        <a:xfrm>
          <a:off x="0" y="0"/>
          <a:ext cx="0" cy="0"/>
          <a:chOff x="0" y="0"/>
          <a:chExt cx="0" cy="0"/>
        </a:xfrm>
      </p:grpSpPr>
      <p:sp>
        <p:nvSpPr>
          <p:cNvPr id="134" name="Google Shape;134;p19"/>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5" name="Google Shape;135;p19"/>
          <p:cNvGrpSpPr/>
          <p:nvPr/>
        </p:nvGrpSpPr>
        <p:grpSpPr>
          <a:xfrm>
            <a:off x="11186383" y="239908"/>
            <a:ext cx="648524" cy="167587"/>
            <a:chOff x="-890300" y="1406550"/>
            <a:chExt cx="806088" cy="208200"/>
          </a:xfrm>
        </p:grpSpPr>
        <p:sp>
          <p:nvSpPr>
            <p:cNvPr id="136" name="Google Shape;136;p19"/>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19"/>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19"/>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9" name="Google Shape;139;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9"/>
          <p:cNvSpPr txBox="1">
            <a:spLocks noGrp="1"/>
          </p:cNvSpPr>
          <p:nvPr>
            <p:ph type="subTitle" idx="1"/>
          </p:nvPr>
        </p:nvSpPr>
        <p:spPr>
          <a:xfrm>
            <a:off x="6429197" y="1924167"/>
            <a:ext cx="4802800" cy="324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9"/>
          <p:cNvSpPr txBox="1">
            <a:spLocks noGrp="1"/>
          </p:cNvSpPr>
          <p:nvPr>
            <p:ph type="subTitle" idx="2"/>
          </p:nvPr>
        </p:nvSpPr>
        <p:spPr>
          <a:xfrm>
            <a:off x="858667" y="1924167"/>
            <a:ext cx="4802800" cy="324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414377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2"/>
        <p:cNvGrpSpPr/>
        <p:nvPr/>
      </p:nvGrpSpPr>
      <p:grpSpPr>
        <a:xfrm>
          <a:off x="0" y="0"/>
          <a:ext cx="0" cy="0"/>
          <a:chOff x="0" y="0"/>
          <a:chExt cx="0" cy="0"/>
        </a:xfrm>
      </p:grpSpPr>
      <p:sp>
        <p:nvSpPr>
          <p:cNvPr id="143" name="Google Shape;143;p20"/>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4" name="Google Shape;144;p20"/>
          <p:cNvGrpSpPr/>
          <p:nvPr/>
        </p:nvGrpSpPr>
        <p:grpSpPr>
          <a:xfrm>
            <a:off x="11186383" y="239908"/>
            <a:ext cx="648524" cy="167587"/>
            <a:chOff x="-890300" y="1406550"/>
            <a:chExt cx="806088" cy="208200"/>
          </a:xfrm>
        </p:grpSpPr>
        <p:sp>
          <p:nvSpPr>
            <p:cNvPr id="145" name="Google Shape;145;p20"/>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20"/>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20"/>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8" name="Google Shape;148;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 name="Google Shape;149;p20"/>
          <p:cNvSpPr txBox="1">
            <a:spLocks noGrp="1"/>
          </p:cNvSpPr>
          <p:nvPr>
            <p:ph type="subTitle" idx="1"/>
          </p:nvPr>
        </p:nvSpPr>
        <p:spPr>
          <a:xfrm>
            <a:off x="1330267" y="2795167"/>
            <a:ext cx="3164000" cy="181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0"/>
          <p:cNvSpPr txBox="1">
            <a:spLocks noGrp="1"/>
          </p:cNvSpPr>
          <p:nvPr>
            <p:ph type="subTitle" idx="2"/>
          </p:nvPr>
        </p:nvSpPr>
        <p:spPr>
          <a:xfrm>
            <a:off x="4697316" y="3675167"/>
            <a:ext cx="3164000" cy="181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0"/>
          <p:cNvSpPr txBox="1">
            <a:spLocks noGrp="1"/>
          </p:cNvSpPr>
          <p:nvPr>
            <p:ph type="subTitle" idx="3"/>
          </p:nvPr>
        </p:nvSpPr>
        <p:spPr>
          <a:xfrm>
            <a:off x="8068311" y="4323467"/>
            <a:ext cx="3164000" cy="181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0"/>
          <p:cNvSpPr txBox="1">
            <a:spLocks noGrp="1"/>
          </p:cNvSpPr>
          <p:nvPr>
            <p:ph type="subTitle" idx="4"/>
          </p:nvPr>
        </p:nvSpPr>
        <p:spPr>
          <a:xfrm>
            <a:off x="960000" y="1915167"/>
            <a:ext cx="3222400" cy="88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53" name="Google Shape;153;p20"/>
          <p:cNvSpPr txBox="1">
            <a:spLocks noGrp="1"/>
          </p:cNvSpPr>
          <p:nvPr>
            <p:ph type="subTitle" idx="5"/>
          </p:nvPr>
        </p:nvSpPr>
        <p:spPr>
          <a:xfrm>
            <a:off x="4389396" y="2795167"/>
            <a:ext cx="3222400" cy="88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3"/>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54" name="Google Shape;154;p20"/>
          <p:cNvSpPr txBox="1">
            <a:spLocks noGrp="1"/>
          </p:cNvSpPr>
          <p:nvPr>
            <p:ph type="subTitle" idx="6"/>
          </p:nvPr>
        </p:nvSpPr>
        <p:spPr>
          <a:xfrm>
            <a:off x="7822725" y="3443467"/>
            <a:ext cx="3222400" cy="88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19611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047651" y="3021933"/>
            <a:ext cx="8847600" cy="16032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333"/>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3" name="Google Shape;13;p3"/>
          <p:cNvSpPr txBox="1">
            <a:spLocks noGrp="1"/>
          </p:cNvSpPr>
          <p:nvPr>
            <p:ph type="title" idx="2" hasCustomPrompt="1"/>
          </p:nvPr>
        </p:nvSpPr>
        <p:spPr>
          <a:xfrm>
            <a:off x="1317484" y="1800733"/>
            <a:ext cx="2202800" cy="1221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8000">
                <a:solidFill>
                  <a:schemeClr val="dk2"/>
                </a:solidFill>
                <a:latin typeface="Fira Code"/>
                <a:ea typeface="Fira Code"/>
                <a:cs typeface="Fira Code"/>
                <a:sym typeface="Fira Code"/>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4" name="Google Shape;14;p3"/>
          <p:cNvSpPr txBox="1">
            <a:spLocks noGrp="1"/>
          </p:cNvSpPr>
          <p:nvPr>
            <p:ph type="subTitle" idx="1"/>
          </p:nvPr>
        </p:nvSpPr>
        <p:spPr>
          <a:xfrm>
            <a:off x="2773533" y="4625133"/>
            <a:ext cx="8058400" cy="3776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 name="Google Shape;15;p3"/>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6" name="Google Shape;16;p3"/>
          <p:cNvGrpSpPr/>
          <p:nvPr/>
        </p:nvGrpSpPr>
        <p:grpSpPr>
          <a:xfrm>
            <a:off x="11085100" y="470667"/>
            <a:ext cx="630800" cy="248667"/>
            <a:chOff x="7059675" y="514525"/>
            <a:chExt cx="473100" cy="186500"/>
          </a:xfrm>
        </p:grpSpPr>
        <p:cxnSp>
          <p:nvCxnSpPr>
            <p:cNvPr id="17" name="Google Shape;17;p3"/>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3"/>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9" name="Google Shape;19;p3"/>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1547206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55"/>
        <p:cNvGrpSpPr/>
        <p:nvPr/>
      </p:nvGrpSpPr>
      <p:grpSpPr>
        <a:xfrm>
          <a:off x="0" y="0"/>
          <a:ext cx="0" cy="0"/>
          <a:chOff x="0" y="0"/>
          <a:chExt cx="0" cy="0"/>
        </a:xfrm>
      </p:grpSpPr>
      <p:sp>
        <p:nvSpPr>
          <p:cNvPr id="156" name="Google Shape;156;p21"/>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7" name="Google Shape;157;p21"/>
          <p:cNvGrpSpPr/>
          <p:nvPr/>
        </p:nvGrpSpPr>
        <p:grpSpPr>
          <a:xfrm>
            <a:off x="11186383" y="239908"/>
            <a:ext cx="648524" cy="167587"/>
            <a:chOff x="-890300" y="1406550"/>
            <a:chExt cx="806088" cy="208200"/>
          </a:xfrm>
        </p:grpSpPr>
        <p:sp>
          <p:nvSpPr>
            <p:cNvPr id="158" name="Google Shape;158;p21"/>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21"/>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21"/>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1" name="Google Shape;161;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2" name="Google Shape;162;p21"/>
          <p:cNvSpPr txBox="1">
            <a:spLocks noGrp="1"/>
          </p:cNvSpPr>
          <p:nvPr>
            <p:ph type="subTitle" idx="1"/>
          </p:nvPr>
        </p:nvSpPr>
        <p:spPr>
          <a:xfrm>
            <a:off x="4667467" y="2565033"/>
            <a:ext cx="2637600" cy="110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1"/>
          <p:cNvSpPr txBox="1">
            <a:spLocks noGrp="1"/>
          </p:cNvSpPr>
          <p:nvPr>
            <p:ph type="subTitle" idx="2"/>
          </p:nvPr>
        </p:nvSpPr>
        <p:spPr>
          <a:xfrm>
            <a:off x="8594388" y="2565033"/>
            <a:ext cx="2637600" cy="110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1"/>
          <p:cNvSpPr txBox="1">
            <a:spLocks noGrp="1"/>
          </p:cNvSpPr>
          <p:nvPr>
            <p:ph type="subTitle" idx="3"/>
          </p:nvPr>
        </p:nvSpPr>
        <p:spPr>
          <a:xfrm>
            <a:off x="4667467" y="4755667"/>
            <a:ext cx="2637600" cy="110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21"/>
          <p:cNvSpPr txBox="1">
            <a:spLocks noGrp="1"/>
          </p:cNvSpPr>
          <p:nvPr>
            <p:ph type="subTitle" idx="4"/>
          </p:nvPr>
        </p:nvSpPr>
        <p:spPr>
          <a:xfrm>
            <a:off x="8594388" y="4755667"/>
            <a:ext cx="2637600" cy="110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1"/>
          <p:cNvSpPr txBox="1">
            <a:spLocks noGrp="1"/>
          </p:cNvSpPr>
          <p:nvPr>
            <p:ph type="subTitle" idx="5"/>
          </p:nvPr>
        </p:nvSpPr>
        <p:spPr>
          <a:xfrm>
            <a:off x="4259248" y="1891033"/>
            <a:ext cx="2637600" cy="674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l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67" name="Google Shape;167;p21"/>
          <p:cNvSpPr txBox="1">
            <a:spLocks noGrp="1"/>
          </p:cNvSpPr>
          <p:nvPr>
            <p:ph type="subTitle" idx="6"/>
          </p:nvPr>
        </p:nvSpPr>
        <p:spPr>
          <a:xfrm>
            <a:off x="4259248" y="4081667"/>
            <a:ext cx="2637600" cy="674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68" name="Google Shape;168;p21"/>
          <p:cNvSpPr txBox="1">
            <a:spLocks noGrp="1"/>
          </p:cNvSpPr>
          <p:nvPr>
            <p:ph type="subTitle" idx="7"/>
          </p:nvPr>
        </p:nvSpPr>
        <p:spPr>
          <a:xfrm>
            <a:off x="8186148" y="1891033"/>
            <a:ext cx="2637600" cy="674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4"/>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69" name="Google Shape;169;p21"/>
          <p:cNvSpPr txBox="1">
            <a:spLocks noGrp="1"/>
          </p:cNvSpPr>
          <p:nvPr>
            <p:ph type="subTitle" idx="8"/>
          </p:nvPr>
        </p:nvSpPr>
        <p:spPr>
          <a:xfrm>
            <a:off x="8186148" y="4081667"/>
            <a:ext cx="2637600" cy="674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4010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2" name="Google Shape;172;p22"/>
          <p:cNvSpPr txBox="1">
            <a:spLocks noGrp="1"/>
          </p:cNvSpPr>
          <p:nvPr>
            <p:ph type="subTitle" idx="1"/>
          </p:nvPr>
        </p:nvSpPr>
        <p:spPr>
          <a:xfrm>
            <a:off x="1859867" y="2471333"/>
            <a:ext cx="2648000" cy="117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22"/>
          <p:cNvSpPr txBox="1">
            <a:spLocks noGrp="1"/>
          </p:cNvSpPr>
          <p:nvPr>
            <p:ph type="subTitle" idx="2"/>
          </p:nvPr>
        </p:nvSpPr>
        <p:spPr>
          <a:xfrm>
            <a:off x="5153000" y="2471333"/>
            <a:ext cx="2648000" cy="117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2"/>
          <p:cNvSpPr txBox="1">
            <a:spLocks noGrp="1"/>
          </p:cNvSpPr>
          <p:nvPr>
            <p:ph type="subTitle" idx="3"/>
          </p:nvPr>
        </p:nvSpPr>
        <p:spPr>
          <a:xfrm>
            <a:off x="1859867" y="4378267"/>
            <a:ext cx="2648000" cy="117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2"/>
          <p:cNvSpPr txBox="1">
            <a:spLocks noGrp="1"/>
          </p:cNvSpPr>
          <p:nvPr>
            <p:ph type="subTitle" idx="4"/>
          </p:nvPr>
        </p:nvSpPr>
        <p:spPr>
          <a:xfrm>
            <a:off x="5153000" y="4378267"/>
            <a:ext cx="2648000" cy="117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2"/>
          <p:cNvSpPr txBox="1">
            <a:spLocks noGrp="1"/>
          </p:cNvSpPr>
          <p:nvPr>
            <p:ph type="subTitle" idx="5"/>
          </p:nvPr>
        </p:nvSpPr>
        <p:spPr>
          <a:xfrm>
            <a:off x="8446132" y="2471333"/>
            <a:ext cx="2648000" cy="117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2"/>
          <p:cNvSpPr txBox="1">
            <a:spLocks noGrp="1"/>
          </p:cNvSpPr>
          <p:nvPr>
            <p:ph type="subTitle" idx="6"/>
          </p:nvPr>
        </p:nvSpPr>
        <p:spPr>
          <a:xfrm>
            <a:off x="8446132" y="4378267"/>
            <a:ext cx="2648000" cy="117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2"/>
          <p:cNvSpPr txBox="1">
            <a:spLocks noGrp="1"/>
          </p:cNvSpPr>
          <p:nvPr>
            <p:ph type="subTitle" idx="7"/>
          </p:nvPr>
        </p:nvSpPr>
        <p:spPr>
          <a:xfrm>
            <a:off x="1484069" y="1814532"/>
            <a:ext cx="2637600" cy="656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79" name="Google Shape;179;p22"/>
          <p:cNvSpPr txBox="1">
            <a:spLocks noGrp="1"/>
          </p:cNvSpPr>
          <p:nvPr>
            <p:ph type="subTitle" idx="8"/>
          </p:nvPr>
        </p:nvSpPr>
        <p:spPr>
          <a:xfrm>
            <a:off x="4777200" y="1814532"/>
            <a:ext cx="2637600" cy="656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80" name="Google Shape;180;p22"/>
          <p:cNvSpPr txBox="1">
            <a:spLocks noGrp="1"/>
          </p:cNvSpPr>
          <p:nvPr>
            <p:ph type="subTitle" idx="9"/>
          </p:nvPr>
        </p:nvSpPr>
        <p:spPr>
          <a:xfrm>
            <a:off x="8070331" y="1814532"/>
            <a:ext cx="2637600" cy="656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81" name="Google Shape;181;p22"/>
          <p:cNvSpPr txBox="1">
            <a:spLocks noGrp="1"/>
          </p:cNvSpPr>
          <p:nvPr>
            <p:ph type="subTitle" idx="13"/>
          </p:nvPr>
        </p:nvSpPr>
        <p:spPr>
          <a:xfrm>
            <a:off x="1484069" y="3721467"/>
            <a:ext cx="2637600" cy="656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1"/>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82" name="Google Shape;182;p22"/>
          <p:cNvSpPr txBox="1">
            <a:spLocks noGrp="1"/>
          </p:cNvSpPr>
          <p:nvPr>
            <p:ph type="subTitle" idx="14"/>
          </p:nvPr>
        </p:nvSpPr>
        <p:spPr>
          <a:xfrm>
            <a:off x="4777200" y="3721467"/>
            <a:ext cx="2637600" cy="656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l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83" name="Google Shape;183;p22"/>
          <p:cNvSpPr txBox="1">
            <a:spLocks noGrp="1"/>
          </p:cNvSpPr>
          <p:nvPr>
            <p:ph type="subTitle" idx="15"/>
          </p:nvPr>
        </p:nvSpPr>
        <p:spPr>
          <a:xfrm>
            <a:off x="8070331" y="3721467"/>
            <a:ext cx="2637600" cy="656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3"/>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307995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84"/>
        <p:cNvGrpSpPr/>
        <p:nvPr/>
      </p:nvGrpSpPr>
      <p:grpSpPr>
        <a:xfrm>
          <a:off x="0" y="0"/>
          <a:ext cx="0" cy="0"/>
          <a:chOff x="0" y="0"/>
          <a:chExt cx="0" cy="0"/>
        </a:xfrm>
      </p:grpSpPr>
      <p:sp>
        <p:nvSpPr>
          <p:cNvPr id="185" name="Google Shape;185;p23"/>
          <p:cNvSpPr/>
          <p:nvPr/>
        </p:nvSpPr>
        <p:spPr>
          <a:xfrm>
            <a:off x="5018000" y="-2400"/>
            <a:ext cx="7174000" cy="6858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6" name="Google Shape;186;p23"/>
          <p:cNvGrpSpPr/>
          <p:nvPr/>
        </p:nvGrpSpPr>
        <p:grpSpPr>
          <a:xfrm>
            <a:off x="10746533" y="595000"/>
            <a:ext cx="630800" cy="248667"/>
            <a:chOff x="7059675" y="514525"/>
            <a:chExt cx="473100" cy="186500"/>
          </a:xfrm>
        </p:grpSpPr>
        <p:cxnSp>
          <p:nvCxnSpPr>
            <p:cNvPr id="187" name="Google Shape;187;p23"/>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88" name="Google Shape;188;p23"/>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89" name="Google Shape;189;p23"/>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190" name="Google Shape;190;p23"/>
          <p:cNvSpPr txBox="1">
            <a:spLocks noGrp="1"/>
          </p:cNvSpPr>
          <p:nvPr>
            <p:ph type="title" hasCustomPrompt="1"/>
          </p:nvPr>
        </p:nvSpPr>
        <p:spPr>
          <a:xfrm>
            <a:off x="5402633" y="840767"/>
            <a:ext cx="5362800" cy="1025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91" name="Google Shape;191;p23"/>
          <p:cNvSpPr txBox="1">
            <a:spLocks noGrp="1"/>
          </p:cNvSpPr>
          <p:nvPr>
            <p:ph type="subTitle" idx="1"/>
          </p:nvPr>
        </p:nvSpPr>
        <p:spPr>
          <a:xfrm>
            <a:off x="5878073" y="1734227"/>
            <a:ext cx="5362800" cy="79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192" name="Google Shape;192;p23"/>
          <p:cNvSpPr txBox="1">
            <a:spLocks noGrp="1"/>
          </p:cNvSpPr>
          <p:nvPr>
            <p:ph type="title" idx="2" hasCustomPrompt="1"/>
          </p:nvPr>
        </p:nvSpPr>
        <p:spPr>
          <a:xfrm>
            <a:off x="5402633" y="2643787"/>
            <a:ext cx="5362800" cy="1025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93" name="Google Shape;193;p23"/>
          <p:cNvSpPr txBox="1">
            <a:spLocks noGrp="1"/>
          </p:cNvSpPr>
          <p:nvPr>
            <p:ph type="subTitle" idx="3"/>
          </p:nvPr>
        </p:nvSpPr>
        <p:spPr>
          <a:xfrm>
            <a:off x="5878073" y="3537247"/>
            <a:ext cx="5362800" cy="79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194" name="Google Shape;194;p23"/>
          <p:cNvSpPr txBox="1">
            <a:spLocks noGrp="1"/>
          </p:cNvSpPr>
          <p:nvPr>
            <p:ph type="title" idx="4" hasCustomPrompt="1"/>
          </p:nvPr>
        </p:nvSpPr>
        <p:spPr>
          <a:xfrm>
            <a:off x="5402633" y="4446807"/>
            <a:ext cx="5362800" cy="1025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5"/>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95" name="Google Shape;195;p23"/>
          <p:cNvSpPr txBox="1">
            <a:spLocks noGrp="1"/>
          </p:cNvSpPr>
          <p:nvPr>
            <p:ph type="subTitle" idx="5"/>
          </p:nvPr>
        </p:nvSpPr>
        <p:spPr>
          <a:xfrm>
            <a:off x="5878073" y="5340267"/>
            <a:ext cx="5362800" cy="79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Tree>
    <p:extLst>
      <p:ext uri="{BB962C8B-B14F-4D97-AF65-F5344CB8AC3E}">
        <p14:creationId xmlns:p14="http://schemas.microsoft.com/office/powerpoint/2010/main" val="39908649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96"/>
        <p:cNvGrpSpPr/>
        <p:nvPr/>
      </p:nvGrpSpPr>
      <p:grpSpPr>
        <a:xfrm>
          <a:off x="0" y="0"/>
          <a:ext cx="0" cy="0"/>
          <a:chOff x="0" y="0"/>
          <a:chExt cx="0" cy="0"/>
        </a:xfrm>
      </p:grpSpPr>
      <p:sp>
        <p:nvSpPr>
          <p:cNvPr id="197" name="Google Shape;197;p24"/>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98" name="Google Shape;198;p24"/>
          <p:cNvGrpSpPr/>
          <p:nvPr/>
        </p:nvGrpSpPr>
        <p:grpSpPr>
          <a:xfrm>
            <a:off x="11186383" y="239908"/>
            <a:ext cx="648524" cy="167587"/>
            <a:chOff x="-890300" y="1406550"/>
            <a:chExt cx="806088" cy="208200"/>
          </a:xfrm>
        </p:grpSpPr>
        <p:sp>
          <p:nvSpPr>
            <p:cNvPr id="199" name="Google Shape;199;p2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2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2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2" name="Google Shape;202;p24"/>
          <p:cNvSpPr txBox="1">
            <a:spLocks noGrp="1"/>
          </p:cNvSpPr>
          <p:nvPr>
            <p:ph type="title" hasCustomPrompt="1"/>
          </p:nvPr>
        </p:nvSpPr>
        <p:spPr>
          <a:xfrm>
            <a:off x="1179800" y="2520933"/>
            <a:ext cx="1407600" cy="54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03" name="Google Shape;203;p24"/>
          <p:cNvSpPr txBox="1">
            <a:spLocks noGrp="1"/>
          </p:cNvSpPr>
          <p:nvPr>
            <p:ph type="subTitle" idx="1"/>
          </p:nvPr>
        </p:nvSpPr>
        <p:spPr>
          <a:xfrm>
            <a:off x="1307167" y="4585667"/>
            <a:ext cx="2968000" cy="1386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204" name="Google Shape;204;p24"/>
          <p:cNvSpPr txBox="1">
            <a:spLocks noGrp="1"/>
          </p:cNvSpPr>
          <p:nvPr>
            <p:ph type="subTitle" idx="2"/>
          </p:nvPr>
        </p:nvSpPr>
        <p:spPr>
          <a:xfrm>
            <a:off x="960000" y="3875633"/>
            <a:ext cx="3072000" cy="794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32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05" name="Google Shape;205;p24"/>
          <p:cNvSpPr txBox="1">
            <a:spLocks noGrp="1"/>
          </p:cNvSpPr>
          <p:nvPr>
            <p:ph type="title" idx="3" hasCustomPrompt="1"/>
          </p:nvPr>
        </p:nvSpPr>
        <p:spPr>
          <a:xfrm>
            <a:off x="4787984" y="2521267"/>
            <a:ext cx="1407600" cy="54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06" name="Google Shape;206;p24"/>
          <p:cNvSpPr txBox="1">
            <a:spLocks noGrp="1"/>
          </p:cNvSpPr>
          <p:nvPr>
            <p:ph type="subTitle" idx="4"/>
          </p:nvPr>
        </p:nvSpPr>
        <p:spPr>
          <a:xfrm>
            <a:off x="4785591" y="4585667"/>
            <a:ext cx="2968000" cy="1386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207" name="Google Shape;207;p24"/>
          <p:cNvSpPr txBox="1">
            <a:spLocks noGrp="1"/>
          </p:cNvSpPr>
          <p:nvPr>
            <p:ph type="subTitle" idx="5"/>
          </p:nvPr>
        </p:nvSpPr>
        <p:spPr>
          <a:xfrm>
            <a:off x="4560001" y="3875633"/>
            <a:ext cx="3072000" cy="794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32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08" name="Google Shape;208;p24"/>
          <p:cNvSpPr txBox="1">
            <a:spLocks noGrp="1"/>
          </p:cNvSpPr>
          <p:nvPr>
            <p:ph type="title" idx="6" hasCustomPrompt="1"/>
          </p:nvPr>
        </p:nvSpPr>
        <p:spPr>
          <a:xfrm>
            <a:off x="8395700" y="2521433"/>
            <a:ext cx="1407600" cy="54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09" name="Google Shape;209;p24"/>
          <p:cNvSpPr txBox="1">
            <a:spLocks noGrp="1"/>
          </p:cNvSpPr>
          <p:nvPr>
            <p:ph type="subTitle" idx="7"/>
          </p:nvPr>
        </p:nvSpPr>
        <p:spPr>
          <a:xfrm>
            <a:off x="8264015" y="4585667"/>
            <a:ext cx="2968000" cy="1386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210" name="Google Shape;210;p24"/>
          <p:cNvSpPr txBox="1">
            <a:spLocks noGrp="1"/>
          </p:cNvSpPr>
          <p:nvPr>
            <p:ph type="subTitle" idx="8"/>
          </p:nvPr>
        </p:nvSpPr>
        <p:spPr>
          <a:xfrm>
            <a:off x="8160003" y="3875633"/>
            <a:ext cx="3072000" cy="794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3200">
                <a:solidFill>
                  <a:schemeClr val="accent4"/>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11" name="Google Shape;211;p24"/>
          <p:cNvSpPr txBox="1">
            <a:spLocks noGrp="1"/>
          </p:cNvSpPr>
          <p:nvPr>
            <p:ph type="title" idx="9"/>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0232104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4252017" y="928600"/>
            <a:ext cx="5930800" cy="1411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960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5"/>
          <p:cNvSpPr txBox="1">
            <a:spLocks noGrp="1"/>
          </p:cNvSpPr>
          <p:nvPr>
            <p:ph type="subTitle" idx="1"/>
          </p:nvPr>
        </p:nvSpPr>
        <p:spPr>
          <a:xfrm>
            <a:off x="4647167" y="2480500"/>
            <a:ext cx="6594000" cy="1411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5"/>
          <p:cNvSpPr txBox="1"/>
          <p:nvPr/>
        </p:nvSpPr>
        <p:spPr>
          <a:xfrm>
            <a:off x="4647233" y="4763533"/>
            <a:ext cx="6594400" cy="7416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 sz="1600">
                <a:solidFill>
                  <a:schemeClr val="dk1"/>
                </a:solidFill>
                <a:latin typeface="Source Code Pro"/>
                <a:ea typeface="Source Code Pro"/>
                <a:cs typeface="Source Code Pro"/>
                <a:sym typeface="Source Code Pro"/>
              </a:rPr>
              <a:t>CREDITS: This presentation template was created by </a:t>
            </a:r>
            <a:r>
              <a:rPr lang="en" sz="1600" b="1">
                <a:solidFill>
                  <a:schemeClr val="dk1"/>
                </a:solidFill>
                <a:uFill>
                  <a:noFill/>
                </a:uFill>
                <a:latin typeface="Source Code Pro"/>
                <a:ea typeface="Source Code Pro"/>
                <a:cs typeface="Source Code Pro"/>
                <a:sym typeface="Source Code Pro"/>
                <a:hlinkClick r:id="rId2">
                  <a:extLst>
                    <a:ext uri="{A12FA001-AC4F-418D-AE19-62706E023703}">
                      <ahyp:hlinkClr xmlns:ahyp="http://schemas.microsoft.com/office/drawing/2018/hyperlinkcolor" val="tx"/>
                    </a:ext>
                  </a:extLst>
                </a:hlinkClick>
              </a:rPr>
              <a:t>Slidesgo</a:t>
            </a:r>
            <a:r>
              <a:rPr lang="en" sz="1600">
                <a:solidFill>
                  <a:schemeClr val="dk1"/>
                </a:solidFill>
                <a:latin typeface="Source Code Pro"/>
                <a:ea typeface="Source Code Pro"/>
                <a:cs typeface="Source Code Pro"/>
                <a:sym typeface="Source Code Pro"/>
              </a:rPr>
              <a:t>, and includes icons by </a:t>
            </a:r>
            <a:r>
              <a:rPr lang="en" sz="1600" b="1">
                <a:solidFill>
                  <a:schemeClr val="dk1"/>
                </a:solidFill>
                <a:uFill>
                  <a:noFill/>
                </a:uFill>
                <a:latin typeface="Source Code Pro"/>
                <a:ea typeface="Source Code Pro"/>
                <a:cs typeface="Source Code Pro"/>
                <a:sym typeface="Source Code Pro"/>
                <a:hlinkClick r:id="rId3">
                  <a:extLst>
                    <a:ext uri="{A12FA001-AC4F-418D-AE19-62706E023703}">
                      <ahyp:hlinkClr xmlns:ahyp="http://schemas.microsoft.com/office/drawing/2018/hyperlinkcolor" val="tx"/>
                    </a:ext>
                  </a:extLst>
                </a:hlinkClick>
              </a:rPr>
              <a:t>Flaticon</a:t>
            </a:r>
            <a:r>
              <a:rPr lang="en" sz="1600">
                <a:solidFill>
                  <a:schemeClr val="dk1"/>
                </a:solidFill>
                <a:latin typeface="Source Code Pro"/>
                <a:ea typeface="Source Code Pro"/>
                <a:cs typeface="Source Code Pro"/>
                <a:sym typeface="Source Code Pro"/>
              </a:rPr>
              <a:t>, and infographics &amp; images by </a:t>
            </a:r>
            <a:r>
              <a:rPr lang="en" sz="1600" b="1">
                <a:solidFill>
                  <a:schemeClr val="dk1"/>
                </a:solidFill>
                <a:uFill>
                  <a:noFill/>
                </a:uFill>
                <a:latin typeface="Source Code Pro"/>
                <a:ea typeface="Source Code Pro"/>
                <a:cs typeface="Source Code Pro"/>
                <a:sym typeface="Source Code Pro"/>
                <a:hlinkClick r:id="rId4">
                  <a:extLst>
                    <a:ext uri="{A12FA001-AC4F-418D-AE19-62706E023703}">
                      <ahyp:hlinkClr xmlns:ahyp="http://schemas.microsoft.com/office/drawing/2018/hyperlinkcolor" val="tx"/>
                    </a:ext>
                  </a:extLst>
                </a:hlinkClick>
              </a:rPr>
              <a:t>Freepik</a:t>
            </a:r>
            <a:r>
              <a:rPr lang="en" sz="1600" b="1">
                <a:solidFill>
                  <a:schemeClr val="dk1"/>
                </a:solidFill>
                <a:latin typeface="Source Code Pro"/>
                <a:ea typeface="Source Code Pro"/>
                <a:cs typeface="Source Code Pro"/>
                <a:sym typeface="Source Code Pro"/>
              </a:rPr>
              <a:t> </a:t>
            </a:r>
            <a:endParaRPr sz="1600" b="1">
              <a:solidFill>
                <a:schemeClr val="dk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3174603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16"/>
        <p:cNvGrpSpPr/>
        <p:nvPr/>
      </p:nvGrpSpPr>
      <p:grpSpPr>
        <a:xfrm>
          <a:off x="0" y="0"/>
          <a:ext cx="0" cy="0"/>
          <a:chOff x="0" y="0"/>
          <a:chExt cx="0" cy="0"/>
        </a:xfrm>
      </p:grpSpPr>
      <p:sp>
        <p:nvSpPr>
          <p:cNvPr id="217" name="Google Shape;217;p26"/>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8" name="Google Shape;218;p26"/>
          <p:cNvGrpSpPr/>
          <p:nvPr/>
        </p:nvGrpSpPr>
        <p:grpSpPr>
          <a:xfrm>
            <a:off x="11186383" y="239908"/>
            <a:ext cx="648524" cy="167587"/>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1981307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22"/>
        <p:cNvGrpSpPr/>
        <p:nvPr/>
      </p:nvGrpSpPr>
      <p:grpSpPr>
        <a:xfrm>
          <a:off x="0" y="0"/>
          <a:ext cx="0" cy="0"/>
          <a:chOff x="0" y="0"/>
          <a:chExt cx="0" cy="0"/>
        </a:xfrm>
      </p:grpSpPr>
      <p:sp>
        <p:nvSpPr>
          <p:cNvPr id="223" name="Google Shape;223;p27"/>
          <p:cNvSpPr/>
          <p:nvPr/>
        </p:nvSpPr>
        <p:spPr>
          <a:xfrm>
            <a:off x="5899667" y="-2400"/>
            <a:ext cx="6292400" cy="6858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4" name="Google Shape;224;p27"/>
          <p:cNvGrpSpPr/>
          <p:nvPr/>
        </p:nvGrpSpPr>
        <p:grpSpPr>
          <a:xfrm>
            <a:off x="10924155" y="595000"/>
            <a:ext cx="553275" cy="248667"/>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837506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4"/>
          <p:cNvGrpSpPr/>
          <p:nvPr/>
        </p:nvGrpSpPr>
        <p:grpSpPr>
          <a:xfrm>
            <a:off x="11186383" y="239908"/>
            <a:ext cx="648524" cy="167587"/>
            <a:chOff x="-890300" y="1406550"/>
            <a:chExt cx="806088" cy="208200"/>
          </a:xfrm>
        </p:grpSpPr>
        <p:sp>
          <p:nvSpPr>
            <p:cNvPr id="23" name="Google Shape;23;p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 name="Google Shape;26;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960000" y="1621000"/>
            <a:ext cx="10272000" cy="37516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Font typeface="Nunito Light"/>
              <a:buChar char="●"/>
              <a:defRPr sz="1600"/>
            </a:lvl1pPr>
            <a:lvl2pPr marL="1219170" lvl="1" indent="-423323" rtl="0">
              <a:lnSpc>
                <a:spcPct val="100000"/>
              </a:lnSpc>
              <a:spcBef>
                <a:spcPts val="0"/>
              </a:spcBef>
              <a:spcAft>
                <a:spcPts val="0"/>
              </a:spcAft>
              <a:buSzPts val="1400"/>
              <a:buFont typeface="Nunito Light"/>
              <a:buChar char="○"/>
              <a:defRPr/>
            </a:lvl2pPr>
            <a:lvl3pPr marL="1828754" lvl="2" indent="-423323" rtl="0">
              <a:lnSpc>
                <a:spcPct val="100000"/>
              </a:lnSpc>
              <a:spcBef>
                <a:spcPts val="0"/>
              </a:spcBef>
              <a:spcAft>
                <a:spcPts val="0"/>
              </a:spcAft>
              <a:buSzPts val="1400"/>
              <a:buFont typeface="Nunito Light"/>
              <a:buChar char="■"/>
              <a:defRPr/>
            </a:lvl3pPr>
            <a:lvl4pPr marL="2438339" lvl="3" indent="-423323" rtl="0">
              <a:lnSpc>
                <a:spcPct val="100000"/>
              </a:lnSpc>
              <a:spcBef>
                <a:spcPts val="0"/>
              </a:spcBef>
              <a:spcAft>
                <a:spcPts val="0"/>
              </a:spcAft>
              <a:buSzPts val="1400"/>
              <a:buFont typeface="Nunito Light"/>
              <a:buChar char="●"/>
              <a:defRPr/>
            </a:lvl4pPr>
            <a:lvl5pPr marL="3047924" lvl="4" indent="-423323" rtl="0">
              <a:lnSpc>
                <a:spcPct val="100000"/>
              </a:lnSpc>
              <a:spcBef>
                <a:spcPts val="0"/>
              </a:spcBef>
              <a:spcAft>
                <a:spcPts val="0"/>
              </a:spcAft>
              <a:buSzPts val="1400"/>
              <a:buFont typeface="Nunito Light"/>
              <a:buChar char="○"/>
              <a:defRPr/>
            </a:lvl5pPr>
            <a:lvl6pPr marL="3657509" lvl="5" indent="-423323" rtl="0">
              <a:lnSpc>
                <a:spcPct val="100000"/>
              </a:lnSpc>
              <a:spcBef>
                <a:spcPts val="0"/>
              </a:spcBef>
              <a:spcAft>
                <a:spcPts val="0"/>
              </a:spcAft>
              <a:buSzPts val="1400"/>
              <a:buFont typeface="Nunito Light"/>
              <a:buChar char="■"/>
              <a:defRPr/>
            </a:lvl6pPr>
            <a:lvl7pPr marL="4267093" lvl="6" indent="-423323" rtl="0">
              <a:lnSpc>
                <a:spcPct val="100000"/>
              </a:lnSpc>
              <a:spcBef>
                <a:spcPts val="0"/>
              </a:spcBef>
              <a:spcAft>
                <a:spcPts val="0"/>
              </a:spcAft>
              <a:buSzPts val="1400"/>
              <a:buFont typeface="Nunito Light"/>
              <a:buChar char="●"/>
              <a:defRPr/>
            </a:lvl7pPr>
            <a:lvl8pPr marL="4876678" lvl="7" indent="-423323" rtl="0">
              <a:lnSpc>
                <a:spcPct val="100000"/>
              </a:lnSpc>
              <a:spcBef>
                <a:spcPts val="0"/>
              </a:spcBef>
              <a:spcAft>
                <a:spcPts val="0"/>
              </a:spcAft>
              <a:buSzPts val="1400"/>
              <a:buFont typeface="Nunito Light"/>
              <a:buChar char="○"/>
              <a:defRPr/>
            </a:lvl8pPr>
            <a:lvl9pPr marL="5486263" lvl="8" indent="-423323" rtl="0">
              <a:lnSpc>
                <a:spcPct val="100000"/>
              </a:lnSpc>
              <a:spcBef>
                <a:spcPts val="0"/>
              </a:spcBef>
              <a:spcAft>
                <a:spcPts val="0"/>
              </a:spcAft>
              <a:buSzPts val="1400"/>
              <a:buFont typeface="Nunito Light"/>
              <a:buChar char="■"/>
              <a:defRPr/>
            </a:lvl9pPr>
          </a:lstStyle>
          <a:p>
            <a:endParaRPr/>
          </a:p>
        </p:txBody>
      </p:sp>
    </p:spTree>
    <p:extLst>
      <p:ext uri="{BB962C8B-B14F-4D97-AF65-F5344CB8AC3E}">
        <p14:creationId xmlns:p14="http://schemas.microsoft.com/office/powerpoint/2010/main" val="30900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sp>
        <p:nvSpPr>
          <p:cNvPr id="29" name="Google Shape;29;p5"/>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0" name="Google Shape;30;p5"/>
          <p:cNvGrpSpPr/>
          <p:nvPr/>
        </p:nvGrpSpPr>
        <p:grpSpPr>
          <a:xfrm>
            <a:off x="11186383" y="239908"/>
            <a:ext cx="648524" cy="167587"/>
            <a:chOff x="-890300" y="1406550"/>
            <a:chExt cx="806088" cy="208200"/>
          </a:xfrm>
        </p:grpSpPr>
        <p:sp>
          <p:nvSpPr>
            <p:cNvPr id="31" name="Google Shape;31;p5"/>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5"/>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5"/>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4" name="Google Shape;34;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 name="Google Shape;35;p5"/>
          <p:cNvSpPr txBox="1">
            <a:spLocks noGrp="1"/>
          </p:cNvSpPr>
          <p:nvPr>
            <p:ph type="subTitle" idx="1"/>
          </p:nvPr>
        </p:nvSpPr>
        <p:spPr>
          <a:xfrm>
            <a:off x="7056729" y="4843465"/>
            <a:ext cx="3566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36" name="Google Shape;36;p5"/>
          <p:cNvSpPr txBox="1">
            <a:spLocks noGrp="1"/>
          </p:cNvSpPr>
          <p:nvPr>
            <p:ph type="subTitle" idx="2"/>
          </p:nvPr>
        </p:nvSpPr>
        <p:spPr>
          <a:xfrm>
            <a:off x="2114269" y="4843465"/>
            <a:ext cx="3566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37" name="Google Shape;37;p5"/>
          <p:cNvSpPr txBox="1">
            <a:spLocks noGrp="1"/>
          </p:cNvSpPr>
          <p:nvPr>
            <p:ph type="subTitle" idx="3"/>
          </p:nvPr>
        </p:nvSpPr>
        <p:spPr>
          <a:xfrm>
            <a:off x="6651249" y="4267600"/>
            <a:ext cx="3566800" cy="763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dk1"/>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38" name="Google Shape;38;p5"/>
          <p:cNvSpPr txBox="1">
            <a:spLocks noGrp="1"/>
          </p:cNvSpPr>
          <p:nvPr>
            <p:ph type="subTitle" idx="4"/>
          </p:nvPr>
        </p:nvSpPr>
        <p:spPr>
          <a:xfrm>
            <a:off x="1708483" y="4267600"/>
            <a:ext cx="3566800" cy="763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1"/>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959851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
        <p:cNvGrpSpPr/>
        <p:nvPr/>
      </p:nvGrpSpPr>
      <p:grpSpPr>
        <a:xfrm>
          <a:off x="0" y="0"/>
          <a:ext cx="0" cy="0"/>
          <a:chOff x="0" y="0"/>
          <a:chExt cx="0" cy="0"/>
        </a:xfrm>
      </p:grpSpPr>
      <p:sp>
        <p:nvSpPr>
          <p:cNvPr id="40" name="Google Shape;40;p6"/>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 name="Google Shape;41;p6"/>
          <p:cNvGrpSpPr/>
          <p:nvPr/>
        </p:nvGrpSpPr>
        <p:grpSpPr>
          <a:xfrm>
            <a:off x="11186383" y="239908"/>
            <a:ext cx="648524" cy="167587"/>
            <a:chOff x="-890300" y="1406550"/>
            <a:chExt cx="806088" cy="208200"/>
          </a:xfrm>
        </p:grpSpPr>
        <p:sp>
          <p:nvSpPr>
            <p:cNvPr id="42" name="Google Shape;42;p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750854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6"/>
        <p:cNvGrpSpPr/>
        <p:nvPr/>
      </p:nvGrpSpPr>
      <p:grpSpPr>
        <a:xfrm>
          <a:off x="0" y="0"/>
          <a:ext cx="0" cy="0"/>
          <a:chOff x="0" y="0"/>
          <a:chExt cx="0" cy="0"/>
        </a:xfrm>
      </p:grpSpPr>
      <p:sp>
        <p:nvSpPr>
          <p:cNvPr id="47" name="Google Shape;47;p7"/>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8" name="Google Shape;48;p7"/>
          <p:cNvGrpSpPr/>
          <p:nvPr/>
        </p:nvGrpSpPr>
        <p:grpSpPr>
          <a:xfrm>
            <a:off x="11186383" y="239908"/>
            <a:ext cx="648524" cy="167587"/>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7"/>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7"/>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7"/>
          <p:cNvSpPr txBox="1">
            <a:spLocks noGrp="1"/>
          </p:cNvSpPr>
          <p:nvPr>
            <p:ph type="title"/>
          </p:nvPr>
        </p:nvSpPr>
        <p:spPr>
          <a:xfrm>
            <a:off x="960000" y="593367"/>
            <a:ext cx="1028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subTitle" idx="1"/>
          </p:nvPr>
        </p:nvSpPr>
        <p:spPr>
          <a:xfrm>
            <a:off x="4620300" y="2038667"/>
            <a:ext cx="6620800" cy="4100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extLst>
      <p:ext uri="{BB962C8B-B14F-4D97-AF65-F5344CB8AC3E}">
        <p14:creationId xmlns:p14="http://schemas.microsoft.com/office/powerpoint/2010/main" val="2867357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4"/>
        <p:cNvGrpSpPr/>
        <p:nvPr/>
      </p:nvGrpSpPr>
      <p:grpSpPr>
        <a:xfrm>
          <a:off x="0" y="0"/>
          <a:ext cx="0" cy="0"/>
          <a:chOff x="0" y="0"/>
          <a:chExt cx="0" cy="0"/>
        </a:xfrm>
      </p:grpSpPr>
      <p:sp>
        <p:nvSpPr>
          <p:cNvPr id="55" name="Google Shape;55;p8"/>
          <p:cNvSpPr/>
          <p:nvPr/>
        </p:nvSpPr>
        <p:spPr>
          <a:xfrm>
            <a:off x="5018000" y="-2400"/>
            <a:ext cx="7174000" cy="6858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6" name="Google Shape;56;p8"/>
          <p:cNvGrpSpPr/>
          <p:nvPr/>
        </p:nvGrpSpPr>
        <p:grpSpPr>
          <a:xfrm>
            <a:off x="10746533" y="595000"/>
            <a:ext cx="630800" cy="248667"/>
            <a:chOff x="7059675" y="514525"/>
            <a:chExt cx="473100" cy="186500"/>
          </a:xfrm>
        </p:grpSpPr>
        <p:cxnSp>
          <p:nvCxnSpPr>
            <p:cNvPr id="57" name="Google Shape;57;p8"/>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58" name="Google Shape;58;p8"/>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59" name="Google Shape;59;p8"/>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60" name="Google Shape;60;p8"/>
          <p:cNvSpPr txBox="1">
            <a:spLocks noGrp="1"/>
          </p:cNvSpPr>
          <p:nvPr>
            <p:ph type="title"/>
          </p:nvPr>
        </p:nvSpPr>
        <p:spPr>
          <a:xfrm>
            <a:off x="5807000" y="1742800"/>
            <a:ext cx="54340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3589302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1"/>
        <p:cNvGrpSpPr/>
        <p:nvPr/>
      </p:nvGrpSpPr>
      <p:grpSpPr>
        <a:xfrm>
          <a:off x="0" y="0"/>
          <a:ext cx="0" cy="0"/>
          <a:chOff x="0" y="0"/>
          <a:chExt cx="0" cy="0"/>
        </a:xfrm>
      </p:grpSpPr>
      <p:sp>
        <p:nvSpPr>
          <p:cNvPr id="62" name="Google Shape;62;p9"/>
          <p:cNvSpPr/>
          <p:nvPr/>
        </p:nvSpPr>
        <p:spPr>
          <a:xfrm>
            <a:off x="5018000" y="-2400"/>
            <a:ext cx="7174000" cy="6858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3" name="Google Shape;63;p9"/>
          <p:cNvGrpSpPr/>
          <p:nvPr/>
        </p:nvGrpSpPr>
        <p:grpSpPr>
          <a:xfrm>
            <a:off x="10746533" y="595000"/>
            <a:ext cx="630800" cy="248667"/>
            <a:chOff x="7059675" y="514525"/>
            <a:chExt cx="473100" cy="186500"/>
          </a:xfrm>
        </p:grpSpPr>
        <p:cxnSp>
          <p:nvCxnSpPr>
            <p:cNvPr id="64" name="Google Shape;64;p9"/>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65" name="Google Shape;65;p9"/>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66" name="Google Shape;66;p9"/>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67" name="Google Shape;67;p9"/>
          <p:cNvSpPr txBox="1">
            <a:spLocks noGrp="1"/>
          </p:cNvSpPr>
          <p:nvPr>
            <p:ph type="title"/>
          </p:nvPr>
        </p:nvSpPr>
        <p:spPr>
          <a:xfrm>
            <a:off x="5630800" y="1597933"/>
            <a:ext cx="5608000" cy="2619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1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8" name="Google Shape;68;p9"/>
          <p:cNvSpPr txBox="1">
            <a:spLocks noGrp="1"/>
          </p:cNvSpPr>
          <p:nvPr>
            <p:ph type="subTitle" idx="1"/>
          </p:nvPr>
        </p:nvSpPr>
        <p:spPr>
          <a:xfrm>
            <a:off x="5630800" y="4217133"/>
            <a:ext cx="5608000" cy="1421600"/>
          </a:xfrm>
          <a:prstGeom prst="rect">
            <a:avLst/>
          </a:prstGeom>
          <a:solidFill>
            <a:schemeClr val="accent6"/>
          </a:solidFill>
        </p:spPr>
        <p:txBody>
          <a:bodyPr spcFirstLastPara="1" wrap="square" lIns="91425" tIns="91425" rIns="91425" bIns="91425" anchor="t" anchorCtr="0">
            <a:noAutofit/>
          </a:bodyPr>
          <a:lstStyle>
            <a:lvl1pPr lvl="0" rtl="0">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2660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9"/>
        <p:cNvGrpSpPr/>
        <p:nvPr/>
      </p:nvGrpSpPr>
      <p:grpSpPr>
        <a:xfrm>
          <a:off x="0" y="0"/>
          <a:ext cx="0" cy="0"/>
          <a:chOff x="0" y="0"/>
          <a:chExt cx="0" cy="0"/>
        </a:xfrm>
      </p:grpSpPr>
      <p:sp>
        <p:nvSpPr>
          <p:cNvPr id="70" name="Google Shape;70;p10"/>
          <p:cNvSpPr>
            <a:spLocks noGrp="1"/>
          </p:cNvSpPr>
          <p:nvPr>
            <p:ph type="pic" idx="2"/>
          </p:nvPr>
        </p:nvSpPr>
        <p:spPr>
          <a:xfrm>
            <a:off x="-33" y="-18300"/>
            <a:ext cx="12192000" cy="6876400"/>
          </a:xfrm>
          <a:prstGeom prst="rect">
            <a:avLst/>
          </a:prstGeom>
          <a:noFill/>
          <a:ln>
            <a:noFill/>
          </a:ln>
        </p:spPr>
      </p:sp>
      <p:sp>
        <p:nvSpPr>
          <p:cNvPr id="71" name="Google Shape;71;p10"/>
          <p:cNvSpPr txBox="1">
            <a:spLocks noGrp="1"/>
          </p:cNvSpPr>
          <p:nvPr>
            <p:ph type="title"/>
          </p:nvPr>
        </p:nvSpPr>
        <p:spPr>
          <a:xfrm>
            <a:off x="960000" y="5352600"/>
            <a:ext cx="10272000" cy="7636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SzPts val="3500"/>
              <a:buNone/>
              <a:defRPr sz="3733"/>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extLst>
      <p:ext uri="{BB962C8B-B14F-4D97-AF65-F5344CB8AC3E}">
        <p14:creationId xmlns:p14="http://schemas.microsoft.com/office/powerpoint/2010/main" val="3095409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extLst>
      <p:ext uri="{BB962C8B-B14F-4D97-AF65-F5344CB8AC3E}">
        <p14:creationId xmlns:p14="http://schemas.microsoft.com/office/powerpoint/2010/main" val="41247356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hyperlink" Target="https://www.freepik.com/free-photo/medium-shot-man-holding-notebook_20940900.htm/?utm_source=slidesgo_template&amp;utm_medium=referral-link&amp;utm_campaign=sg_resources&amp;utm_content=freepik" TargetMode="External"/><Relationship Id="rId3" Type="http://schemas.openxmlformats.org/officeDocument/2006/relationships/hyperlink" Target="https://www.freepik.com/free-photo/html-css-collage-concept-with-person_36295456.htm/?utm_source=slidesgo_template&amp;utm_medium=referral-link&amp;utm_campaign=sg_resources&amp;utm_content=freepik" TargetMode="External"/><Relationship Id="rId7" Type="http://schemas.openxmlformats.org/officeDocument/2006/relationships/hyperlink" Target="https://www.freepik.com/free-photo/medium-shot-smiley-woman-library_20940935.htm/?utm_source=slidesgo_template&amp;utm_medium=referral-link&amp;utm_campaign=sg_resources&amp;utm_content=freepik"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www.freepik.com/free-photo/html-css-collage-concept-with-person_36295462.htm/?utm_source=slidesgo_template&amp;utm_medium=referral-link&amp;utm_campaign=sg_resources&amp;utm_content=freepik" TargetMode="External"/><Relationship Id="rId5" Type="http://schemas.openxmlformats.org/officeDocument/2006/relationships/hyperlink" Target="https://www.freepik.com/free-photo/html-css-collage-concept-with-person_36295455.htm/?utm_source=slidesgo_template&amp;utm_medium=referral-link&amp;utm_campaign=sg_resources&amp;utm_content=freepik" TargetMode="External"/><Relationship Id="rId4" Type="http://schemas.openxmlformats.org/officeDocument/2006/relationships/hyperlink" Target="https://www.freepik.com/free-photo/html-css-collage-concept-with-person_36295454.htm/?utm_source=slidesgo_template&amp;utm_medium=referral-link&amp;utm_campaign=sg_resources&amp;utm_content=freepi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3906036" y="2530368"/>
            <a:ext cx="7730000" cy="2718400"/>
          </a:xfrm>
          <a:prstGeom prst="rect">
            <a:avLst/>
          </a:prstGeom>
        </p:spPr>
        <p:txBody>
          <a:bodyPr spcFirstLastPara="1" wrap="square" lIns="121900" tIns="121900" rIns="121900" bIns="121900" anchor="b" anchorCtr="0">
            <a:noAutofit/>
          </a:bodyPr>
          <a:lstStyle/>
          <a:p>
            <a:r>
              <a:rPr lang="en-US" dirty="0"/>
              <a:t>Web Project </a:t>
            </a:r>
            <a:endParaRPr dirty="0"/>
          </a:p>
          <a:p>
            <a:r>
              <a:rPr lang="en" dirty="0">
                <a:solidFill>
                  <a:schemeClr val="accent4"/>
                </a:solidFill>
              </a:rPr>
              <a:t> </a:t>
            </a:r>
            <a:r>
              <a:rPr lang="en" dirty="0" err="1">
                <a:solidFill>
                  <a:schemeClr val="accent4"/>
                </a:solidFill>
              </a:rPr>
              <a:t>BooksForAll</a:t>
            </a:r>
            <a:endParaRPr dirty="0">
              <a:solidFill>
                <a:schemeClr val="accent4"/>
              </a:solidFill>
            </a:endParaRPr>
          </a:p>
          <a:p>
            <a:r>
              <a:rPr lang="en" dirty="0"/>
              <a:t>  </a:t>
            </a:r>
            <a:endParaRPr dirty="0"/>
          </a:p>
        </p:txBody>
      </p:sp>
      <p:sp>
        <p:nvSpPr>
          <p:cNvPr id="240" name="Google Shape;240;p31"/>
          <p:cNvSpPr txBox="1"/>
          <p:nvPr/>
        </p:nvSpPr>
        <p:spPr>
          <a:xfrm>
            <a:off x="2796400" y="761333"/>
            <a:ext cx="939600" cy="1160000"/>
          </a:xfrm>
          <a:prstGeom prst="rect">
            <a:avLst/>
          </a:prstGeom>
          <a:noFill/>
          <a:ln>
            <a:noFill/>
          </a:ln>
        </p:spPr>
        <p:txBody>
          <a:bodyPr spcFirstLastPara="1" wrap="square" lIns="121900" tIns="121900" rIns="121900" bIns="121900" anchor="t" anchorCtr="0">
            <a:noAutofit/>
          </a:bodyPr>
          <a:lstStyle/>
          <a:p>
            <a:r>
              <a:rPr lang="en" sz="6667">
                <a:solidFill>
                  <a:schemeClr val="accent1"/>
                </a:solidFill>
                <a:latin typeface="Comfortaa"/>
                <a:ea typeface="Comfortaa"/>
                <a:cs typeface="Comfortaa"/>
                <a:sym typeface="Comfortaa"/>
              </a:rPr>
              <a:t>{</a:t>
            </a:r>
            <a:endParaRPr sz="6667">
              <a:solidFill>
                <a:schemeClr val="accent1"/>
              </a:solidFill>
              <a:latin typeface="Comfortaa"/>
              <a:ea typeface="Comfortaa"/>
              <a:cs typeface="Comfortaa"/>
              <a:sym typeface="Comfortaa"/>
            </a:endParaRPr>
          </a:p>
        </p:txBody>
      </p:sp>
      <p:sp>
        <p:nvSpPr>
          <p:cNvPr id="241" name="Google Shape;241;p31"/>
          <p:cNvSpPr txBox="1"/>
          <p:nvPr/>
        </p:nvSpPr>
        <p:spPr>
          <a:xfrm>
            <a:off x="11450667" y="5335900"/>
            <a:ext cx="692400" cy="1012400"/>
          </a:xfrm>
          <a:prstGeom prst="rect">
            <a:avLst/>
          </a:prstGeom>
          <a:noFill/>
          <a:ln>
            <a:noFill/>
          </a:ln>
        </p:spPr>
        <p:txBody>
          <a:bodyPr spcFirstLastPara="1" wrap="square" lIns="121900" tIns="121900" rIns="121900" bIns="121900" anchor="ctr" anchorCtr="0">
            <a:noAutofit/>
          </a:bodyPr>
          <a:lstStyle/>
          <a:p>
            <a:r>
              <a:rPr lang="en" sz="6667">
                <a:solidFill>
                  <a:schemeClr val="accent3"/>
                </a:solidFill>
                <a:latin typeface="Comfortaa"/>
                <a:ea typeface="Comfortaa"/>
                <a:cs typeface="Comfortaa"/>
                <a:sym typeface="Comfortaa"/>
              </a:rPr>
              <a:t>}</a:t>
            </a:r>
            <a:endParaRPr sz="6667">
              <a:solidFill>
                <a:schemeClr val="accent3"/>
              </a:solidFill>
              <a:latin typeface="Comfortaa"/>
              <a:ea typeface="Comfortaa"/>
              <a:cs typeface="Comfortaa"/>
              <a:sym typeface="Comfortaa"/>
            </a:endParaRPr>
          </a:p>
        </p:txBody>
      </p:sp>
      <p:sp>
        <p:nvSpPr>
          <p:cNvPr id="242" name="Google Shape;242;p31"/>
          <p:cNvSpPr txBox="1"/>
          <p:nvPr/>
        </p:nvSpPr>
        <p:spPr>
          <a:xfrm>
            <a:off x="3796500" y="5477887"/>
            <a:ext cx="1930000" cy="728400"/>
          </a:xfrm>
          <a:prstGeom prst="rect">
            <a:avLst/>
          </a:prstGeom>
          <a:noFill/>
          <a:ln>
            <a:noFill/>
          </a:ln>
        </p:spPr>
        <p:txBody>
          <a:bodyPr spcFirstLastPara="1" wrap="square" lIns="121900" tIns="121900" rIns="121900" bIns="121900" anchor="b" anchorCtr="0">
            <a:noAutofit/>
          </a:bodyPr>
          <a:lstStyle/>
          <a:p>
            <a:pPr algn="r"/>
            <a:r>
              <a:rPr lang="en" sz="6667">
                <a:solidFill>
                  <a:schemeClr val="accent2"/>
                </a:solidFill>
                <a:latin typeface="Fira Code"/>
                <a:ea typeface="Fira Code"/>
                <a:cs typeface="Fira Code"/>
                <a:sym typeface="Fira Code"/>
              </a:rPr>
              <a:t>...</a:t>
            </a:r>
            <a:endParaRPr sz="6667">
              <a:solidFill>
                <a:schemeClr val="accent2"/>
              </a:solidFill>
            </a:endParaRPr>
          </a:p>
        </p:txBody>
      </p:sp>
      <p:grpSp>
        <p:nvGrpSpPr>
          <p:cNvPr id="243" name="Google Shape;243;p31"/>
          <p:cNvGrpSpPr/>
          <p:nvPr/>
        </p:nvGrpSpPr>
        <p:grpSpPr>
          <a:xfrm>
            <a:off x="10746533" y="595000"/>
            <a:ext cx="630800" cy="248667"/>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340174" y="928585"/>
            <a:ext cx="3170543" cy="5210084"/>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endParaRPr sz="2400"/>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endParaRPr sz="2400"/>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endParaRPr sz="2400"/>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4"/>
          <p:cNvSpPr txBox="1">
            <a:spLocks noGrp="1"/>
          </p:cNvSpPr>
          <p:nvPr>
            <p:ph type="title"/>
          </p:nvPr>
        </p:nvSpPr>
        <p:spPr>
          <a:xfrm>
            <a:off x="5630800" y="1597933"/>
            <a:ext cx="5608000" cy="2619200"/>
          </a:xfrm>
          <a:prstGeom prst="rect">
            <a:avLst/>
          </a:prstGeom>
        </p:spPr>
        <p:txBody>
          <a:bodyPr spcFirstLastPara="1" wrap="square" lIns="121900" tIns="121900" rIns="121900" bIns="121900" anchor="b" anchorCtr="0">
            <a:noAutofit/>
          </a:bodyPr>
          <a:lstStyle/>
          <a:p>
            <a:r>
              <a:rPr lang="en-US" sz="3733" dirty="0"/>
              <a:t>Description of the web design</a:t>
            </a:r>
            <a:br>
              <a:rPr lang="en-US" sz="3733" dirty="0"/>
            </a:br>
            <a:r>
              <a:rPr lang="en" sz="3733" dirty="0"/>
              <a:t>!</a:t>
            </a:r>
            <a:endParaRPr sz="3733" dirty="0"/>
          </a:p>
        </p:txBody>
      </p:sp>
      <p:sp>
        <p:nvSpPr>
          <p:cNvPr id="354" name="Google Shape;354;p34"/>
          <p:cNvSpPr txBox="1"/>
          <p:nvPr/>
        </p:nvSpPr>
        <p:spPr>
          <a:xfrm>
            <a:off x="11106533" y="5304433"/>
            <a:ext cx="692400" cy="1055600"/>
          </a:xfrm>
          <a:prstGeom prst="rect">
            <a:avLst/>
          </a:prstGeom>
          <a:noFill/>
          <a:ln>
            <a:noFill/>
          </a:ln>
        </p:spPr>
        <p:txBody>
          <a:bodyPr spcFirstLastPara="1" wrap="square" lIns="121900" tIns="121900" rIns="121900" bIns="121900" anchor="t" anchorCtr="0">
            <a:noAutofit/>
          </a:bodyPr>
          <a:lstStyle/>
          <a:p>
            <a:r>
              <a:rPr lang="en" sz="12800">
                <a:solidFill>
                  <a:schemeClr val="accent1"/>
                </a:solidFill>
                <a:latin typeface="Comfortaa"/>
                <a:ea typeface="Comfortaa"/>
                <a:cs typeface="Comfortaa"/>
                <a:sym typeface="Comfortaa"/>
              </a:rPr>
              <a:t>*</a:t>
            </a:r>
            <a:endParaRPr sz="12800">
              <a:solidFill>
                <a:schemeClr val="accent1"/>
              </a:solidFill>
              <a:latin typeface="Comfortaa"/>
              <a:ea typeface="Comfortaa"/>
              <a:cs typeface="Comfortaa"/>
              <a:sym typeface="Comfortaa"/>
            </a:endParaRPr>
          </a:p>
        </p:txBody>
      </p:sp>
      <p:grpSp>
        <p:nvGrpSpPr>
          <p:cNvPr id="355" name="Google Shape;355;p34"/>
          <p:cNvGrpSpPr/>
          <p:nvPr/>
        </p:nvGrpSpPr>
        <p:grpSpPr>
          <a:xfrm>
            <a:off x="447523" y="928585"/>
            <a:ext cx="3909392" cy="5210084"/>
            <a:chOff x="335642" y="696438"/>
            <a:chExt cx="2932044" cy="3907563"/>
          </a:xfrm>
        </p:grpSpPr>
        <p:sp>
          <p:nvSpPr>
            <p:cNvPr id="356" name="Google Shape;356;p34"/>
            <p:cNvSpPr/>
            <p:nvPr/>
          </p:nvSpPr>
          <p:spPr>
            <a:xfrm>
              <a:off x="335642" y="705013"/>
              <a:ext cx="354933"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357" name="Google Shape;357;p34"/>
            <p:cNvSpPr/>
            <p:nvPr/>
          </p:nvSpPr>
          <p:spPr>
            <a:xfrm>
              <a:off x="821967" y="696438"/>
              <a:ext cx="354933"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358" name="Google Shape;358;p34"/>
            <p:cNvSpPr/>
            <p:nvPr/>
          </p:nvSpPr>
          <p:spPr>
            <a:xfrm>
              <a:off x="335642" y="1017238"/>
              <a:ext cx="354933"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359" name="Google Shape;359;p34"/>
            <p:cNvSpPr/>
            <p:nvPr/>
          </p:nvSpPr>
          <p:spPr>
            <a:xfrm>
              <a:off x="335642" y="1343950"/>
              <a:ext cx="354933"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360" name="Google Shape;360;p34"/>
            <p:cNvSpPr/>
            <p:nvPr/>
          </p:nvSpPr>
          <p:spPr>
            <a:xfrm>
              <a:off x="335642" y="1670688"/>
              <a:ext cx="354933"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361" name="Google Shape;361;p34"/>
            <p:cNvSpPr/>
            <p:nvPr/>
          </p:nvSpPr>
          <p:spPr>
            <a:xfrm>
              <a:off x="770496" y="1670688"/>
              <a:ext cx="45446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362" name="Google Shape;362;p34"/>
            <p:cNvSpPr/>
            <p:nvPr/>
          </p:nvSpPr>
          <p:spPr>
            <a:xfrm>
              <a:off x="1304877" y="1670688"/>
              <a:ext cx="354933"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363" name="Google Shape;363;p34"/>
            <p:cNvSpPr/>
            <p:nvPr/>
          </p:nvSpPr>
          <p:spPr>
            <a:xfrm>
              <a:off x="335642" y="1981263"/>
              <a:ext cx="327489"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364" name="Google Shape;364;p34"/>
            <p:cNvSpPr/>
            <p:nvPr/>
          </p:nvSpPr>
          <p:spPr>
            <a:xfrm>
              <a:off x="335642" y="2324113"/>
              <a:ext cx="327489"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365" name="Google Shape;365;p34"/>
            <p:cNvSpPr/>
            <p:nvPr/>
          </p:nvSpPr>
          <p:spPr>
            <a:xfrm>
              <a:off x="335642" y="2633038"/>
              <a:ext cx="327489"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366" name="Google Shape;366;p34"/>
            <p:cNvSpPr/>
            <p:nvPr/>
          </p:nvSpPr>
          <p:spPr>
            <a:xfrm>
              <a:off x="335642" y="2941963"/>
              <a:ext cx="327489"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367" name="Google Shape;367;p34"/>
            <p:cNvSpPr/>
            <p:nvPr/>
          </p:nvSpPr>
          <p:spPr>
            <a:xfrm>
              <a:off x="349364" y="3722938"/>
              <a:ext cx="327489"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368" name="Google Shape;368;p34"/>
            <p:cNvSpPr/>
            <p:nvPr/>
          </p:nvSpPr>
          <p:spPr>
            <a:xfrm>
              <a:off x="770496" y="1981263"/>
              <a:ext cx="327489"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endParaRPr sz="2400"/>
            </a:p>
          </p:txBody>
        </p:sp>
        <p:sp>
          <p:nvSpPr>
            <p:cNvPr id="369" name="Google Shape;369;p34"/>
            <p:cNvSpPr/>
            <p:nvPr/>
          </p:nvSpPr>
          <p:spPr>
            <a:xfrm>
              <a:off x="731557" y="2324113"/>
              <a:ext cx="327489"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370" name="Google Shape;370;p34"/>
            <p:cNvSpPr/>
            <p:nvPr/>
          </p:nvSpPr>
          <p:spPr>
            <a:xfrm>
              <a:off x="770496" y="2633038"/>
              <a:ext cx="327489"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371" name="Google Shape;371;p34"/>
            <p:cNvSpPr/>
            <p:nvPr/>
          </p:nvSpPr>
          <p:spPr>
            <a:xfrm>
              <a:off x="770496" y="2958925"/>
              <a:ext cx="327489"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372" name="Google Shape;372;p34"/>
            <p:cNvSpPr/>
            <p:nvPr/>
          </p:nvSpPr>
          <p:spPr>
            <a:xfrm>
              <a:off x="770496" y="3284813"/>
              <a:ext cx="327489"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373" name="Google Shape;373;p34"/>
            <p:cNvSpPr/>
            <p:nvPr/>
          </p:nvSpPr>
          <p:spPr>
            <a:xfrm>
              <a:off x="1174186" y="1981263"/>
              <a:ext cx="63339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374" name="Google Shape;374;p34"/>
            <p:cNvSpPr/>
            <p:nvPr/>
          </p:nvSpPr>
          <p:spPr>
            <a:xfrm>
              <a:off x="1174186" y="2324113"/>
              <a:ext cx="88477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375" name="Google Shape;375;p34"/>
            <p:cNvSpPr/>
            <p:nvPr/>
          </p:nvSpPr>
          <p:spPr>
            <a:xfrm>
              <a:off x="1205349" y="2633038"/>
              <a:ext cx="1030037"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376" name="Google Shape;376;p34"/>
            <p:cNvSpPr/>
            <p:nvPr/>
          </p:nvSpPr>
          <p:spPr>
            <a:xfrm>
              <a:off x="1205349" y="2977538"/>
              <a:ext cx="1030037"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377" name="Google Shape;377;p34"/>
            <p:cNvSpPr/>
            <p:nvPr/>
          </p:nvSpPr>
          <p:spPr>
            <a:xfrm>
              <a:off x="1205349" y="3284813"/>
              <a:ext cx="1030037"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378" name="Google Shape;378;p34"/>
            <p:cNvSpPr/>
            <p:nvPr/>
          </p:nvSpPr>
          <p:spPr>
            <a:xfrm>
              <a:off x="1883777" y="1981263"/>
              <a:ext cx="57704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379" name="Google Shape;379;p34"/>
            <p:cNvSpPr/>
            <p:nvPr/>
          </p:nvSpPr>
          <p:spPr>
            <a:xfrm>
              <a:off x="2174096" y="2307150"/>
              <a:ext cx="57704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380" name="Google Shape;380;p34"/>
            <p:cNvSpPr/>
            <p:nvPr/>
          </p:nvSpPr>
          <p:spPr>
            <a:xfrm>
              <a:off x="2342750" y="2633063"/>
              <a:ext cx="354933"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381" name="Google Shape;381;p34"/>
            <p:cNvSpPr/>
            <p:nvPr/>
          </p:nvSpPr>
          <p:spPr>
            <a:xfrm>
              <a:off x="2342750" y="3284863"/>
              <a:ext cx="354933"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endParaRPr sz="2400"/>
            </a:p>
          </p:txBody>
        </p:sp>
        <p:sp>
          <p:nvSpPr>
            <p:cNvPr id="382" name="Google Shape;382;p34"/>
            <p:cNvSpPr/>
            <p:nvPr/>
          </p:nvSpPr>
          <p:spPr>
            <a:xfrm>
              <a:off x="349364" y="3962013"/>
              <a:ext cx="327489"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383" name="Google Shape;383;p34"/>
            <p:cNvSpPr/>
            <p:nvPr/>
          </p:nvSpPr>
          <p:spPr>
            <a:xfrm>
              <a:off x="731557" y="4245513"/>
              <a:ext cx="327489"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384" name="Google Shape;384;p34"/>
            <p:cNvSpPr/>
            <p:nvPr/>
          </p:nvSpPr>
          <p:spPr>
            <a:xfrm>
              <a:off x="1224956" y="4245513"/>
              <a:ext cx="524349"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385" name="Google Shape;385;p34"/>
            <p:cNvSpPr/>
            <p:nvPr/>
          </p:nvSpPr>
          <p:spPr>
            <a:xfrm>
              <a:off x="1883777" y="4245513"/>
              <a:ext cx="661931"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endParaRPr sz="2400"/>
            </a:p>
          </p:txBody>
        </p:sp>
        <p:sp>
          <p:nvSpPr>
            <p:cNvPr id="386" name="Google Shape;386;p34"/>
            <p:cNvSpPr/>
            <p:nvPr/>
          </p:nvSpPr>
          <p:spPr>
            <a:xfrm>
              <a:off x="2634075" y="4245513"/>
              <a:ext cx="241501"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387" name="Google Shape;387;p34"/>
            <p:cNvSpPr/>
            <p:nvPr/>
          </p:nvSpPr>
          <p:spPr>
            <a:xfrm>
              <a:off x="731557" y="4454038"/>
              <a:ext cx="327489"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388" name="Google Shape;388;p34"/>
            <p:cNvSpPr/>
            <p:nvPr/>
          </p:nvSpPr>
          <p:spPr>
            <a:xfrm>
              <a:off x="1224956" y="4454038"/>
              <a:ext cx="833909"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389" name="Google Shape;389;p34"/>
            <p:cNvSpPr/>
            <p:nvPr/>
          </p:nvSpPr>
          <p:spPr>
            <a:xfrm>
              <a:off x="2169156" y="4454038"/>
              <a:ext cx="354933"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390" name="Google Shape;390;p34"/>
            <p:cNvSpPr/>
            <p:nvPr/>
          </p:nvSpPr>
          <p:spPr>
            <a:xfrm>
              <a:off x="1250486" y="7083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391" name="Google Shape;391;p34"/>
            <p:cNvSpPr/>
            <p:nvPr/>
          </p:nvSpPr>
          <p:spPr>
            <a:xfrm>
              <a:off x="821986" y="1017263"/>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392" name="Google Shape;392;p34"/>
            <p:cNvSpPr/>
            <p:nvPr/>
          </p:nvSpPr>
          <p:spPr>
            <a:xfrm>
              <a:off x="1555286" y="10131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393" name="Google Shape;393;p34"/>
            <p:cNvSpPr/>
            <p:nvPr/>
          </p:nvSpPr>
          <p:spPr>
            <a:xfrm>
              <a:off x="821979" y="1343988"/>
              <a:ext cx="4029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394" name="Google Shape;394;p34"/>
            <p:cNvSpPr/>
            <p:nvPr/>
          </p:nvSpPr>
          <p:spPr>
            <a:xfrm>
              <a:off x="1739729" y="1668625"/>
              <a:ext cx="4029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395" name="Google Shape;395;p34"/>
            <p:cNvSpPr/>
            <p:nvPr/>
          </p:nvSpPr>
          <p:spPr>
            <a:xfrm>
              <a:off x="2342754" y="2977538"/>
              <a:ext cx="4029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396" name="Google Shape;396;p34"/>
            <p:cNvSpPr/>
            <p:nvPr/>
          </p:nvSpPr>
          <p:spPr>
            <a:xfrm>
              <a:off x="2537025" y="1981263"/>
              <a:ext cx="3276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397" name="Google Shape;397;p34"/>
            <p:cNvSpPr/>
            <p:nvPr/>
          </p:nvSpPr>
          <p:spPr>
            <a:xfrm>
              <a:off x="2805050" y="2633038"/>
              <a:ext cx="3276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398" name="Google Shape;398;p34"/>
            <p:cNvSpPr/>
            <p:nvPr/>
          </p:nvSpPr>
          <p:spPr>
            <a:xfrm>
              <a:off x="2634386" y="4456100"/>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399" name="Google Shape;399;p34"/>
            <p:cNvSpPr/>
            <p:nvPr/>
          </p:nvSpPr>
          <p:spPr>
            <a:xfrm>
              <a:off x="770511" y="3936575"/>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00" name="Google Shape;400;p34"/>
            <p:cNvSpPr/>
            <p:nvPr/>
          </p:nvSpPr>
          <p:spPr>
            <a:xfrm>
              <a:off x="770511" y="3706475"/>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grpSp>
      <p:sp>
        <p:nvSpPr>
          <p:cNvPr id="401" name="Google Shape;401;p34"/>
          <p:cNvSpPr txBox="1"/>
          <p:nvPr/>
        </p:nvSpPr>
        <p:spPr>
          <a:xfrm>
            <a:off x="11052077" y="2640867"/>
            <a:ext cx="692400" cy="1161600"/>
          </a:xfrm>
          <a:prstGeom prst="rect">
            <a:avLst/>
          </a:prstGeom>
          <a:noFill/>
          <a:ln>
            <a:noFill/>
          </a:ln>
        </p:spPr>
        <p:txBody>
          <a:bodyPr spcFirstLastPara="1" wrap="square" lIns="121900" tIns="121900" rIns="121900" bIns="121900" anchor="t" anchorCtr="0">
            <a:noAutofit/>
          </a:bodyPr>
          <a:lstStyle/>
          <a:p>
            <a:r>
              <a:rPr lang="en" sz="6667" dirty="0">
                <a:solidFill>
                  <a:schemeClr val="accent3"/>
                </a:solidFill>
                <a:latin typeface="Comfortaa"/>
                <a:ea typeface="Comfortaa"/>
                <a:cs typeface="Comfortaa"/>
                <a:sym typeface="Comfortaa"/>
              </a:rPr>
              <a:t>}</a:t>
            </a:r>
            <a:endParaRPr sz="6667" dirty="0">
              <a:solidFill>
                <a:schemeClr val="accent3"/>
              </a:solidFill>
              <a:latin typeface="Comfortaa"/>
              <a:ea typeface="Comfortaa"/>
              <a:cs typeface="Comfortaa"/>
              <a:sym typeface="Comfortaa"/>
            </a:endParaRPr>
          </a:p>
        </p:txBody>
      </p:sp>
      <p:sp>
        <p:nvSpPr>
          <p:cNvPr id="3" name="Subtitle 2">
            <a:extLst>
              <a:ext uri="{FF2B5EF4-FFF2-40B4-BE49-F238E27FC236}">
                <a16:creationId xmlns:a16="http://schemas.microsoft.com/office/drawing/2014/main" id="{BF9DA521-373D-5505-D00D-97800BB71C89}"/>
              </a:ext>
            </a:extLst>
          </p:cNvPr>
          <p:cNvSpPr>
            <a:spLocks noGrp="1"/>
          </p:cNvSpPr>
          <p:nvPr>
            <p:ph type="subTitle" idx="1"/>
          </p:nvPr>
        </p:nvSpPr>
        <p:spPr/>
        <p:txBody>
          <a:bodyPr/>
          <a:lstStyle/>
          <a:p>
            <a:endParaRPr lang="en-SA"/>
          </a:p>
        </p:txBody>
      </p:sp>
    </p:spTree>
    <p:extLst>
      <p:ext uri="{BB962C8B-B14F-4D97-AF65-F5344CB8AC3E}">
        <p14:creationId xmlns:p14="http://schemas.microsoft.com/office/powerpoint/2010/main" val="1291700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grpSp>
        <p:nvGrpSpPr>
          <p:cNvPr id="1040" name="Google Shape;1040;p54"/>
          <p:cNvGrpSpPr/>
          <p:nvPr/>
        </p:nvGrpSpPr>
        <p:grpSpPr>
          <a:xfrm>
            <a:off x="6264340" y="1680577"/>
            <a:ext cx="4577312" cy="3328393"/>
            <a:chOff x="331763" y="414153"/>
            <a:chExt cx="6903246" cy="5019697"/>
          </a:xfrm>
        </p:grpSpPr>
        <p:sp>
          <p:nvSpPr>
            <p:cNvPr id="1041" name="Google Shape;1041;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42" name="Google Shape;1042;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43" name="Google Shape;1043;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044" name="Google Shape;1044;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pic>
        <p:nvPicPr>
          <p:cNvPr id="1045" name="Google Shape;1045;p54"/>
          <p:cNvPicPr preferRelativeResize="0"/>
          <p:nvPr/>
        </p:nvPicPr>
        <p:blipFill rotWithShape="1">
          <a:blip r:embed="rId3">
            <a:alphaModFix/>
          </a:blip>
          <a:srcRect l="3891" r="3882"/>
          <a:stretch/>
        </p:blipFill>
        <p:spPr>
          <a:xfrm>
            <a:off x="6386871" y="1803544"/>
            <a:ext cx="4332147" cy="2642291"/>
          </a:xfrm>
          <a:prstGeom prst="rect">
            <a:avLst/>
          </a:prstGeom>
          <a:noFill/>
          <a:ln>
            <a:noFill/>
          </a:ln>
        </p:spPr>
      </p:pic>
      <p:sp>
        <p:nvSpPr>
          <p:cNvPr id="1046" name="Google Shape;1046;p54"/>
          <p:cNvSpPr txBox="1">
            <a:spLocks noGrp="1"/>
          </p:cNvSpPr>
          <p:nvPr>
            <p:ph type="title"/>
          </p:nvPr>
        </p:nvSpPr>
        <p:spPr>
          <a:xfrm>
            <a:off x="950967" y="1870467"/>
            <a:ext cx="4332000" cy="1417600"/>
          </a:xfrm>
          <a:prstGeom prst="rect">
            <a:avLst/>
          </a:prstGeom>
        </p:spPr>
        <p:txBody>
          <a:bodyPr spcFirstLastPara="1" wrap="square" lIns="121900" tIns="121900" rIns="121900" bIns="121900" anchor="b" anchorCtr="0">
            <a:noAutofit/>
          </a:bodyPr>
          <a:lstStyle/>
          <a:p>
            <a:r>
              <a:rPr lang="en"/>
              <a:t>Computer </a:t>
            </a:r>
            <a:r>
              <a:rPr lang="en">
                <a:solidFill>
                  <a:schemeClr val="accent4"/>
                </a:solidFill>
              </a:rPr>
              <a:t>mockup</a:t>
            </a:r>
            <a:endParaRPr>
              <a:solidFill>
                <a:schemeClr val="accent4"/>
              </a:solidFill>
            </a:endParaRPr>
          </a:p>
        </p:txBody>
      </p:sp>
      <p:sp>
        <p:nvSpPr>
          <p:cNvPr id="1047" name="Google Shape;1047;p54"/>
          <p:cNvSpPr txBox="1">
            <a:spLocks noGrp="1"/>
          </p:cNvSpPr>
          <p:nvPr>
            <p:ph type="subTitle" idx="1"/>
          </p:nvPr>
        </p:nvSpPr>
        <p:spPr>
          <a:xfrm>
            <a:off x="950967" y="3288067"/>
            <a:ext cx="4332000" cy="1866800"/>
          </a:xfrm>
          <a:prstGeom prst="rect">
            <a:avLst/>
          </a:prstGeom>
        </p:spPr>
        <p:txBody>
          <a:bodyPr spcFirstLastPara="1" wrap="square" lIns="121900" tIns="121900" rIns="121900" bIns="121900" anchor="t" anchorCtr="0">
            <a:noAutofit/>
          </a:bodyPr>
          <a:lstStyle/>
          <a:p>
            <a:pPr marL="0" indent="0"/>
            <a:r>
              <a:rPr lang="en" dirty="0"/>
              <a:t>You can replace the image on the screen with your own work. Just right-click on it and select “Replace image”</a:t>
            </a:r>
            <a:endParaRPr dirty="0"/>
          </a:p>
        </p:txBody>
      </p:sp>
      <p:grpSp>
        <p:nvGrpSpPr>
          <p:cNvPr id="1048" name="Google Shape;1048;p54"/>
          <p:cNvGrpSpPr/>
          <p:nvPr/>
        </p:nvGrpSpPr>
        <p:grpSpPr>
          <a:xfrm>
            <a:off x="11186383" y="239908"/>
            <a:ext cx="648524" cy="167587"/>
            <a:chOff x="-890300" y="1406550"/>
            <a:chExt cx="806088" cy="208200"/>
          </a:xfrm>
        </p:grpSpPr>
        <p:sp>
          <p:nvSpPr>
            <p:cNvPr id="1049" name="Google Shape;1049;p54"/>
            <p:cNvSpPr/>
            <p:nvPr/>
          </p:nvSpPr>
          <p:spPr>
            <a:xfrm>
              <a:off x="-890300" y="1406550"/>
              <a:ext cx="208200" cy="208200"/>
            </a:xfrm>
            <a:prstGeom prst="ellipse">
              <a:avLst/>
            </a:prstGeom>
            <a:solidFill>
              <a:schemeClr val="lt2"/>
            </a:solidFill>
            <a:ln>
              <a:noFill/>
            </a:ln>
          </p:spPr>
          <p:txBody>
            <a:bodyPr spcFirstLastPara="1" wrap="square" lIns="121900" tIns="121900" rIns="121900" bIns="121900" anchor="ctr" anchorCtr="0">
              <a:noAutofit/>
            </a:bodyPr>
            <a:lstStyle/>
            <a:p>
              <a:endParaRPr sz="2400"/>
            </a:p>
          </p:txBody>
        </p:sp>
        <p:sp>
          <p:nvSpPr>
            <p:cNvPr id="1050" name="Google Shape;1050;p54"/>
            <p:cNvSpPr/>
            <p:nvPr/>
          </p:nvSpPr>
          <p:spPr>
            <a:xfrm>
              <a:off x="-584825" y="1406550"/>
              <a:ext cx="208200" cy="208200"/>
            </a:xfrm>
            <a:prstGeom prst="ellipse">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1051" name="Google Shape;1051;p54"/>
            <p:cNvSpPr/>
            <p:nvPr/>
          </p:nvSpPr>
          <p:spPr>
            <a:xfrm>
              <a:off x="-292412" y="1406550"/>
              <a:ext cx="208200" cy="208200"/>
            </a:xfrm>
            <a:prstGeom prst="ellipse">
              <a:avLst/>
            </a:prstGeom>
            <a:solidFill>
              <a:schemeClr val="accent2"/>
            </a:solidFill>
            <a:ln>
              <a:noFill/>
            </a:ln>
          </p:spPr>
          <p:txBody>
            <a:bodyPr spcFirstLastPara="1" wrap="square" lIns="121900" tIns="121900" rIns="121900" bIns="121900" anchor="ctr" anchorCtr="0">
              <a:noAutofit/>
            </a:bodyPr>
            <a:lstStyle/>
            <a:p>
              <a:endParaRPr sz="2400"/>
            </a:p>
          </p:txBody>
        </p:sp>
      </p:grpSp>
      <p:sp>
        <p:nvSpPr>
          <p:cNvPr id="1052" name="Google Shape;1052;p54"/>
          <p:cNvSpPr txBox="1"/>
          <p:nvPr/>
        </p:nvSpPr>
        <p:spPr>
          <a:xfrm>
            <a:off x="272167" y="1468900"/>
            <a:ext cx="939600" cy="1160000"/>
          </a:xfrm>
          <a:prstGeom prst="rect">
            <a:avLst/>
          </a:prstGeom>
          <a:noFill/>
          <a:ln>
            <a:noFill/>
          </a:ln>
        </p:spPr>
        <p:txBody>
          <a:bodyPr spcFirstLastPara="1" wrap="square" lIns="121900" tIns="121900" rIns="121900" bIns="121900" anchor="t" anchorCtr="0">
            <a:noAutofit/>
          </a:bodyPr>
          <a:lstStyle/>
          <a:p>
            <a:r>
              <a:rPr lang="en" sz="6667">
                <a:solidFill>
                  <a:schemeClr val="accent1"/>
                </a:solidFill>
                <a:latin typeface="Comfortaa"/>
                <a:ea typeface="Comfortaa"/>
                <a:cs typeface="Comfortaa"/>
                <a:sym typeface="Comfortaa"/>
              </a:rPr>
              <a:t>{</a:t>
            </a:r>
            <a:endParaRPr sz="6667">
              <a:solidFill>
                <a:schemeClr val="accent1"/>
              </a:solidFill>
              <a:latin typeface="Comfortaa"/>
              <a:ea typeface="Comfortaa"/>
              <a:cs typeface="Comfortaa"/>
              <a:sym typeface="Comfortaa"/>
            </a:endParaRPr>
          </a:p>
        </p:txBody>
      </p:sp>
      <p:sp>
        <p:nvSpPr>
          <p:cNvPr id="1053" name="Google Shape;1053;p54"/>
          <p:cNvSpPr txBox="1"/>
          <p:nvPr/>
        </p:nvSpPr>
        <p:spPr>
          <a:xfrm>
            <a:off x="11450667" y="5335900"/>
            <a:ext cx="692400" cy="1012400"/>
          </a:xfrm>
          <a:prstGeom prst="rect">
            <a:avLst/>
          </a:prstGeom>
          <a:noFill/>
          <a:ln>
            <a:noFill/>
          </a:ln>
        </p:spPr>
        <p:txBody>
          <a:bodyPr spcFirstLastPara="1" wrap="square" lIns="121900" tIns="121900" rIns="121900" bIns="121900" anchor="ctr" anchorCtr="0">
            <a:noAutofit/>
          </a:bodyPr>
          <a:lstStyle/>
          <a:p>
            <a:r>
              <a:rPr lang="en" sz="6667">
                <a:solidFill>
                  <a:schemeClr val="accent3"/>
                </a:solidFill>
                <a:latin typeface="Comfortaa"/>
                <a:ea typeface="Comfortaa"/>
                <a:cs typeface="Comfortaa"/>
                <a:sym typeface="Comfortaa"/>
              </a:rPr>
              <a:t>}</a:t>
            </a:r>
            <a:endParaRPr sz="6667">
              <a:solidFill>
                <a:schemeClr val="accent3"/>
              </a:solidFill>
              <a:latin typeface="Comfortaa"/>
              <a:ea typeface="Comfortaa"/>
              <a:cs typeface="Comfortaa"/>
              <a:sym typeface="Comfortaa"/>
            </a:endParaRPr>
          </a:p>
        </p:txBody>
      </p:sp>
      <p:sp>
        <p:nvSpPr>
          <p:cNvPr id="1054" name="Google Shape;1054;p54"/>
          <p:cNvSpPr txBox="1"/>
          <p:nvPr/>
        </p:nvSpPr>
        <p:spPr>
          <a:xfrm>
            <a:off x="3796500" y="5477887"/>
            <a:ext cx="1930000" cy="728400"/>
          </a:xfrm>
          <a:prstGeom prst="rect">
            <a:avLst/>
          </a:prstGeom>
          <a:noFill/>
          <a:ln>
            <a:noFill/>
          </a:ln>
        </p:spPr>
        <p:txBody>
          <a:bodyPr spcFirstLastPara="1" wrap="square" lIns="121900" tIns="121900" rIns="121900" bIns="121900" anchor="b" anchorCtr="0">
            <a:noAutofit/>
          </a:bodyPr>
          <a:lstStyle/>
          <a:p>
            <a:pPr algn="r"/>
            <a:r>
              <a:rPr lang="en" sz="6667">
                <a:solidFill>
                  <a:schemeClr val="accent2"/>
                </a:solidFill>
                <a:latin typeface="Fira Code"/>
                <a:ea typeface="Fira Code"/>
                <a:cs typeface="Fira Code"/>
                <a:sym typeface="Fira Code"/>
              </a:rPr>
              <a:t>...</a:t>
            </a:r>
            <a:endParaRPr sz="6667">
              <a:solidFill>
                <a:schemeClr val="accent2"/>
              </a:solidFill>
            </a:endParaRPr>
          </a:p>
        </p:txBody>
      </p:sp>
      <p:grpSp>
        <p:nvGrpSpPr>
          <p:cNvPr id="1055" name="Google Shape;1055;p54"/>
          <p:cNvGrpSpPr/>
          <p:nvPr/>
        </p:nvGrpSpPr>
        <p:grpSpPr>
          <a:xfrm>
            <a:off x="466720" y="5258667"/>
            <a:ext cx="3381529" cy="1183100"/>
            <a:chOff x="880714" y="3731738"/>
            <a:chExt cx="2536147" cy="887325"/>
          </a:xfrm>
        </p:grpSpPr>
        <p:sp>
          <p:nvSpPr>
            <p:cNvPr id="1056" name="Google Shape;1056;p54"/>
            <p:cNvSpPr/>
            <p:nvPr/>
          </p:nvSpPr>
          <p:spPr>
            <a:xfrm>
              <a:off x="880714" y="3748200"/>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1057" name="Google Shape;1057;p54"/>
            <p:cNvSpPr/>
            <p:nvPr/>
          </p:nvSpPr>
          <p:spPr>
            <a:xfrm>
              <a:off x="880714" y="3987275"/>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1058" name="Google Shape;1058;p54"/>
            <p:cNvSpPr/>
            <p:nvPr/>
          </p:nvSpPr>
          <p:spPr>
            <a:xfrm>
              <a:off x="880732" y="4260575"/>
              <a:ext cx="3276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1059" name="Google Shape;1059;p54"/>
            <p:cNvSpPr/>
            <p:nvPr/>
          </p:nvSpPr>
          <p:spPr>
            <a:xfrm>
              <a:off x="1374131" y="4260575"/>
              <a:ext cx="5244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1060" name="Google Shape;1060;p54"/>
            <p:cNvSpPr/>
            <p:nvPr/>
          </p:nvSpPr>
          <p:spPr>
            <a:xfrm>
              <a:off x="2032952" y="4260575"/>
              <a:ext cx="6618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endParaRPr sz="2400"/>
            </a:p>
          </p:txBody>
        </p:sp>
        <p:sp>
          <p:nvSpPr>
            <p:cNvPr id="1061" name="Google Shape;1061;p54"/>
            <p:cNvSpPr/>
            <p:nvPr/>
          </p:nvSpPr>
          <p:spPr>
            <a:xfrm>
              <a:off x="2783250" y="4260575"/>
              <a:ext cx="2415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062" name="Google Shape;1062;p54"/>
            <p:cNvSpPr/>
            <p:nvPr/>
          </p:nvSpPr>
          <p:spPr>
            <a:xfrm>
              <a:off x="880732" y="4469100"/>
              <a:ext cx="3276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063" name="Google Shape;1063;p54"/>
            <p:cNvSpPr/>
            <p:nvPr/>
          </p:nvSpPr>
          <p:spPr>
            <a:xfrm>
              <a:off x="1374131" y="4469100"/>
              <a:ext cx="8340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064" name="Google Shape;1064;p54"/>
            <p:cNvSpPr/>
            <p:nvPr/>
          </p:nvSpPr>
          <p:spPr>
            <a:xfrm>
              <a:off x="2318331" y="4469100"/>
              <a:ext cx="3549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1065" name="Google Shape;1065;p54"/>
            <p:cNvSpPr/>
            <p:nvPr/>
          </p:nvSpPr>
          <p:spPr>
            <a:xfrm>
              <a:off x="2783561" y="4471163"/>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1066" name="Google Shape;1066;p54"/>
            <p:cNvSpPr/>
            <p:nvPr/>
          </p:nvSpPr>
          <p:spPr>
            <a:xfrm>
              <a:off x="1301861" y="39618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1067" name="Google Shape;1067;p54"/>
            <p:cNvSpPr/>
            <p:nvPr/>
          </p:nvSpPr>
          <p:spPr>
            <a:xfrm>
              <a:off x="1301861" y="37317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1068" name="Google Shape;1068;p54"/>
            <p:cNvSpPr/>
            <p:nvPr/>
          </p:nvSpPr>
          <p:spPr>
            <a:xfrm>
              <a:off x="2028686" y="39618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65"/>
          <p:cNvSpPr txBox="1">
            <a:spLocks noGrp="1"/>
          </p:cNvSpPr>
          <p:nvPr>
            <p:ph type="title"/>
          </p:nvPr>
        </p:nvSpPr>
        <p:spPr>
          <a:xfrm>
            <a:off x="4252017" y="928600"/>
            <a:ext cx="5930800" cy="1411600"/>
          </a:xfrm>
          <a:prstGeom prst="rect">
            <a:avLst/>
          </a:prstGeom>
        </p:spPr>
        <p:txBody>
          <a:bodyPr spcFirstLastPara="1" wrap="square" lIns="121900" tIns="121900" rIns="121900" bIns="121900" anchor="t" anchorCtr="0">
            <a:noAutofit/>
          </a:bodyPr>
          <a:lstStyle/>
          <a:p>
            <a:r>
              <a:rPr lang="en"/>
              <a:t>Thanks!</a:t>
            </a:r>
            <a:endParaRPr/>
          </a:p>
        </p:txBody>
      </p:sp>
      <p:sp>
        <p:nvSpPr>
          <p:cNvPr id="1388" name="Google Shape;1388;p65"/>
          <p:cNvSpPr txBox="1">
            <a:spLocks noGrp="1"/>
          </p:cNvSpPr>
          <p:nvPr>
            <p:ph type="subTitle" idx="1"/>
          </p:nvPr>
        </p:nvSpPr>
        <p:spPr>
          <a:xfrm>
            <a:off x="4005194" y="2519819"/>
            <a:ext cx="10424842" cy="1822514"/>
          </a:xfrm>
          <a:prstGeom prst="rect">
            <a:avLst/>
          </a:prstGeom>
        </p:spPr>
        <p:txBody>
          <a:bodyPr spcFirstLastPara="1" wrap="square" lIns="121900" tIns="121900" rIns="121900" bIns="121900" anchor="ctr" anchorCtr="0">
            <a:noAutofit/>
          </a:bodyPr>
          <a:lstStyle/>
          <a:p>
            <a:pPr marL="0" indent="0"/>
            <a:r>
              <a:rPr lang="en" sz="2667" dirty="0">
                <a:solidFill>
                  <a:schemeClr val="lt2"/>
                </a:solidFill>
                <a:latin typeface="Source Code Pro Medium"/>
                <a:ea typeface="Source Code Pro Medium"/>
                <a:cs typeface="Source Code Pro Medium"/>
                <a:sym typeface="Source Code Pro Medium"/>
              </a:rPr>
              <a:t>&lt; Do you have any questions? &gt;</a:t>
            </a:r>
          </a:p>
          <a:p>
            <a:pPr marL="0" indent="0"/>
            <a:r>
              <a:rPr lang="en" sz="2667" dirty="0">
                <a:solidFill>
                  <a:schemeClr val="lt2"/>
                </a:solidFill>
                <a:latin typeface="Source Code Pro Medium"/>
                <a:ea typeface="Source Code Pro Medium"/>
                <a:cs typeface="Source Code Pro Medium"/>
                <a:sym typeface="Source Code Pro Medium"/>
              </a:rPr>
              <a:t>RABEEM ALSHEHRI</a:t>
            </a:r>
          </a:p>
          <a:p>
            <a:pPr marL="0" indent="0"/>
            <a:r>
              <a:rPr lang="en" sz="2667" dirty="0">
                <a:solidFill>
                  <a:schemeClr val="lt2"/>
                </a:solidFill>
                <a:latin typeface="Source Code Pro Medium"/>
                <a:ea typeface="Source Code Pro Medium"/>
                <a:cs typeface="Source Code Pro Medium"/>
                <a:sym typeface="Source Code Pro Medium"/>
              </a:rPr>
              <a:t>MANAR ALALI</a:t>
            </a:r>
          </a:p>
          <a:p>
            <a:pPr marL="0" indent="0"/>
            <a:r>
              <a:rPr lang="en" sz="2667" dirty="0">
                <a:solidFill>
                  <a:schemeClr val="lt2"/>
                </a:solidFill>
                <a:latin typeface="Source Code Pro Medium"/>
                <a:ea typeface="Source Code Pro Medium"/>
                <a:cs typeface="Source Code Pro Medium"/>
                <a:sym typeface="Source Code Pro Medium"/>
              </a:rPr>
              <a:t>REMAS ALMUTAIRI</a:t>
            </a:r>
          </a:p>
        </p:txBody>
      </p:sp>
      <p:grpSp>
        <p:nvGrpSpPr>
          <p:cNvPr id="1392" name="Google Shape;1392;p65"/>
          <p:cNvGrpSpPr/>
          <p:nvPr/>
        </p:nvGrpSpPr>
        <p:grpSpPr>
          <a:xfrm>
            <a:off x="5498132" y="4223381"/>
            <a:ext cx="368016" cy="367988"/>
            <a:chOff x="3368074" y="3882537"/>
            <a:chExt cx="215298" cy="215298"/>
          </a:xfrm>
        </p:grpSpPr>
        <p:sp>
          <p:nvSpPr>
            <p:cNvPr id="1393" name="Google Shape;1393;p65"/>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394" name="Google Shape;1394;p65"/>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395" name="Google Shape;1395;p65"/>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1396" name="Google Shape;1396;p65"/>
          <p:cNvGrpSpPr/>
          <p:nvPr/>
        </p:nvGrpSpPr>
        <p:grpSpPr>
          <a:xfrm>
            <a:off x="6652841" y="4248324"/>
            <a:ext cx="355720" cy="318099"/>
            <a:chOff x="3824739" y="3890112"/>
            <a:chExt cx="208105" cy="186110"/>
          </a:xfrm>
        </p:grpSpPr>
        <p:sp>
          <p:nvSpPr>
            <p:cNvPr id="1397" name="Google Shape;1397;p6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398" name="Google Shape;1398;p6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399" name="Google Shape;1399;p6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1400" name="Google Shape;1400;p65"/>
          <p:cNvSpPr/>
          <p:nvPr/>
        </p:nvSpPr>
        <p:spPr>
          <a:xfrm>
            <a:off x="7804688" y="4248643"/>
            <a:ext cx="388681" cy="317463"/>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nvGrpSpPr>
          <p:cNvPr id="1402" name="Google Shape;1402;p65"/>
          <p:cNvGrpSpPr/>
          <p:nvPr/>
        </p:nvGrpSpPr>
        <p:grpSpPr>
          <a:xfrm>
            <a:off x="340174" y="928585"/>
            <a:ext cx="3170543" cy="5210084"/>
            <a:chOff x="5" y="747463"/>
            <a:chExt cx="2377907" cy="3907563"/>
          </a:xfrm>
        </p:grpSpPr>
        <p:sp>
          <p:nvSpPr>
            <p:cNvPr id="1403" name="Google Shape;1403;p65"/>
            <p:cNvSpPr/>
            <p:nvPr/>
          </p:nvSpPr>
          <p:spPr>
            <a:xfrm>
              <a:off x="5" y="756038"/>
              <a:ext cx="3549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404" name="Google Shape;1404;p65"/>
            <p:cNvSpPr/>
            <p:nvPr/>
          </p:nvSpPr>
          <p:spPr>
            <a:xfrm>
              <a:off x="486329" y="747463"/>
              <a:ext cx="3549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405" name="Google Shape;1405;p65"/>
            <p:cNvSpPr/>
            <p:nvPr/>
          </p:nvSpPr>
          <p:spPr>
            <a:xfrm>
              <a:off x="5" y="1068263"/>
              <a:ext cx="3549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06" name="Google Shape;1406;p65"/>
            <p:cNvSpPr/>
            <p:nvPr/>
          </p:nvSpPr>
          <p:spPr>
            <a:xfrm>
              <a:off x="5" y="1394975"/>
              <a:ext cx="3549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1407" name="Google Shape;1407;p65"/>
            <p:cNvSpPr/>
            <p:nvPr/>
          </p:nvSpPr>
          <p:spPr>
            <a:xfrm>
              <a:off x="5" y="1721713"/>
              <a:ext cx="3549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1408" name="Google Shape;1408;p65"/>
            <p:cNvSpPr/>
            <p:nvPr/>
          </p:nvSpPr>
          <p:spPr>
            <a:xfrm>
              <a:off x="434858" y="1721713"/>
              <a:ext cx="4545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1409" name="Google Shape;1409;p65"/>
            <p:cNvSpPr/>
            <p:nvPr/>
          </p:nvSpPr>
          <p:spPr>
            <a:xfrm>
              <a:off x="934654" y="1721722"/>
              <a:ext cx="2607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10" name="Google Shape;1410;p65"/>
            <p:cNvSpPr/>
            <p:nvPr/>
          </p:nvSpPr>
          <p:spPr>
            <a:xfrm>
              <a:off x="5" y="2032288"/>
              <a:ext cx="3276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1411" name="Google Shape;1411;p65"/>
            <p:cNvSpPr/>
            <p:nvPr/>
          </p:nvSpPr>
          <p:spPr>
            <a:xfrm>
              <a:off x="5" y="2375138"/>
              <a:ext cx="3276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1412" name="Google Shape;1412;p65"/>
            <p:cNvSpPr/>
            <p:nvPr/>
          </p:nvSpPr>
          <p:spPr>
            <a:xfrm>
              <a:off x="5" y="2684063"/>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1413" name="Google Shape;1413;p65"/>
            <p:cNvSpPr/>
            <p:nvPr/>
          </p:nvSpPr>
          <p:spPr>
            <a:xfrm>
              <a:off x="5" y="2992988"/>
              <a:ext cx="3276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14" name="Google Shape;1414;p65"/>
            <p:cNvSpPr/>
            <p:nvPr/>
          </p:nvSpPr>
          <p:spPr>
            <a:xfrm>
              <a:off x="13726" y="3773963"/>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1415" name="Google Shape;1415;p65"/>
            <p:cNvSpPr/>
            <p:nvPr/>
          </p:nvSpPr>
          <p:spPr>
            <a:xfrm>
              <a:off x="434858" y="2032288"/>
              <a:ext cx="3276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endParaRPr sz="2400"/>
            </a:p>
          </p:txBody>
        </p:sp>
        <p:sp>
          <p:nvSpPr>
            <p:cNvPr id="1416" name="Google Shape;1416;p65"/>
            <p:cNvSpPr/>
            <p:nvPr/>
          </p:nvSpPr>
          <p:spPr>
            <a:xfrm>
              <a:off x="395919" y="2375138"/>
              <a:ext cx="3276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1417" name="Google Shape;1417;p65"/>
            <p:cNvSpPr/>
            <p:nvPr/>
          </p:nvSpPr>
          <p:spPr>
            <a:xfrm>
              <a:off x="434858" y="2684063"/>
              <a:ext cx="3276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1418" name="Google Shape;1418;p65"/>
            <p:cNvSpPr/>
            <p:nvPr/>
          </p:nvSpPr>
          <p:spPr>
            <a:xfrm>
              <a:off x="434858" y="3009950"/>
              <a:ext cx="3276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419" name="Google Shape;1419;p65"/>
            <p:cNvSpPr/>
            <p:nvPr/>
          </p:nvSpPr>
          <p:spPr>
            <a:xfrm>
              <a:off x="434858" y="3335838"/>
              <a:ext cx="3276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420" name="Google Shape;1420;p65"/>
            <p:cNvSpPr/>
            <p:nvPr/>
          </p:nvSpPr>
          <p:spPr>
            <a:xfrm>
              <a:off x="838550" y="2032296"/>
              <a:ext cx="4656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421" name="Google Shape;1421;p65"/>
            <p:cNvSpPr/>
            <p:nvPr/>
          </p:nvSpPr>
          <p:spPr>
            <a:xfrm>
              <a:off x="838550" y="2375145"/>
              <a:ext cx="6507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1422" name="Google Shape;1422;p65"/>
            <p:cNvSpPr/>
            <p:nvPr/>
          </p:nvSpPr>
          <p:spPr>
            <a:xfrm>
              <a:off x="861466" y="2684069"/>
              <a:ext cx="7572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1423" name="Google Shape;1423;p65"/>
            <p:cNvSpPr/>
            <p:nvPr/>
          </p:nvSpPr>
          <p:spPr>
            <a:xfrm>
              <a:off x="861466" y="3028567"/>
              <a:ext cx="7572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1424" name="Google Shape;1424;p65"/>
            <p:cNvSpPr/>
            <p:nvPr/>
          </p:nvSpPr>
          <p:spPr>
            <a:xfrm>
              <a:off x="861466" y="3335841"/>
              <a:ext cx="7572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1425" name="Google Shape;1425;p65"/>
            <p:cNvSpPr/>
            <p:nvPr/>
          </p:nvSpPr>
          <p:spPr>
            <a:xfrm>
              <a:off x="1360349" y="2032296"/>
              <a:ext cx="4242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1426" name="Google Shape;1426;p65"/>
            <p:cNvSpPr/>
            <p:nvPr/>
          </p:nvSpPr>
          <p:spPr>
            <a:xfrm>
              <a:off x="1573836" y="2358182"/>
              <a:ext cx="4242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427" name="Google Shape;1427;p65"/>
            <p:cNvSpPr/>
            <p:nvPr/>
          </p:nvSpPr>
          <p:spPr>
            <a:xfrm>
              <a:off x="1697856" y="2684094"/>
              <a:ext cx="2607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428" name="Google Shape;1428;p65"/>
            <p:cNvSpPr/>
            <p:nvPr/>
          </p:nvSpPr>
          <p:spPr>
            <a:xfrm>
              <a:off x="1697856" y="3335891"/>
              <a:ext cx="2607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endParaRPr sz="2400"/>
            </a:p>
          </p:txBody>
        </p:sp>
        <p:sp>
          <p:nvSpPr>
            <p:cNvPr id="1429" name="Google Shape;1429;p65"/>
            <p:cNvSpPr/>
            <p:nvPr/>
          </p:nvSpPr>
          <p:spPr>
            <a:xfrm>
              <a:off x="13726" y="4013038"/>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1430" name="Google Shape;1430;p65"/>
            <p:cNvSpPr/>
            <p:nvPr/>
          </p:nvSpPr>
          <p:spPr>
            <a:xfrm>
              <a:off x="395919" y="4296538"/>
              <a:ext cx="3276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1431" name="Google Shape;1431;p65"/>
            <p:cNvSpPr/>
            <p:nvPr/>
          </p:nvSpPr>
          <p:spPr>
            <a:xfrm>
              <a:off x="875884" y="4296538"/>
              <a:ext cx="3855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1432" name="Google Shape;1432;p65"/>
            <p:cNvSpPr/>
            <p:nvPr/>
          </p:nvSpPr>
          <p:spPr>
            <a:xfrm>
              <a:off x="1360349" y="4296538"/>
              <a:ext cx="4869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endParaRPr sz="2400"/>
            </a:p>
          </p:txBody>
        </p:sp>
        <p:sp>
          <p:nvSpPr>
            <p:cNvPr id="1433" name="Google Shape;1433;p65"/>
            <p:cNvSpPr/>
            <p:nvPr/>
          </p:nvSpPr>
          <p:spPr>
            <a:xfrm>
              <a:off x="1912083" y="4296538"/>
              <a:ext cx="1776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34" name="Google Shape;1434;p65"/>
            <p:cNvSpPr/>
            <p:nvPr/>
          </p:nvSpPr>
          <p:spPr>
            <a:xfrm>
              <a:off x="395919" y="4505063"/>
              <a:ext cx="3276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435" name="Google Shape;1435;p65"/>
            <p:cNvSpPr/>
            <p:nvPr/>
          </p:nvSpPr>
          <p:spPr>
            <a:xfrm>
              <a:off x="875884" y="4505063"/>
              <a:ext cx="6135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436" name="Google Shape;1436;p65"/>
            <p:cNvSpPr/>
            <p:nvPr/>
          </p:nvSpPr>
          <p:spPr>
            <a:xfrm>
              <a:off x="1570204" y="4505063"/>
              <a:ext cx="2607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1437" name="Google Shape;1437;p65"/>
            <p:cNvSpPr/>
            <p:nvPr/>
          </p:nvSpPr>
          <p:spPr>
            <a:xfrm>
              <a:off x="894657" y="759375"/>
              <a:ext cx="4656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1438" name="Google Shape;1438;p65"/>
            <p:cNvSpPr/>
            <p:nvPr/>
          </p:nvSpPr>
          <p:spPr>
            <a:xfrm>
              <a:off x="486348" y="106828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1439" name="Google Shape;1439;p65"/>
            <p:cNvSpPr/>
            <p:nvPr/>
          </p:nvSpPr>
          <p:spPr>
            <a:xfrm>
              <a:off x="1169818" y="1064149"/>
              <a:ext cx="4656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1440" name="Google Shape;1440;p65"/>
            <p:cNvSpPr/>
            <p:nvPr/>
          </p:nvSpPr>
          <p:spPr>
            <a:xfrm>
              <a:off x="486342" y="1395013"/>
              <a:ext cx="4029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1441" name="Google Shape;1441;p65"/>
            <p:cNvSpPr/>
            <p:nvPr/>
          </p:nvSpPr>
          <p:spPr>
            <a:xfrm>
              <a:off x="1254423" y="1719659"/>
              <a:ext cx="2964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1442" name="Google Shape;1442;p65"/>
            <p:cNvSpPr/>
            <p:nvPr/>
          </p:nvSpPr>
          <p:spPr>
            <a:xfrm>
              <a:off x="1697859" y="3028567"/>
              <a:ext cx="2964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1443" name="Google Shape;1443;p65"/>
            <p:cNvSpPr/>
            <p:nvPr/>
          </p:nvSpPr>
          <p:spPr>
            <a:xfrm>
              <a:off x="1840717" y="2032296"/>
              <a:ext cx="2409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1444" name="Google Shape;1444;p65"/>
            <p:cNvSpPr/>
            <p:nvPr/>
          </p:nvSpPr>
          <p:spPr>
            <a:xfrm>
              <a:off x="2037810" y="2684069"/>
              <a:ext cx="2409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1445" name="Google Shape;1445;p65"/>
            <p:cNvSpPr/>
            <p:nvPr/>
          </p:nvSpPr>
          <p:spPr>
            <a:xfrm>
              <a:off x="1912311" y="4507125"/>
              <a:ext cx="4656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1446" name="Google Shape;1446;p65"/>
            <p:cNvSpPr/>
            <p:nvPr/>
          </p:nvSpPr>
          <p:spPr>
            <a:xfrm>
              <a:off x="434873" y="3987600"/>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1447" name="Google Shape;1447;p65"/>
            <p:cNvSpPr/>
            <p:nvPr/>
          </p:nvSpPr>
          <p:spPr>
            <a:xfrm>
              <a:off x="434873" y="3757500"/>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grpSp>
      <p:sp>
        <p:nvSpPr>
          <p:cNvPr id="4" name="Rectangle 3">
            <a:extLst>
              <a:ext uri="{FF2B5EF4-FFF2-40B4-BE49-F238E27FC236}">
                <a16:creationId xmlns:a16="http://schemas.microsoft.com/office/drawing/2014/main" id="{0CFCF0F1-8056-B7BC-2AF7-CD7F91E4B58A}"/>
              </a:ext>
            </a:extLst>
          </p:cNvPr>
          <p:cNvSpPr/>
          <p:nvPr/>
        </p:nvSpPr>
        <p:spPr>
          <a:xfrm>
            <a:off x="4572000" y="4847047"/>
            <a:ext cx="7620000" cy="198934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A">
              <a:solidFill>
                <a:schemeClr val="bg1"/>
              </a:solidFill>
            </a:endParaRPr>
          </a:p>
        </p:txBody>
      </p:sp>
      <p:grpSp>
        <p:nvGrpSpPr>
          <p:cNvPr id="1448" name="Google Shape;1448;p65"/>
          <p:cNvGrpSpPr/>
          <p:nvPr/>
        </p:nvGrpSpPr>
        <p:grpSpPr>
          <a:xfrm>
            <a:off x="10746533" y="595000"/>
            <a:ext cx="630800" cy="248667"/>
            <a:chOff x="7059675" y="514525"/>
            <a:chExt cx="473100" cy="186500"/>
          </a:xfrm>
        </p:grpSpPr>
        <p:cxnSp>
          <p:nvCxnSpPr>
            <p:cNvPr id="1449" name="Google Shape;1449;p65"/>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0" name="Google Shape;1450;p65"/>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1" name="Google Shape;1451;p65"/>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title"/>
          </p:nvPr>
        </p:nvSpPr>
        <p:spPr>
          <a:xfrm>
            <a:off x="950967" y="593367"/>
            <a:ext cx="10280800" cy="763600"/>
          </a:xfrm>
          <a:prstGeom prst="rect">
            <a:avLst/>
          </a:prstGeom>
        </p:spPr>
        <p:txBody>
          <a:bodyPr spcFirstLastPara="1" wrap="square" lIns="121900" tIns="121900" rIns="121900" bIns="121900" anchor="t" anchorCtr="0">
            <a:noAutofit/>
          </a:bodyPr>
          <a:lstStyle/>
          <a:p>
            <a:r>
              <a:rPr lang="en" dirty="0"/>
              <a:t>Table </a:t>
            </a:r>
            <a:r>
              <a:rPr lang="en" dirty="0">
                <a:solidFill>
                  <a:schemeClr val="accent4"/>
                </a:solidFill>
              </a:rPr>
              <a:t>of contents</a:t>
            </a:r>
            <a:endParaRPr dirty="0">
              <a:solidFill>
                <a:schemeClr val="accent4"/>
              </a:solidFill>
            </a:endParaRPr>
          </a:p>
        </p:txBody>
      </p:sp>
      <p:sp>
        <p:nvSpPr>
          <p:cNvPr id="307" name="Google Shape;307;p33"/>
          <p:cNvSpPr txBox="1">
            <a:spLocks noGrp="1"/>
          </p:cNvSpPr>
          <p:nvPr>
            <p:ph type="subTitle" idx="1"/>
          </p:nvPr>
        </p:nvSpPr>
        <p:spPr>
          <a:xfrm>
            <a:off x="3296000" y="2443933"/>
            <a:ext cx="6550800" cy="763600"/>
          </a:xfrm>
          <a:prstGeom prst="rect">
            <a:avLst/>
          </a:prstGeom>
        </p:spPr>
        <p:txBody>
          <a:bodyPr spcFirstLastPara="1" wrap="square" lIns="121900" tIns="121900" rIns="121900" bIns="121900" anchor="t" anchorCtr="0">
            <a:noAutofit/>
          </a:bodyPr>
          <a:lstStyle/>
          <a:p>
            <a:pPr marL="0" indent="0"/>
            <a:r>
              <a:rPr lang="en-US" sz="1400" dirty="0"/>
              <a:t>describing the web design and language used in each section and task allocation of the team members </a:t>
            </a:r>
          </a:p>
          <a:p>
            <a:pPr marL="0" indent="0"/>
            <a:r>
              <a:rPr lang="en-US" dirty="0"/>
              <a:t> </a:t>
            </a:r>
          </a:p>
          <a:p>
            <a:pPr marL="0" indent="0"/>
            <a:endParaRPr lang="en-US" dirty="0"/>
          </a:p>
          <a:p>
            <a:pPr marL="0" indent="0"/>
            <a:endParaRPr lang="en-US" dirty="0"/>
          </a:p>
          <a:p>
            <a:pPr marL="0" indent="0"/>
            <a:endParaRPr lang="en-US" dirty="0"/>
          </a:p>
          <a:p>
            <a:pPr marL="0" indent="0"/>
            <a:endParaRPr lang="en-US" dirty="0"/>
          </a:p>
          <a:p>
            <a:pPr marL="0" indent="0"/>
            <a:endParaRPr lang="en-US" dirty="0"/>
          </a:p>
        </p:txBody>
      </p:sp>
      <p:sp>
        <p:nvSpPr>
          <p:cNvPr id="308" name="Google Shape;308;p33"/>
          <p:cNvSpPr txBox="1">
            <a:spLocks noGrp="1"/>
          </p:cNvSpPr>
          <p:nvPr>
            <p:ph type="subTitle" idx="2"/>
          </p:nvPr>
        </p:nvSpPr>
        <p:spPr>
          <a:xfrm>
            <a:off x="4234001" y="3777903"/>
            <a:ext cx="5612800" cy="763600"/>
          </a:xfrm>
          <a:prstGeom prst="rect">
            <a:avLst/>
          </a:prstGeom>
        </p:spPr>
        <p:txBody>
          <a:bodyPr spcFirstLastPara="1" wrap="square" lIns="121900" tIns="121900" rIns="121900" bIns="121900" anchor="t" anchorCtr="0">
            <a:noAutofit/>
          </a:bodyPr>
          <a:lstStyle/>
          <a:p>
            <a:pPr marL="0" indent="0"/>
            <a:r>
              <a:rPr lang="en-US" sz="1467" dirty="0"/>
              <a:t>Areas of difficulties encounter during the web design and Areas of improvement for the web design </a:t>
            </a:r>
          </a:p>
          <a:p>
            <a:pPr marL="0" indent="0"/>
            <a:endParaRPr lang="en-US" sz="1600" dirty="0"/>
          </a:p>
          <a:p>
            <a:pPr marL="0" indent="0"/>
            <a:endParaRPr lang="en-US" dirty="0"/>
          </a:p>
        </p:txBody>
      </p:sp>
      <p:sp>
        <p:nvSpPr>
          <p:cNvPr id="309" name="Google Shape;309;p33"/>
          <p:cNvSpPr txBox="1">
            <a:spLocks noGrp="1"/>
          </p:cNvSpPr>
          <p:nvPr>
            <p:ph type="subTitle" idx="3"/>
          </p:nvPr>
        </p:nvSpPr>
        <p:spPr>
          <a:xfrm>
            <a:off x="4672033" y="5347100"/>
            <a:ext cx="5612800" cy="763600"/>
          </a:xfrm>
          <a:prstGeom prst="rect">
            <a:avLst/>
          </a:prstGeom>
        </p:spPr>
        <p:txBody>
          <a:bodyPr spcFirstLastPara="1" wrap="square" lIns="121900" tIns="121900" rIns="121900" bIns="121900" anchor="t" anchorCtr="0">
            <a:noAutofit/>
          </a:bodyPr>
          <a:lstStyle/>
          <a:p>
            <a:pPr marL="0" indent="0"/>
            <a:r>
              <a:rPr lang="en-US" sz="1467" dirty="0"/>
              <a:t>Experience of each of the team member for the designing the web applications </a:t>
            </a:r>
          </a:p>
          <a:p>
            <a:pPr marL="0" indent="0"/>
            <a:endParaRPr dirty="0"/>
          </a:p>
        </p:txBody>
      </p:sp>
      <p:sp>
        <p:nvSpPr>
          <p:cNvPr id="310" name="Google Shape;310;p33"/>
          <p:cNvSpPr txBox="1">
            <a:spLocks noGrp="1"/>
          </p:cNvSpPr>
          <p:nvPr>
            <p:ph type="title" idx="4"/>
          </p:nvPr>
        </p:nvSpPr>
        <p:spPr>
          <a:xfrm>
            <a:off x="2493200" y="1960700"/>
            <a:ext cx="802800" cy="522000"/>
          </a:xfrm>
          <a:prstGeom prst="rect">
            <a:avLst/>
          </a:prstGeom>
        </p:spPr>
        <p:txBody>
          <a:bodyPr spcFirstLastPara="1" wrap="square" lIns="121900" tIns="121900" rIns="121900" bIns="121900" anchor="ctr" anchorCtr="0">
            <a:noAutofit/>
          </a:bodyPr>
          <a:lstStyle/>
          <a:p>
            <a:r>
              <a:rPr lang="en" dirty="0"/>
              <a:t>01</a:t>
            </a:r>
            <a:endParaRPr dirty="0"/>
          </a:p>
        </p:txBody>
      </p:sp>
      <p:sp>
        <p:nvSpPr>
          <p:cNvPr id="311" name="Google Shape;311;p33"/>
          <p:cNvSpPr txBox="1">
            <a:spLocks noGrp="1"/>
          </p:cNvSpPr>
          <p:nvPr>
            <p:ph type="title" idx="5"/>
          </p:nvPr>
        </p:nvSpPr>
        <p:spPr>
          <a:xfrm>
            <a:off x="3431200" y="3309900"/>
            <a:ext cx="802800" cy="522000"/>
          </a:xfrm>
          <a:prstGeom prst="rect">
            <a:avLst/>
          </a:prstGeom>
        </p:spPr>
        <p:txBody>
          <a:bodyPr spcFirstLastPara="1" wrap="square" lIns="121900" tIns="121900" rIns="121900" bIns="121900" anchor="ctr" anchorCtr="0">
            <a:noAutofit/>
          </a:bodyPr>
          <a:lstStyle/>
          <a:p>
            <a:r>
              <a:rPr lang="en" dirty="0"/>
              <a:t>02</a:t>
            </a:r>
            <a:endParaRPr dirty="0"/>
          </a:p>
        </p:txBody>
      </p:sp>
      <p:sp>
        <p:nvSpPr>
          <p:cNvPr id="312" name="Google Shape;312;p33"/>
          <p:cNvSpPr txBox="1">
            <a:spLocks noGrp="1"/>
          </p:cNvSpPr>
          <p:nvPr>
            <p:ph type="title" idx="6"/>
          </p:nvPr>
        </p:nvSpPr>
        <p:spPr>
          <a:xfrm>
            <a:off x="3831837" y="4829740"/>
            <a:ext cx="802800" cy="438000"/>
          </a:xfrm>
          <a:prstGeom prst="rect">
            <a:avLst/>
          </a:prstGeom>
        </p:spPr>
        <p:txBody>
          <a:bodyPr spcFirstLastPara="1" wrap="square" lIns="121900" tIns="121900" rIns="121900" bIns="121900" anchor="ctr" anchorCtr="0">
            <a:noAutofit/>
          </a:bodyPr>
          <a:lstStyle/>
          <a:p>
            <a:r>
              <a:rPr lang="en" dirty="0"/>
              <a:t>03</a:t>
            </a:r>
            <a:endParaRPr dirty="0"/>
          </a:p>
        </p:txBody>
      </p:sp>
      <p:sp>
        <p:nvSpPr>
          <p:cNvPr id="313" name="Google Shape;313;p33"/>
          <p:cNvSpPr txBox="1">
            <a:spLocks noGrp="1"/>
          </p:cNvSpPr>
          <p:nvPr>
            <p:ph type="subTitle" idx="7"/>
          </p:nvPr>
        </p:nvSpPr>
        <p:spPr>
          <a:xfrm>
            <a:off x="3296000" y="1960700"/>
            <a:ext cx="5612800" cy="646400"/>
          </a:xfrm>
          <a:prstGeom prst="rect">
            <a:avLst/>
          </a:prstGeom>
        </p:spPr>
        <p:txBody>
          <a:bodyPr spcFirstLastPara="1" wrap="square" lIns="121900" tIns="121900" rIns="121900" bIns="121900" anchor="b" anchorCtr="0">
            <a:noAutofit/>
          </a:bodyPr>
          <a:lstStyle/>
          <a:p>
            <a:pPr marL="0" indent="0"/>
            <a:r>
              <a:rPr lang="en" dirty="0"/>
              <a:t>Section</a:t>
            </a:r>
            <a:endParaRPr dirty="0"/>
          </a:p>
        </p:txBody>
      </p:sp>
      <p:sp>
        <p:nvSpPr>
          <p:cNvPr id="314" name="Google Shape;314;p33"/>
          <p:cNvSpPr txBox="1">
            <a:spLocks noGrp="1"/>
          </p:cNvSpPr>
          <p:nvPr>
            <p:ph type="subTitle" idx="8"/>
          </p:nvPr>
        </p:nvSpPr>
        <p:spPr>
          <a:xfrm>
            <a:off x="4234000" y="3309900"/>
            <a:ext cx="5612800" cy="646400"/>
          </a:xfrm>
          <a:prstGeom prst="rect">
            <a:avLst/>
          </a:prstGeom>
        </p:spPr>
        <p:txBody>
          <a:bodyPr spcFirstLastPara="1" wrap="square" lIns="121900" tIns="121900" rIns="121900" bIns="121900" anchor="b" anchorCtr="0">
            <a:noAutofit/>
          </a:bodyPr>
          <a:lstStyle/>
          <a:p>
            <a:pPr marL="0" indent="0"/>
            <a:r>
              <a:rPr lang="en" dirty="0"/>
              <a:t>Section</a:t>
            </a:r>
            <a:endParaRPr dirty="0"/>
          </a:p>
        </p:txBody>
      </p:sp>
      <p:sp>
        <p:nvSpPr>
          <p:cNvPr id="315" name="Google Shape;315;p33"/>
          <p:cNvSpPr txBox="1">
            <a:spLocks noGrp="1"/>
          </p:cNvSpPr>
          <p:nvPr>
            <p:ph type="subTitle" idx="9"/>
          </p:nvPr>
        </p:nvSpPr>
        <p:spPr>
          <a:xfrm>
            <a:off x="4672033" y="4828560"/>
            <a:ext cx="5612800" cy="646400"/>
          </a:xfrm>
          <a:prstGeom prst="rect">
            <a:avLst/>
          </a:prstGeom>
        </p:spPr>
        <p:txBody>
          <a:bodyPr spcFirstLastPara="1" wrap="square" lIns="121900" tIns="121900" rIns="121900" bIns="121900" anchor="b" anchorCtr="0">
            <a:noAutofit/>
          </a:bodyPr>
          <a:lstStyle/>
          <a:p>
            <a:pPr marL="0" indent="0"/>
            <a:r>
              <a:rPr lang="en" dirty="0"/>
              <a:t>Section</a:t>
            </a:r>
            <a:endParaRPr dirty="0"/>
          </a:p>
        </p:txBody>
      </p:sp>
      <p:grpSp>
        <p:nvGrpSpPr>
          <p:cNvPr id="316" name="Google Shape;316;p33"/>
          <p:cNvGrpSpPr/>
          <p:nvPr/>
        </p:nvGrpSpPr>
        <p:grpSpPr>
          <a:xfrm>
            <a:off x="478568" y="2490234"/>
            <a:ext cx="2856233" cy="3648433"/>
            <a:chOff x="358925" y="1867675"/>
            <a:chExt cx="2142175" cy="2736325"/>
          </a:xfrm>
        </p:grpSpPr>
        <p:sp>
          <p:nvSpPr>
            <p:cNvPr id="317" name="Google Shape;317;p33"/>
            <p:cNvSpPr/>
            <p:nvPr/>
          </p:nvSpPr>
          <p:spPr>
            <a:xfrm>
              <a:off x="358925" y="1876250"/>
              <a:ext cx="2910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8" name="Google Shape;318;p33"/>
            <p:cNvSpPr/>
            <p:nvPr/>
          </p:nvSpPr>
          <p:spPr>
            <a:xfrm>
              <a:off x="757650" y="1867675"/>
              <a:ext cx="2910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9" name="Google Shape;319;p33"/>
            <p:cNvSpPr/>
            <p:nvPr/>
          </p:nvSpPr>
          <p:spPr>
            <a:xfrm>
              <a:off x="358925" y="2188475"/>
              <a:ext cx="2910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0" name="Google Shape;320;p33"/>
            <p:cNvSpPr/>
            <p:nvPr/>
          </p:nvSpPr>
          <p:spPr>
            <a:xfrm>
              <a:off x="358925" y="2515188"/>
              <a:ext cx="2910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1" name="Google Shape;321;p33"/>
            <p:cNvSpPr/>
            <p:nvPr/>
          </p:nvSpPr>
          <p:spPr>
            <a:xfrm>
              <a:off x="358925" y="2841925"/>
              <a:ext cx="2910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2" name="Google Shape;322;p33"/>
            <p:cNvSpPr/>
            <p:nvPr/>
          </p:nvSpPr>
          <p:spPr>
            <a:xfrm>
              <a:off x="709062" y="2841925"/>
              <a:ext cx="2979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3" name="Google Shape;323;p33"/>
            <p:cNvSpPr/>
            <p:nvPr/>
          </p:nvSpPr>
          <p:spPr>
            <a:xfrm>
              <a:off x="1059518" y="2841925"/>
              <a:ext cx="2328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4" name="Google Shape;324;p33"/>
            <p:cNvSpPr/>
            <p:nvPr/>
          </p:nvSpPr>
          <p:spPr>
            <a:xfrm>
              <a:off x="358925" y="3152500"/>
              <a:ext cx="2685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5" name="Google Shape;325;p33"/>
            <p:cNvSpPr/>
            <p:nvPr/>
          </p:nvSpPr>
          <p:spPr>
            <a:xfrm>
              <a:off x="358925" y="3495350"/>
              <a:ext cx="2685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6" name="Google Shape;326;p33"/>
            <p:cNvSpPr/>
            <p:nvPr/>
          </p:nvSpPr>
          <p:spPr>
            <a:xfrm>
              <a:off x="358925" y="3804275"/>
              <a:ext cx="2685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7" name="Google Shape;327;p33"/>
            <p:cNvSpPr/>
            <p:nvPr/>
          </p:nvSpPr>
          <p:spPr>
            <a:xfrm>
              <a:off x="358925" y="4113200"/>
              <a:ext cx="2685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8" name="Google Shape;328;p33"/>
            <p:cNvSpPr/>
            <p:nvPr/>
          </p:nvSpPr>
          <p:spPr>
            <a:xfrm>
              <a:off x="709062" y="3152500"/>
              <a:ext cx="2148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9" name="Google Shape;329;p33"/>
            <p:cNvSpPr/>
            <p:nvPr/>
          </p:nvSpPr>
          <p:spPr>
            <a:xfrm>
              <a:off x="683525" y="3495350"/>
              <a:ext cx="2148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0" name="Google Shape;330;p33"/>
            <p:cNvSpPr/>
            <p:nvPr/>
          </p:nvSpPr>
          <p:spPr>
            <a:xfrm>
              <a:off x="709062" y="3804275"/>
              <a:ext cx="2148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1" name="Google Shape;331;p33"/>
            <p:cNvSpPr/>
            <p:nvPr/>
          </p:nvSpPr>
          <p:spPr>
            <a:xfrm>
              <a:off x="709062" y="4130163"/>
              <a:ext cx="2148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2" name="Google Shape;332;p33"/>
            <p:cNvSpPr/>
            <p:nvPr/>
          </p:nvSpPr>
          <p:spPr>
            <a:xfrm>
              <a:off x="709062" y="4456050"/>
              <a:ext cx="2148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3" name="Google Shape;333;p33"/>
            <p:cNvSpPr/>
            <p:nvPr/>
          </p:nvSpPr>
          <p:spPr>
            <a:xfrm>
              <a:off x="973809" y="3152500"/>
              <a:ext cx="4155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4" name="Google Shape;334;p33"/>
            <p:cNvSpPr/>
            <p:nvPr/>
          </p:nvSpPr>
          <p:spPr>
            <a:xfrm>
              <a:off x="973809" y="3495350"/>
              <a:ext cx="5802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5" name="Google Shape;335;p33"/>
            <p:cNvSpPr/>
            <p:nvPr/>
          </p:nvSpPr>
          <p:spPr>
            <a:xfrm>
              <a:off x="994246" y="3804275"/>
              <a:ext cx="6756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6" name="Google Shape;336;p33"/>
            <p:cNvSpPr/>
            <p:nvPr/>
          </p:nvSpPr>
          <p:spPr>
            <a:xfrm>
              <a:off x="994246" y="4148775"/>
              <a:ext cx="675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7" name="Google Shape;337;p33"/>
            <p:cNvSpPr/>
            <p:nvPr/>
          </p:nvSpPr>
          <p:spPr>
            <a:xfrm>
              <a:off x="994246" y="4456050"/>
              <a:ext cx="6756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8" name="Google Shape;338;p33"/>
            <p:cNvSpPr/>
            <p:nvPr/>
          </p:nvSpPr>
          <p:spPr>
            <a:xfrm>
              <a:off x="1439171" y="3152500"/>
              <a:ext cx="3783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9" name="Google Shape;339;p33"/>
            <p:cNvSpPr/>
            <p:nvPr/>
          </p:nvSpPr>
          <p:spPr>
            <a:xfrm>
              <a:off x="1629567" y="3478388"/>
              <a:ext cx="3783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0" name="Google Shape;340;p33"/>
            <p:cNvSpPr/>
            <p:nvPr/>
          </p:nvSpPr>
          <p:spPr>
            <a:xfrm>
              <a:off x="1740173" y="3804300"/>
              <a:ext cx="2328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1" name="Google Shape;341;p33"/>
            <p:cNvSpPr/>
            <p:nvPr/>
          </p:nvSpPr>
          <p:spPr>
            <a:xfrm>
              <a:off x="1740173" y="4456100"/>
              <a:ext cx="2328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2" name="Google Shape;342;p33"/>
            <p:cNvSpPr/>
            <p:nvPr/>
          </p:nvSpPr>
          <p:spPr>
            <a:xfrm>
              <a:off x="757650" y="2182588"/>
              <a:ext cx="5802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3" name="Google Shape;343;p33"/>
            <p:cNvSpPr/>
            <p:nvPr/>
          </p:nvSpPr>
          <p:spPr>
            <a:xfrm>
              <a:off x="757650" y="2512250"/>
              <a:ext cx="5802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4" name="Google Shape;344;p33"/>
            <p:cNvSpPr/>
            <p:nvPr/>
          </p:nvSpPr>
          <p:spPr>
            <a:xfrm>
              <a:off x="1445575" y="2509300"/>
              <a:ext cx="2979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5" name="Google Shape;345;p33"/>
            <p:cNvSpPr/>
            <p:nvPr/>
          </p:nvSpPr>
          <p:spPr>
            <a:xfrm>
              <a:off x="1344900" y="2841925"/>
              <a:ext cx="2979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6" name="Google Shape;346;p33"/>
            <p:cNvSpPr/>
            <p:nvPr/>
          </p:nvSpPr>
          <p:spPr>
            <a:xfrm>
              <a:off x="1740250" y="4148775"/>
              <a:ext cx="4578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7" name="Google Shape;347;p33"/>
            <p:cNvSpPr/>
            <p:nvPr/>
          </p:nvSpPr>
          <p:spPr>
            <a:xfrm>
              <a:off x="2043300" y="4456050"/>
              <a:ext cx="4578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3" name="TextBox 2">
            <a:extLst>
              <a:ext uri="{FF2B5EF4-FFF2-40B4-BE49-F238E27FC236}">
                <a16:creationId xmlns:a16="http://schemas.microsoft.com/office/drawing/2014/main" id="{B04BBD1D-0707-8B30-7AC4-11E4F660E785}"/>
              </a:ext>
            </a:extLst>
          </p:cNvPr>
          <p:cNvSpPr txBox="1"/>
          <p:nvPr/>
        </p:nvSpPr>
        <p:spPr>
          <a:xfrm>
            <a:off x="3050988" y="3225309"/>
            <a:ext cx="6101976" cy="379656"/>
          </a:xfrm>
          <a:prstGeom prst="rect">
            <a:avLst/>
          </a:prstGeom>
          <a:noFill/>
        </p:spPr>
        <p:txBody>
          <a:bodyPr wrap="square">
            <a:spAutoFit/>
          </a:bodyPr>
          <a:lstStyle/>
          <a:p>
            <a:pPr defTabSz="1219170">
              <a:buClr>
                <a:srgbClr val="000000"/>
              </a:buClr>
            </a:pPr>
            <a:r>
              <a:rPr lang="en" sz="1867" kern="0" dirty="0">
                <a:solidFill>
                  <a:srgbClr val="000000"/>
                </a:solidFill>
                <a:latin typeface="Arial"/>
                <a:cs typeface="Arial"/>
                <a:sym typeface="Arial"/>
              </a:rPr>
              <a:t>03</a:t>
            </a:r>
            <a:endParaRPr lang="en-SA" sz="1867" kern="0" dirty="0">
              <a:solidFill>
                <a:srgbClr val="000000"/>
              </a:solidFill>
              <a:latin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4"/>
          <p:cNvSpPr txBox="1">
            <a:spLocks noGrp="1"/>
          </p:cNvSpPr>
          <p:nvPr>
            <p:ph type="title"/>
          </p:nvPr>
        </p:nvSpPr>
        <p:spPr>
          <a:xfrm>
            <a:off x="5630800" y="1597933"/>
            <a:ext cx="5608000" cy="2619200"/>
          </a:xfrm>
          <a:prstGeom prst="rect">
            <a:avLst/>
          </a:prstGeom>
        </p:spPr>
        <p:txBody>
          <a:bodyPr spcFirstLastPara="1" wrap="square" lIns="121900" tIns="121900" rIns="121900" bIns="121900" anchor="b" anchorCtr="0">
            <a:noAutofit/>
          </a:bodyPr>
          <a:lstStyle/>
          <a:p>
            <a:r>
              <a:rPr lang="en-US" sz="3733" dirty="0"/>
              <a:t>Description of the web design</a:t>
            </a:r>
            <a:br>
              <a:rPr lang="en-US" sz="3733" dirty="0"/>
            </a:br>
            <a:r>
              <a:rPr lang="en" sz="3733" dirty="0"/>
              <a:t>!</a:t>
            </a:r>
            <a:endParaRPr sz="3733" dirty="0"/>
          </a:p>
        </p:txBody>
      </p:sp>
      <p:sp>
        <p:nvSpPr>
          <p:cNvPr id="354" name="Google Shape;354;p34"/>
          <p:cNvSpPr txBox="1"/>
          <p:nvPr/>
        </p:nvSpPr>
        <p:spPr>
          <a:xfrm>
            <a:off x="11106533" y="5304433"/>
            <a:ext cx="692400" cy="1055600"/>
          </a:xfrm>
          <a:prstGeom prst="rect">
            <a:avLst/>
          </a:prstGeom>
          <a:noFill/>
          <a:ln>
            <a:noFill/>
          </a:ln>
        </p:spPr>
        <p:txBody>
          <a:bodyPr spcFirstLastPara="1" wrap="square" lIns="121900" tIns="121900" rIns="121900" bIns="121900" anchor="t" anchorCtr="0">
            <a:noAutofit/>
          </a:bodyPr>
          <a:lstStyle/>
          <a:p>
            <a:r>
              <a:rPr lang="en" sz="12800">
                <a:solidFill>
                  <a:schemeClr val="accent1"/>
                </a:solidFill>
                <a:latin typeface="Comfortaa"/>
                <a:ea typeface="Comfortaa"/>
                <a:cs typeface="Comfortaa"/>
                <a:sym typeface="Comfortaa"/>
              </a:rPr>
              <a:t>*</a:t>
            </a:r>
            <a:endParaRPr sz="12800">
              <a:solidFill>
                <a:schemeClr val="accent1"/>
              </a:solidFill>
              <a:latin typeface="Comfortaa"/>
              <a:ea typeface="Comfortaa"/>
              <a:cs typeface="Comfortaa"/>
              <a:sym typeface="Comfortaa"/>
            </a:endParaRPr>
          </a:p>
        </p:txBody>
      </p:sp>
      <p:grpSp>
        <p:nvGrpSpPr>
          <p:cNvPr id="355" name="Google Shape;355;p34"/>
          <p:cNvGrpSpPr/>
          <p:nvPr/>
        </p:nvGrpSpPr>
        <p:grpSpPr>
          <a:xfrm>
            <a:off x="447523" y="928585"/>
            <a:ext cx="3909392" cy="5210084"/>
            <a:chOff x="335642" y="696438"/>
            <a:chExt cx="2932044" cy="3907563"/>
          </a:xfrm>
        </p:grpSpPr>
        <p:sp>
          <p:nvSpPr>
            <p:cNvPr id="356" name="Google Shape;356;p34"/>
            <p:cNvSpPr/>
            <p:nvPr/>
          </p:nvSpPr>
          <p:spPr>
            <a:xfrm>
              <a:off x="335642" y="705013"/>
              <a:ext cx="354933"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357" name="Google Shape;357;p34"/>
            <p:cNvSpPr/>
            <p:nvPr/>
          </p:nvSpPr>
          <p:spPr>
            <a:xfrm>
              <a:off x="821967" y="696438"/>
              <a:ext cx="354933"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358" name="Google Shape;358;p34"/>
            <p:cNvSpPr/>
            <p:nvPr/>
          </p:nvSpPr>
          <p:spPr>
            <a:xfrm>
              <a:off x="335642" y="1017238"/>
              <a:ext cx="354933"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359" name="Google Shape;359;p34"/>
            <p:cNvSpPr/>
            <p:nvPr/>
          </p:nvSpPr>
          <p:spPr>
            <a:xfrm>
              <a:off x="335642" y="1343950"/>
              <a:ext cx="354933"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360" name="Google Shape;360;p34"/>
            <p:cNvSpPr/>
            <p:nvPr/>
          </p:nvSpPr>
          <p:spPr>
            <a:xfrm>
              <a:off x="335642" y="1670688"/>
              <a:ext cx="354933"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361" name="Google Shape;361;p34"/>
            <p:cNvSpPr/>
            <p:nvPr/>
          </p:nvSpPr>
          <p:spPr>
            <a:xfrm>
              <a:off x="770496" y="1670688"/>
              <a:ext cx="45446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362" name="Google Shape;362;p34"/>
            <p:cNvSpPr/>
            <p:nvPr/>
          </p:nvSpPr>
          <p:spPr>
            <a:xfrm>
              <a:off x="1304877" y="1670688"/>
              <a:ext cx="354933"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363" name="Google Shape;363;p34"/>
            <p:cNvSpPr/>
            <p:nvPr/>
          </p:nvSpPr>
          <p:spPr>
            <a:xfrm>
              <a:off x="335642" y="1981263"/>
              <a:ext cx="327489"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364" name="Google Shape;364;p34"/>
            <p:cNvSpPr/>
            <p:nvPr/>
          </p:nvSpPr>
          <p:spPr>
            <a:xfrm>
              <a:off x="335642" y="2324113"/>
              <a:ext cx="327489"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365" name="Google Shape;365;p34"/>
            <p:cNvSpPr/>
            <p:nvPr/>
          </p:nvSpPr>
          <p:spPr>
            <a:xfrm>
              <a:off x="335642" y="2633038"/>
              <a:ext cx="327489"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366" name="Google Shape;366;p34"/>
            <p:cNvSpPr/>
            <p:nvPr/>
          </p:nvSpPr>
          <p:spPr>
            <a:xfrm>
              <a:off x="335642" y="2941963"/>
              <a:ext cx="327489"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367" name="Google Shape;367;p34"/>
            <p:cNvSpPr/>
            <p:nvPr/>
          </p:nvSpPr>
          <p:spPr>
            <a:xfrm>
              <a:off x="349364" y="3722938"/>
              <a:ext cx="327489"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368" name="Google Shape;368;p34"/>
            <p:cNvSpPr/>
            <p:nvPr/>
          </p:nvSpPr>
          <p:spPr>
            <a:xfrm>
              <a:off x="770496" y="1981263"/>
              <a:ext cx="327489"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endParaRPr sz="2400"/>
            </a:p>
          </p:txBody>
        </p:sp>
        <p:sp>
          <p:nvSpPr>
            <p:cNvPr id="369" name="Google Shape;369;p34"/>
            <p:cNvSpPr/>
            <p:nvPr/>
          </p:nvSpPr>
          <p:spPr>
            <a:xfrm>
              <a:off x="731557" y="2324113"/>
              <a:ext cx="327489"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370" name="Google Shape;370;p34"/>
            <p:cNvSpPr/>
            <p:nvPr/>
          </p:nvSpPr>
          <p:spPr>
            <a:xfrm>
              <a:off x="770496" y="2633038"/>
              <a:ext cx="327489"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371" name="Google Shape;371;p34"/>
            <p:cNvSpPr/>
            <p:nvPr/>
          </p:nvSpPr>
          <p:spPr>
            <a:xfrm>
              <a:off x="770496" y="2958925"/>
              <a:ext cx="327489"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372" name="Google Shape;372;p34"/>
            <p:cNvSpPr/>
            <p:nvPr/>
          </p:nvSpPr>
          <p:spPr>
            <a:xfrm>
              <a:off x="770496" y="3284813"/>
              <a:ext cx="327489"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373" name="Google Shape;373;p34"/>
            <p:cNvSpPr/>
            <p:nvPr/>
          </p:nvSpPr>
          <p:spPr>
            <a:xfrm>
              <a:off x="1174186" y="1981263"/>
              <a:ext cx="63339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374" name="Google Shape;374;p34"/>
            <p:cNvSpPr/>
            <p:nvPr/>
          </p:nvSpPr>
          <p:spPr>
            <a:xfrm>
              <a:off x="1174186" y="2324113"/>
              <a:ext cx="88477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375" name="Google Shape;375;p34"/>
            <p:cNvSpPr/>
            <p:nvPr/>
          </p:nvSpPr>
          <p:spPr>
            <a:xfrm>
              <a:off x="1205349" y="2633038"/>
              <a:ext cx="1030037"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376" name="Google Shape;376;p34"/>
            <p:cNvSpPr/>
            <p:nvPr/>
          </p:nvSpPr>
          <p:spPr>
            <a:xfrm>
              <a:off x="1205349" y="2977538"/>
              <a:ext cx="1030037"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377" name="Google Shape;377;p34"/>
            <p:cNvSpPr/>
            <p:nvPr/>
          </p:nvSpPr>
          <p:spPr>
            <a:xfrm>
              <a:off x="1205349" y="3284813"/>
              <a:ext cx="1030037"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378" name="Google Shape;378;p34"/>
            <p:cNvSpPr/>
            <p:nvPr/>
          </p:nvSpPr>
          <p:spPr>
            <a:xfrm>
              <a:off x="1883777" y="1981263"/>
              <a:ext cx="57704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379" name="Google Shape;379;p34"/>
            <p:cNvSpPr/>
            <p:nvPr/>
          </p:nvSpPr>
          <p:spPr>
            <a:xfrm>
              <a:off x="2174096" y="2307150"/>
              <a:ext cx="57704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380" name="Google Shape;380;p34"/>
            <p:cNvSpPr/>
            <p:nvPr/>
          </p:nvSpPr>
          <p:spPr>
            <a:xfrm>
              <a:off x="2342750" y="2633063"/>
              <a:ext cx="354933"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381" name="Google Shape;381;p34"/>
            <p:cNvSpPr/>
            <p:nvPr/>
          </p:nvSpPr>
          <p:spPr>
            <a:xfrm>
              <a:off x="2342750" y="3284863"/>
              <a:ext cx="354933"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endParaRPr sz="2400"/>
            </a:p>
          </p:txBody>
        </p:sp>
        <p:sp>
          <p:nvSpPr>
            <p:cNvPr id="382" name="Google Shape;382;p34"/>
            <p:cNvSpPr/>
            <p:nvPr/>
          </p:nvSpPr>
          <p:spPr>
            <a:xfrm>
              <a:off x="349364" y="3962013"/>
              <a:ext cx="327489"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383" name="Google Shape;383;p34"/>
            <p:cNvSpPr/>
            <p:nvPr/>
          </p:nvSpPr>
          <p:spPr>
            <a:xfrm>
              <a:off x="731557" y="4245513"/>
              <a:ext cx="327489"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384" name="Google Shape;384;p34"/>
            <p:cNvSpPr/>
            <p:nvPr/>
          </p:nvSpPr>
          <p:spPr>
            <a:xfrm>
              <a:off x="1224956" y="4245513"/>
              <a:ext cx="524349"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385" name="Google Shape;385;p34"/>
            <p:cNvSpPr/>
            <p:nvPr/>
          </p:nvSpPr>
          <p:spPr>
            <a:xfrm>
              <a:off x="1883777" y="4245513"/>
              <a:ext cx="661931"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endParaRPr sz="2400"/>
            </a:p>
          </p:txBody>
        </p:sp>
        <p:sp>
          <p:nvSpPr>
            <p:cNvPr id="386" name="Google Shape;386;p34"/>
            <p:cNvSpPr/>
            <p:nvPr/>
          </p:nvSpPr>
          <p:spPr>
            <a:xfrm>
              <a:off x="2634075" y="4245513"/>
              <a:ext cx="241501"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387" name="Google Shape;387;p34"/>
            <p:cNvSpPr/>
            <p:nvPr/>
          </p:nvSpPr>
          <p:spPr>
            <a:xfrm>
              <a:off x="731557" y="4454038"/>
              <a:ext cx="327489"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388" name="Google Shape;388;p34"/>
            <p:cNvSpPr/>
            <p:nvPr/>
          </p:nvSpPr>
          <p:spPr>
            <a:xfrm>
              <a:off x="1224956" y="4454038"/>
              <a:ext cx="833909"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389" name="Google Shape;389;p34"/>
            <p:cNvSpPr/>
            <p:nvPr/>
          </p:nvSpPr>
          <p:spPr>
            <a:xfrm>
              <a:off x="2169156" y="4454038"/>
              <a:ext cx="354933"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390" name="Google Shape;390;p34"/>
            <p:cNvSpPr/>
            <p:nvPr/>
          </p:nvSpPr>
          <p:spPr>
            <a:xfrm>
              <a:off x="1250486" y="7083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391" name="Google Shape;391;p34"/>
            <p:cNvSpPr/>
            <p:nvPr/>
          </p:nvSpPr>
          <p:spPr>
            <a:xfrm>
              <a:off x="821986" y="1017263"/>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392" name="Google Shape;392;p34"/>
            <p:cNvSpPr/>
            <p:nvPr/>
          </p:nvSpPr>
          <p:spPr>
            <a:xfrm>
              <a:off x="1555286" y="10131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393" name="Google Shape;393;p34"/>
            <p:cNvSpPr/>
            <p:nvPr/>
          </p:nvSpPr>
          <p:spPr>
            <a:xfrm>
              <a:off x="821979" y="1343988"/>
              <a:ext cx="4029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394" name="Google Shape;394;p34"/>
            <p:cNvSpPr/>
            <p:nvPr/>
          </p:nvSpPr>
          <p:spPr>
            <a:xfrm>
              <a:off x="1739729" y="1668625"/>
              <a:ext cx="4029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395" name="Google Shape;395;p34"/>
            <p:cNvSpPr/>
            <p:nvPr/>
          </p:nvSpPr>
          <p:spPr>
            <a:xfrm>
              <a:off x="2342754" y="2977538"/>
              <a:ext cx="4029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396" name="Google Shape;396;p34"/>
            <p:cNvSpPr/>
            <p:nvPr/>
          </p:nvSpPr>
          <p:spPr>
            <a:xfrm>
              <a:off x="2537025" y="1981263"/>
              <a:ext cx="3276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397" name="Google Shape;397;p34"/>
            <p:cNvSpPr/>
            <p:nvPr/>
          </p:nvSpPr>
          <p:spPr>
            <a:xfrm>
              <a:off x="2805050" y="2633038"/>
              <a:ext cx="3276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398" name="Google Shape;398;p34"/>
            <p:cNvSpPr/>
            <p:nvPr/>
          </p:nvSpPr>
          <p:spPr>
            <a:xfrm>
              <a:off x="2634386" y="4456100"/>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399" name="Google Shape;399;p34"/>
            <p:cNvSpPr/>
            <p:nvPr/>
          </p:nvSpPr>
          <p:spPr>
            <a:xfrm>
              <a:off x="770511" y="3936575"/>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00" name="Google Shape;400;p34"/>
            <p:cNvSpPr/>
            <p:nvPr/>
          </p:nvSpPr>
          <p:spPr>
            <a:xfrm>
              <a:off x="770511" y="3706475"/>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grpSp>
      <p:sp>
        <p:nvSpPr>
          <p:cNvPr id="401" name="Google Shape;401;p34"/>
          <p:cNvSpPr txBox="1"/>
          <p:nvPr/>
        </p:nvSpPr>
        <p:spPr>
          <a:xfrm>
            <a:off x="11052077" y="2640867"/>
            <a:ext cx="692400" cy="1161600"/>
          </a:xfrm>
          <a:prstGeom prst="rect">
            <a:avLst/>
          </a:prstGeom>
          <a:noFill/>
          <a:ln>
            <a:noFill/>
          </a:ln>
        </p:spPr>
        <p:txBody>
          <a:bodyPr spcFirstLastPara="1" wrap="square" lIns="121900" tIns="121900" rIns="121900" bIns="121900" anchor="t" anchorCtr="0">
            <a:noAutofit/>
          </a:bodyPr>
          <a:lstStyle/>
          <a:p>
            <a:r>
              <a:rPr lang="en" sz="6667" dirty="0">
                <a:solidFill>
                  <a:schemeClr val="accent3"/>
                </a:solidFill>
                <a:latin typeface="Comfortaa"/>
                <a:ea typeface="Comfortaa"/>
                <a:cs typeface="Comfortaa"/>
                <a:sym typeface="Comfortaa"/>
              </a:rPr>
              <a:t>}</a:t>
            </a:r>
            <a:endParaRPr sz="6667" dirty="0">
              <a:solidFill>
                <a:schemeClr val="accent3"/>
              </a:solidFill>
              <a:latin typeface="Comfortaa"/>
              <a:ea typeface="Comfortaa"/>
              <a:cs typeface="Comfortaa"/>
              <a:sym typeface="Comfortaa"/>
            </a:endParaRPr>
          </a:p>
        </p:txBody>
      </p:sp>
      <p:sp>
        <p:nvSpPr>
          <p:cNvPr id="3" name="Subtitle 2">
            <a:extLst>
              <a:ext uri="{FF2B5EF4-FFF2-40B4-BE49-F238E27FC236}">
                <a16:creationId xmlns:a16="http://schemas.microsoft.com/office/drawing/2014/main" id="{BF9DA521-373D-5505-D00D-97800BB71C89}"/>
              </a:ext>
            </a:extLst>
          </p:cNvPr>
          <p:cNvSpPr>
            <a:spLocks noGrp="1"/>
          </p:cNvSpPr>
          <p:nvPr>
            <p:ph type="subTitle" idx="1"/>
          </p:nvPr>
        </p:nvSpPr>
        <p:spPr/>
        <p:txBody>
          <a:bodyPr/>
          <a:lstStyle/>
          <a:p>
            <a:endParaRPr lang="en-S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6" name="Google Shape;1456;p66"/>
          <p:cNvSpPr txBox="1">
            <a:spLocks noGrp="1"/>
          </p:cNvSpPr>
          <p:nvPr>
            <p:ph type="body" idx="4294967295"/>
          </p:nvPr>
        </p:nvSpPr>
        <p:spPr>
          <a:xfrm>
            <a:off x="1132321" y="1500690"/>
            <a:ext cx="10272000" cy="1416400"/>
          </a:xfrm>
          <a:prstGeom prst="rect">
            <a:avLst/>
          </a:prstGeom>
          <a:noFill/>
          <a:ln>
            <a:noFill/>
          </a:ln>
        </p:spPr>
        <p:txBody>
          <a:bodyPr spcFirstLastPara="1" wrap="square" lIns="121900" tIns="121900" rIns="121900" bIns="121900" anchor="t" anchorCtr="0">
            <a:noAutofit/>
          </a:bodyPr>
          <a:lstStyle/>
          <a:p>
            <a:pPr marL="0" indent="0">
              <a:buNone/>
            </a:pPr>
            <a:r>
              <a:rPr lang="en" sz="1800" dirty="0" err="1">
                <a:solidFill>
                  <a:schemeClr val="accent4"/>
                </a:solidFill>
              </a:rPr>
              <a:t>BooksForAll</a:t>
            </a:r>
            <a:r>
              <a:rPr lang="en" sz="4400" dirty="0">
                <a:solidFill>
                  <a:schemeClr val="accent4"/>
                </a:solidFill>
              </a:rPr>
              <a:t> </a:t>
            </a:r>
            <a:r>
              <a:rPr lang="en-US" sz="1600" dirty="0"/>
              <a:t>Online Book Store offers customers the option to browse and purchase books through their website using a web browser. Customers can create an account, log in, view the available products, add items to their virtual shopping cart, communicate with the bookstore through messaging, place orders, and also check the status of their orders. </a:t>
            </a:r>
          </a:p>
          <a:p>
            <a:pPr marL="0" indent="0">
              <a:buNone/>
            </a:pPr>
            <a:r>
              <a:rPr lang="en-US" sz="1600" dirty="0"/>
              <a:t>language used? HTML / CSS also Java Script / PHP </a:t>
            </a:r>
          </a:p>
          <a:p>
            <a:pPr marL="0" indent="0">
              <a:buNone/>
            </a:pPr>
            <a:endParaRPr lang="en-US" sz="1600" dirty="0"/>
          </a:p>
          <a:p>
            <a:pPr marL="0" indent="0">
              <a:buNone/>
            </a:pPr>
            <a:endParaRPr sz="1600" dirty="0"/>
          </a:p>
        </p:txBody>
      </p:sp>
      <p:sp>
        <p:nvSpPr>
          <p:cNvPr id="1457" name="Google Shape;1457;p66"/>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US" sz="3600" dirty="0">
                <a:solidFill>
                  <a:schemeClr val="accent4"/>
                </a:solidFill>
              </a:rPr>
              <a:t>W</a:t>
            </a:r>
            <a:r>
              <a:rPr lang="en" sz="3600" dirty="0">
                <a:solidFill>
                  <a:schemeClr val="accent4"/>
                </a:solidFill>
              </a:rPr>
              <a:t>hat is </a:t>
            </a:r>
            <a:r>
              <a:rPr lang="en" sz="3600" dirty="0" err="1">
                <a:solidFill>
                  <a:schemeClr val="accent4"/>
                </a:solidFill>
              </a:rPr>
              <a:t>BooksForAll</a:t>
            </a:r>
            <a:r>
              <a:rPr lang="en" sz="3600" dirty="0">
                <a:solidFill>
                  <a:schemeClr val="accent4"/>
                </a:solidFill>
              </a:rPr>
              <a:t> ? </a:t>
            </a:r>
            <a:endParaRPr dirty="0">
              <a:solidFill>
                <a:schemeClr val="accent4"/>
              </a:solidFill>
            </a:endParaRPr>
          </a:p>
        </p:txBody>
      </p:sp>
      <p:grpSp>
        <p:nvGrpSpPr>
          <p:cNvPr id="1458" name="Google Shape;1458;p66"/>
          <p:cNvGrpSpPr/>
          <p:nvPr/>
        </p:nvGrpSpPr>
        <p:grpSpPr>
          <a:xfrm>
            <a:off x="3707879" y="3887559"/>
            <a:ext cx="4776241" cy="2703079"/>
            <a:chOff x="1926149" y="2333240"/>
            <a:chExt cx="4893522" cy="2561094"/>
          </a:xfrm>
        </p:grpSpPr>
        <p:sp>
          <p:nvSpPr>
            <p:cNvPr id="1459" name="Google Shape;1459;p66"/>
            <p:cNvSpPr/>
            <p:nvPr/>
          </p:nvSpPr>
          <p:spPr>
            <a:xfrm>
              <a:off x="3280064" y="3533682"/>
              <a:ext cx="445178" cy="88597"/>
            </a:xfrm>
            <a:custGeom>
              <a:avLst/>
              <a:gdLst/>
              <a:ahLst/>
              <a:cxnLst/>
              <a:rect l="l" t="t" r="r" b="b"/>
              <a:pathLst>
                <a:path w="13411" h="2669" extrusionOk="0">
                  <a:moveTo>
                    <a:pt x="1335" y="0"/>
                  </a:moveTo>
                  <a:cubicBezTo>
                    <a:pt x="568" y="0"/>
                    <a:pt x="0" y="601"/>
                    <a:pt x="0" y="1335"/>
                  </a:cubicBezTo>
                  <a:cubicBezTo>
                    <a:pt x="0" y="2102"/>
                    <a:pt x="568" y="2669"/>
                    <a:pt x="1335" y="2669"/>
                  </a:cubicBezTo>
                  <a:lnTo>
                    <a:pt x="12076" y="2669"/>
                  </a:lnTo>
                  <a:cubicBezTo>
                    <a:pt x="12843" y="2669"/>
                    <a:pt x="13410" y="2068"/>
                    <a:pt x="13410" y="1335"/>
                  </a:cubicBezTo>
                  <a:cubicBezTo>
                    <a:pt x="13410" y="601"/>
                    <a:pt x="12843" y="0"/>
                    <a:pt x="1207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460" name="Google Shape;1460;p66"/>
            <p:cNvSpPr/>
            <p:nvPr/>
          </p:nvSpPr>
          <p:spPr>
            <a:xfrm>
              <a:off x="3193692" y="3107379"/>
              <a:ext cx="486141" cy="227054"/>
            </a:xfrm>
            <a:custGeom>
              <a:avLst/>
              <a:gdLst/>
              <a:ahLst/>
              <a:cxnLst/>
              <a:rect l="l" t="t" r="r" b="b"/>
              <a:pathLst>
                <a:path w="14645" h="6840" extrusionOk="0">
                  <a:moveTo>
                    <a:pt x="2569" y="1"/>
                  </a:moveTo>
                  <a:cubicBezTo>
                    <a:pt x="1802" y="1"/>
                    <a:pt x="1235" y="601"/>
                    <a:pt x="1235" y="1335"/>
                  </a:cubicBezTo>
                  <a:cubicBezTo>
                    <a:pt x="1235" y="2102"/>
                    <a:pt x="1802" y="2669"/>
                    <a:pt x="2569" y="2669"/>
                  </a:cubicBezTo>
                  <a:lnTo>
                    <a:pt x="3403" y="2669"/>
                  </a:lnTo>
                  <a:cubicBezTo>
                    <a:pt x="3803" y="2669"/>
                    <a:pt x="4137" y="3003"/>
                    <a:pt x="4137" y="3437"/>
                  </a:cubicBezTo>
                  <a:cubicBezTo>
                    <a:pt x="4137" y="3837"/>
                    <a:pt x="3803" y="4170"/>
                    <a:pt x="3403" y="4170"/>
                  </a:cubicBezTo>
                  <a:lnTo>
                    <a:pt x="1335" y="4170"/>
                  </a:lnTo>
                  <a:cubicBezTo>
                    <a:pt x="601" y="4170"/>
                    <a:pt x="1" y="4771"/>
                    <a:pt x="1" y="5505"/>
                  </a:cubicBezTo>
                  <a:cubicBezTo>
                    <a:pt x="1" y="6272"/>
                    <a:pt x="601" y="6839"/>
                    <a:pt x="1335" y="6839"/>
                  </a:cubicBezTo>
                  <a:lnTo>
                    <a:pt x="12109" y="6839"/>
                  </a:lnTo>
                  <a:cubicBezTo>
                    <a:pt x="12843" y="6839"/>
                    <a:pt x="13444" y="6272"/>
                    <a:pt x="13444" y="5505"/>
                  </a:cubicBezTo>
                  <a:cubicBezTo>
                    <a:pt x="13444" y="4771"/>
                    <a:pt x="12843" y="4170"/>
                    <a:pt x="12109" y="4170"/>
                  </a:cubicBezTo>
                  <a:lnTo>
                    <a:pt x="10842" y="4170"/>
                  </a:lnTo>
                  <a:cubicBezTo>
                    <a:pt x="10441" y="4170"/>
                    <a:pt x="10108" y="3837"/>
                    <a:pt x="10108" y="3437"/>
                  </a:cubicBezTo>
                  <a:cubicBezTo>
                    <a:pt x="10108" y="3003"/>
                    <a:pt x="10441" y="2669"/>
                    <a:pt x="10842" y="2669"/>
                  </a:cubicBezTo>
                  <a:lnTo>
                    <a:pt x="13310" y="2669"/>
                  </a:lnTo>
                  <a:cubicBezTo>
                    <a:pt x="13347" y="2673"/>
                    <a:pt x="13384" y="2674"/>
                    <a:pt x="13420" y="2674"/>
                  </a:cubicBezTo>
                  <a:cubicBezTo>
                    <a:pt x="14131" y="2674"/>
                    <a:pt x="14644" y="2065"/>
                    <a:pt x="14644" y="1335"/>
                  </a:cubicBezTo>
                  <a:cubicBezTo>
                    <a:pt x="14644" y="601"/>
                    <a:pt x="14077" y="1"/>
                    <a:pt x="1331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1461" name="Google Shape;1461;p66"/>
            <p:cNvGrpSpPr/>
            <p:nvPr/>
          </p:nvGrpSpPr>
          <p:grpSpPr>
            <a:xfrm>
              <a:off x="5477428" y="2704166"/>
              <a:ext cx="196608" cy="202633"/>
              <a:chOff x="5336528" y="2787463"/>
              <a:chExt cx="53015" cy="54653"/>
            </a:xfrm>
          </p:grpSpPr>
          <p:sp>
            <p:nvSpPr>
              <p:cNvPr id="1462" name="Google Shape;1462;p66"/>
              <p:cNvSpPr/>
              <p:nvPr/>
            </p:nvSpPr>
            <p:spPr>
              <a:xfrm>
                <a:off x="5336528" y="2787463"/>
                <a:ext cx="26238" cy="26778"/>
              </a:xfrm>
              <a:custGeom>
                <a:avLst/>
                <a:gdLst/>
                <a:ahLst/>
                <a:cxnLst/>
                <a:rect l="l" t="t" r="r" b="b"/>
                <a:pathLst>
                  <a:path w="1602" h="1635" fill="none" extrusionOk="0">
                    <a:moveTo>
                      <a:pt x="1602" y="0"/>
                    </a:moveTo>
                    <a:cubicBezTo>
                      <a:pt x="1602" y="901"/>
                      <a:pt x="868" y="1635"/>
                      <a:pt x="1" y="1635"/>
                    </a:cubicBezTo>
                  </a:path>
                </a:pathLst>
              </a:custGeom>
              <a:noFill/>
              <a:ln w="1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63" name="Google Shape;1463;p66"/>
              <p:cNvSpPr/>
              <p:nvPr/>
            </p:nvSpPr>
            <p:spPr>
              <a:xfrm>
                <a:off x="5362749" y="2787463"/>
                <a:ext cx="26795" cy="26778"/>
              </a:xfrm>
              <a:custGeom>
                <a:avLst/>
                <a:gdLst/>
                <a:ahLst/>
                <a:cxnLst/>
                <a:rect l="l" t="t" r="r" b="b"/>
                <a:pathLst>
                  <a:path w="1636" h="1635" fill="none" extrusionOk="0">
                    <a:moveTo>
                      <a:pt x="1" y="0"/>
                    </a:moveTo>
                    <a:cubicBezTo>
                      <a:pt x="1" y="901"/>
                      <a:pt x="768" y="1635"/>
                      <a:pt x="1635" y="1635"/>
                    </a:cubicBezTo>
                  </a:path>
                </a:pathLst>
              </a:custGeom>
              <a:noFill/>
              <a:ln w="1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64" name="Google Shape;1464;p66"/>
              <p:cNvSpPr/>
              <p:nvPr/>
            </p:nvSpPr>
            <p:spPr>
              <a:xfrm>
                <a:off x="5336528" y="2815322"/>
                <a:ext cx="26238" cy="26795"/>
              </a:xfrm>
              <a:custGeom>
                <a:avLst/>
                <a:gdLst/>
                <a:ahLst/>
                <a:cxnLst/>
                <a:rect l="l" t="t" r="r" b="b"/>
                <a:pathLst>
                  <a:path w="1602" h="1636" fill="none" extrusionOk="0">
                    <a:moveTo>
                      <a:pt x="1602" y="1635"/>
                    </a:moveTo>
                    <a:cubicBezTo>
                      <a:pt x="1602" y="735"/>
                      <a:pt x="868" y="1"/>
                      <a:pt x="1" y="1"/>
                    </a:cubicBezTo>
                  </a:path>
                </a:pathLst>
              </a:custGeom>
              <a:noFill/>
              <a:ln w="1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65" name="Google Shape;1465;p66"/>
              <p:cNvSpPr/>
              <p:nvPr/>
            </p:nvSpPr>
            <p:spPr>
              <a:xfrm>
                <a:off x="5362749" y="2815322"/>
                <a:ext cx="26795" cy="26795"/>
              </a:xfrm>
              <a:custGeom>
                <a:avLst/>
                <a:gdLst/>
                <a:ahLst/>
                <a:cxnLst/>
                <a:rect l="l" t="t" r="r" b="b"/>
                <a:pathLst>
                  <a:path w="1636" h="1636" fill="none" extrusionOk="0">
                    <a:moveTo>
                      <a:pt x="1" y="1635"/>
                    </a:moveTo>
                    <a:cubicBezTo>
                      <a:pt x="1" y="735"/>
                      <a:pt x="768" y="1"/>
                      <a:pt x="1635" y="1"/>
                    </a:cubicBezTo>
                  </a:path>
                </a:pathLst>
              </a:custGeom>
              <a:solidFill>
                <a:schemeClr val="accent5"/>
              </a:solidFill>
              <a:ln w="1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466" name="Google Shape;1466;p66"/>
            <p:cNvGrpSpPr/>
            <p:nvPr/>
          </p:nvGrpSpPr>
          <p:grpSpPr>
            <a:xfrm>
              <a:off x="3429710" y="3803737"/>
              <a:ext cx="196609" cy="196604"/>
              <a:chOff x="3456117" y="3327227"/>
              <a:chExt cx="53556" cy="53556"/>
            </a:xfrm>
          </p:grpSpPr>
          <p:sp>
            <p:nvSpPr>
              <p:cNvPr id="1467" name="Google Shape;1467;p66"/>
              <p:cNvSpPr/>
              <p:nvPr/>
            </p:nvSpPr>
            <p:spPr>
              <a:xfrm>
                <a:off x="3456117" y="3327227"/>
                <a:ext cx="26778" cy="26238"/>
              </a:xfrm>
              <a:custGeom>
                <a:avLst/>
                <a:gdLst/>
                <a:ahLst/>
                <a:cxnLst/>
                <a:rect l="l" t="t" r="r" b="b"/>
                <a:pathLst>
                  <a:path w="1635" h="1602" fill="none" extrusionOk="0">
                    <a:moveTo>
                      <a:pt x="1635" y="0"/>
                    </a:moveTo>
                    <a:cubicBezTo>
                      <a:pt x="1635" y="901"/>
                      <a:pt x="901" y="1601"/>
                      <a:pt x="0" y="1601"/>
                    </a:cubicBezTo>
                  </a:path>
                </a:pathLst>
              </a:custGeom>
              <a:noFill/>
              <a:ln w="1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68" name="Google Shape;1468;p66"/>
              <p:cNvSpPr/>
              <p:nvPr/>
            </p:nvSpPr>
            <p:spPr>
              <a:xfrm>
                <a:off x="3482878" y="3327227"/>
                <a:ext cx="26795" cy="26238"/>
              </a:xfrm>
              <a:custGeom>
                <a:avLst/>
                <a:gdLst/>
                <a:ahLst/>
                <a:cxnLst/>
                <a:rect l="l" t="t" r="r" b="b"/>
                <a:pathLst>
                  <a:path w="1636" h="1602" fill="none" extrusionOk="0">
                    <a:moveTo>
                      <a:pt x="1" y="0"/>
                    </a:moveTo>
                    <a:cubicBezTo>
                      <a:pt x="1" y="901"/>
                      <a:pt x="768" y="1601"/>
                      <a:pt x="1635" y="1601"/>
                    </a:cubicBezTo>
                  </a:path>
                </a:pathLst>
              </a:custGeom>
              <a:noFill/>
              <a:ln w="1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69" name="Google Shape;1469;p66"/>
              <p:cNvSpPr/>
              <p:nvPr/>
            </p:nvSpPr>
            <p:spPr>
              <a:xfrm>
                <a:off x="3456117" y="3354545"/>
                <a:ext cx="26778" cy="26238"/>
              </a:xfrm>
              <a:custGeom>
                <a:avLst/>
                <a:gdLst/>
                <a:ahLst/>
                <a:cxnLst/>
                <a:rect l="l" t="t" r="r" b="b"/>
                <a:pathLst>
                  <a:path w="1635" h="1602" fill="none" extrusionOk="0">
                    <a:moveTo>
                      <a:pt x="1635" y="1601"/>
                    </a:moveTo>
                    <a:cubicBezTo>
                      <a:pt x="1635" y="701"/>
                      <a:pt x="901" y="0"/>
                      <a:pt x="0" y="0"/>
                    </a:cubicBezTo>
                  </a:path>
                </a:pathLst>
              </a:custGeom>
              <a:noFill/>
              <a:ln w="1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70" name="Google Shape;1470;p66"/>
              <p:cNvSpPr/>
              <p:nvPr/>
            </p:nvSpPr>
            <p:spPr>
              <a:xfrm>
                <a:off x="3482878" y="3354545"/>
                <a:ext cx="26794" cy="26237"/>
              </a:xfrm>
              <a:custGeom>
                <a:avLst/>
                <a:gdLst/>
                <a:ahLst/>
                <a:cxnLst/>
                <a:rect l="l" t="t" r="r" b="b"/>
                <a:pathLst>
                  <a:path w="1636" h="1602" fill="none" extrusionOk="0">
                    <a:moveTo>
                      <a:pt x="1" y="1601"/>
                    </a:moveTo>
                    <a:cubicBezTo>
                      <a:pt x="1" y="701"/>
                      <a:pt x="768" y="0"/>
                      <a:pt x="1635" y="0"/>
                    </a:cubicBezTo>
                  </a:path>
                </a:pathLst>
              </a:custGeom>
              <a:noFill/>
              <a:ln w="1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471" name="Google Shape;1471;p66"/>
            <p:cNvGrpSpPr/>
            <p:nvPr/>
          </p:nvGrpSpPr>
          <p:grpSpPr>
            <a:xfrm>
              <a:off x="5854498" y="3032085"/>
              <a:ext cx="196608" cy="202633"/>
              <a:chOff x="4947000" y="2769972"/>
              <a:chExt cx="53015" cy="54653"/>
            </a:xfrm>
          </p:grpSpPr>
          <p:sp>
            <p:nvSpPr>
              <p:cNvPr id="1472" name="Google Shape;1472;p66"/>
              <p:cNvSpPr/>
              <p:nvPr/>
            </p:nvSpPr>
            <p:spPr>
              <a:xfrm>
                <a:off x="4947000" y="2769972"/>
                <a:ext cx="26795" cy="26254"/>
              </a:xfrm>
              <a:custGeom>
                <a:avLst/>
                <a:gdLst/>
                <a:ahLst/>
                <a:cxnLst/>
                <a:rect l="l" t="t" r="r" b="b"/>
                <a:pathLst>
                  <a:path w="1636" h="1603" fill="none" extrusionOk="0">
                    <a:moveTo>
                      <a:pt x="1635" y="1"/>
                    </a:moveTo>
                    <a:cubicBezTo>
                      <a:pt x="1635" y="902"/>
                      <a:pt x="868" y="1602"/>
                      <a:pt x="1" y="1602"/>
                    </a:cubicBezTo>
                  </a:path>
                </a:pathLst>
              </a:custGeom>
              <a:solidFill>
                <a:schemeClr val="accent5"/>
              </a:solidFill>
              <a:ln w="1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73" name="Google Shape;1473;p66"/>
              <p:cNvSpPr/>
              <p:nvPr/>
            </p:nvSpPr>
            <p:spPr>
              <a:xfrm>
                <a:off x="4973778" y="2769972"/>
                <a:ext cx="26238" cy="26254"/>
              </a:xfrm>
              <a:custGeom>
                <a:avLst/>
                <a:gdLst/>
                <a:ahLst/>
                <a:cxnLst/>
                <a:rect l="l" t="t" r="r" b="b"/>
                <a:pathLst>
                  <a:path w="1602" h="1603" fill="none" extrusionOk="0">
                    <a:moveTo>
                      <a:pt x="0" y="1"/>
                    </a:moveTo>
                    <a:cubicBezTo>
                      <a:pt x="0" y="902"/>
                      <a:pt x="734" y="1602"/>
                      <a:pt x="1602" y="1602"/>
                    </a:cubicBezTo>
                  </a:path>
                </a:pathLst>
              </a:custGeom>
              <a:noFill/>
              <a:ln w="1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74" name="Google Shape;1474;p66"/>
              <p:cNvSpPr/>
              <p:nvPr/>
            </p:nvSpPr>
            <p:spPr>
              <a:xfrm>
                <a:off x="4947000" y="2797847"/>
                <a:ext cx="26795" cy="26778"/>
              </a:xfrm>
              <a:custGeom>
                <a:avLst/>
                <a:gdLst/>
                <a:ahLst/>
                <a:cxnLst/>
                <a:rect l="l" t="t" r="r" b="b"/>
                <a:pathLst>
                  <a:path w="1636" h="1635" fill="none" extrusionOk="0">
                    <a:moveTo>
                      <a:pt x="1635" y="1635"/>
                    </a:moveTo>
                    <a:cubicBezTo>
                      <a:pt x="1635" y="701"/>
                      <a:pt x="868" y="0"/>
                      <a:pt x="1" y="0"/>
                    </a:cubicBezTo>
                  </a:path>
                </a:pathLst>
              </a:custGeom>
              <a:noFill/>
              <a:ln w="1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75" name="Google Shape;1475;p66"/>
              <p:cNvSpPr/>
              <p:nvPr/>
            </p:nvSpPr>
            <p:spPr>
              <a:xfrm>
                <a:off x="4973778" y="2797847"/>
                <a:ext cx="26238" cy="26778"/>
              </a:xfrm>
              <a:custGeom>
                <a:avLst/>
                <a:gdLst/>
                <a:ahLst/>
                <a:cxnLst/>
                <a:rect l="l" t="t" r="r" b="b"/>
                <a:pathLst>
                  <a:path w="1602" h="1635" fill="none" extrusionOk="0">
                    <a:moveTo>
                      <a:pt x="0" y="1635"/>
                    </a:moveTo>
                    <a:cubicBezTo>
                      <a:pt x="0" y="701"/>
                      <a:pt x="734" y="0"/>
                      <a:pt x="1602" y="0"/>
                    </a:cubicBezTo>
                  </a:path>
                </a:pathLst>
              </a:custGeom>
              <a:noFill/>
              <a:ln w="1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476" name="Google Shape;1476;p66"/>
            <p:cNvGrpSpPr/>
            <p:nvPr/>
          </p:nvGrpSpPr>
          <p:grpSpPr>
            <a:xfrm>
              <a:off x="2669854" y="3296305"/>
              <a:ext cx="143036" cy="144473"/>
              <a:chOff x="3323899" y="3081380"/>
              <a:chExt cx="53015" cy="53556"/>
            </a:xfrm>
          </p:grpSpPr>
          <p:sp>
            <p:nvSpPr>
              <p:cNvPr id="1477" name="Google Shape;1477;p66"/>
              <p:cNvSpPr/>
              <p:nvPr/>
            </p:nvSpPr>
            <p:spPr>
              <a:xfrm>
                <a:off x="3323899" y="3081380"/>
                <a:ext cx="26794" cy="26237"/>
              </a:xfrm>
              <a:custGeom>
                <a:avLst/>
                <a:gdLst/>
                <a:ahLst/>
                <a:cxnLst/>
                <a:rect l="l" t="t" r="r" b="b"/>
                <a:pathLst>
                  <a:path w="1636" h="1602" fill="none" extrusionOk="0">
                    <a:moveTo>
                      <a:pt x="1635" y="1"/>
                    </a:moveTo>
                    <a:cubicBezTo>
                      <a:pt x="1635" y="901"/>
                      <a:pt x="868" y="1602"/>
                      <a:pt x="1" y="1602"/>
                    </a:cubicBezTo>
                  </a:path>
                </a:pathLst>
              </a:custGeom>
              <a:noFill/>
              <a:ln w="1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78" name="Google Shape;1478;p66"/>
              <p:cNvSpPr/>
              <p:nvPr/>
            </p:nvSpPr>
            <p:spPr>
              <a:xfrm>
                <a:off x="3350677" y="3081380"/>
                <a:ext cx="26238" cy="26238"/>
              </a:xfrm>
              <a:custGeom>
                <a:avLst/>
                <a:gdLst/>
                <a:ahLst/>
                <a:cxnLst/>
                <a:rect l="l" t="t" r="r" b="b"/>
                <a:pathLst>
                  <a:path w="1602" h="1602" fill="none" extrusionOk="0">
                    <a:moveTo>
                      <a:pt x="0" y="1"/>
                    </a:moveTo>
                    <a:cubicBezTo>
                      <a:pt x="0" y="901"/>
                      <a:pt x="734" y="1602"/>
                      <a:pt x="1601" y="1602"/>
                    </a:cubicBezTo>
                  </a:path>
                </a:pathLst>
              </a:custGeom>
              <a:noFill/>
              <a:ln w="1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79" name="Google Shape;1479;p66"/>
              <p:cNvSpPr/>
              <p:nvPr/>
            </p:nvSpPr>
            <p:spPr>
              <a:xfrm>
                <a:off x="3323899" y="3108698"/>
                <a:ext cx="26795" cy="26238"/>
              </a:xfrm>
              <a:custGeom>
                <a:avLst/>
                <a:gdLst/>
                <a:ahLst/>
                <a:cxnLst/>
                <a:rect l="l" t="t" r="r" b="b"/>
                <a:pathLst>
                  <a:path w="1636" h="1602" fill="none" extrusionOk="0">
                    <a:moveTo>
                      <a:pt x="1635" y="1602"/>
                    </a:moveTo>
                    <a:cubicBezTo>
                      <a:pt x="1635" y="701"/>
                      <a:pt x="868" y="0"/>
                      <a:pt x="1" y="0"/>
                    </a:cubicBezTo>
                  </a:path>
                </a:pathLst>
              </a:custGeom>
              <a:noFill/>
              <a:ln w="1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80" name="Google Shape;1480;p66"/>
              <p:cNvSpPr/>
              <p:nvPr/>
            </p:nvSpPr>
            <p:spPr>
              <a:xfrm>
                <a:off x="3350677" y="3108698"/>
                <a:ext cx="26238" cy="26238"/>
              </a:xfrm>
              <a:custGeom>
                <a:avLst/>
                <a:gdLst/>
                <a:ahLst/>
                <a:cxnLst/>
                <a:rect l="l" t="t" r="r" b="b"/>
                <a:pathLst>
                  <a:path w="1602" h="1602" fill="none" extrusionOk="0">
                    <a:moveTo>
                      <a:pt x="0" y="1602"/>
                    </a:moveTo>
                    <a:cubicBezTo>
                      <a:pt x="0" y="701"/>
                      <a:pt x="734" y="0"/>
                      <a:pt x="1601" y="0"/>
                    </a:cubicBezTo>
                  </a:path>
                </a:pathLst>
              </a:custGeom>
              <a:noFill/>
              <a:ln w="1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481" name="Google Shape;1481;p66"/>
            <p:cNvGrpSpPr/>
            <p:nvPr/>
          </p:nvGrpSpPr>
          <p:grpSpPr>
            <a:xfrm>
              <a:off x="4107177" y="2859000"/>
              <a:ext cx="143032" cy="146039"/>
              <a:chOff x="3840716" y="2890709"/>
              <a:chExt cx="53556" cy="54653"/>
            </a:xfrm>
          </p:grpSpPr>
          <p:sp>
            <p:nvSpPr>
              <p:cNvPr id="1482" name="Google Shape;1482;p66"/>
              <p:cNvSpPr/>
              <p:nvPr/>
            </p:nvSpPr>
            <p:spPr>
              <a:xfrm>
                <a:off x="3840716" y="2890709"/>
                <a:ext cx="26795" cy="26795"/>
              </a:xfrm>
              <a:custGeom>
                <a:avLst/>
                <a:gdLst/>
                <a:ahLst/>
                <a:cxnLst/>
                <a:rect l="l" t="t" r="r" b="b"/>
                <a:pathLst>
                  <a:path w="1636" h="1636" fill="none" extrusionOk="0">
                    <a:moveTo>
                      <a:pt x="1635" y="1"/>
                    </a:moveTo>
                    <a:cubicBezTo>
                      <a:pt x="1635" y="902"/>
                      <a:pt x="868" y="1635"/>
                      <a:pt x="1" y="1635"/>
                    </a:cubicBezTo>
                  </a:path>
                </a:pathLst>
              </a:custGeom>
              <a:noFill/>
              <a:ln w="1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83" name="Google Shape;1483;p66"/>
              <p:cNvSpPr/>
              <p:nvPr/>
            </p:nvSpPr>
            <p:spPr>
              <a:xfrm>
                <a:off x="3867493" y="2890709"/>
                <a:ext cx="26778" cy="26795"/>
              </a:xfrm>
              <a:custGeom>
                <a:avLst/>
                <a:gdLst/>
                <a:ahLst/>
                <a:cxnLst/>
                <a:rect l="l" t="t" r="r" b="b"/>
                <a:pathLst>
                  <a:path w="1635" h="1636" fill="none" extrusionOk="0">
                    <a:moveTo>
                      <a:pt x="0" y="1"/>
                    </a:moveTo>
                    <a:cubicBezTo>
                      <a:pt x="0" y="902"/>
                      <a:pt x="734" y="1635"/>
                      <a:pt x="1635" y="1635"/>
                    </a:cubicBezTo>
                  </a:path>
                </a:pathLst>
              </a:custGeom>
              <a:noFill/>
              <a:ln w="1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84" name="Google Shape;1484;p66"/>
              <p:cNvSpPr/>
              <p:nvPr/>
            </p:nvSpPr>
            <p:spPr>
              <a:xfrm>
                <a:off x="3840716" y="2918584"/>
                <a:ext cx="26795" cy="26778"/>
              </a:xfrm>
              <a:custGeom>
                <a:avLst/>
                <a:gdLst/>
                <a:ahLst/>
                <a:cxnLst/>
                <a:rect l="l" t="t" r="r" b="b"/>
                <a:pathLst>
                  <a:path w="1636" h="1635" fill="none" extrusionOk="0">
                    <a:moveTo>
                      <a:pt x="1635" y="1635"/>
                    </a:moveTo>
                    <a:cubicBezTo>
                      <a:pt x="1635" y="701"/>
                      <a:pt x="868" y="0"/>
                      <a:pt x="1" y="0"/>
                    </a:cubicBezTo>
                  </a:path>
                </a:pathLst>
              </a:custGeom>
              <a:noFill/>
              <a:ln w="1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85" name="Google Shape;1485;p66"/>
              <p:cNvSpPr/>
              <p:nvPr/>
            </p:nvSpPr>
            <p:spPr>
              <a:xfrm>
                <a:off x="3867493" y="2918584"/>
                <a:ext cx="26778" cy="26778"/>
              </a:xfrm>
              <a:custGeom>
                <a:avLst/>
                <a:gdLst/>
                <a:ahLst/>
                <a:cxnLst/>
                <a:rect l="l" t="t" r="r" b="b"/>
                <a:pathLst>
                  <a:path w="1635" h="1635" fill="none" extrusionOk="0">
                    <a:moveTo>
                      <a:pt x="0" y="1635"/>
                    </a:moveTo>
                    <a:cubicBezTo>
                      <a:pt x="0" y="701"/>
                      <a:pt x="734" y="0"/>
                      <a:pt x="1635" y="0"/>
                    </a:cubicBezTo>
                  </a:path>
                </a:pathLst>
              </a:custGeom>
              <a:noFill/>
              <a:ln w="1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1486" name="Google Shape;1486;p66"/>
            <p:cNvSpPr/>
            <p:nvPr/>
          </p:nvSpPr>
          <p:spPr>
            <a:xfrm>
              <a:off x="2643020" y="4313828"/>
              <a:ext cx="3677232" cy="514930"/>
            </a:xfrm>
            <a:custGeom>
              <a:avLst/>
              <a:gdLst/>
              <a:ahLst/>
              <a:cxnLst/>
              <a:rect l="l" t="t" r="r" b="b"/>
              <a:pathLst>
                <a:path w="141269" h="28755" extrusionOk="0">
                  <a:moveTo>
                    <a:pt x="13811" y="1"/>
                  </a:moveTo>
                  <a:cubicBezTo>
                    <a:pt x="12043" y="1"/>
                    <a:pt x="10675" y="1402"/>
                    <a:pt x="10675" y="3103"/>
                  </a:cubicBezTo>
                  <a:cubicBezTo>
                    <a:pt x="10675" y="4871"/>
                    <a:pt x="12110" y="6239"/>
                    <a:pt x="13811" y="6239"/>
                  </a:cubicBezTo>
                  <a:lnTo>
                    <a:pt x="17046" y="6239"/>
                  </a:lnTo>
                  <a:cubicBezTo>
                    <a:pt x="18447" y="6239"/>
                    <a:pt x="19548" y="7373"/>
                    <a:pt x="19548" y="8741"/>
                  </a:cubicBezTo>
                  <a:cubicBezTo>
                    <a:pt x="19548" y="10108"/>
                    <a:pt x="18447" y="11242"/>
                    <a:pt x="17046" y="11242"/>
                  </a:cubicBezTo>
                  <a:lnTo>
                    <a:pt x="3137" y="11242"/>
                  </a:lnTo>
                  <a:cubicBezTo>
                    <a:pt x="1369" y="11242"/>
                    <a:pt x="1" y="12677"/>
                    <a:pt x="1" y="14378"/>
                  </a:cubicBezTo>
                  <a:cubicBezTo>
                    <a:pt x="1" y="16112"/>
                    <a:pt x="1435" y="17513"/>
                    <a:pt x="3137" y="17513"/>
                  </a:cubicBezTo>
                  <a:lnTo>
                    <a:pt x="26520" y="17513"/>
                  </a:lnTo>
                  <a:cubicBezTo>
                    <a:pt x="27888" y="17513"/>
                    <a:pt x="29022" y="18614"/>
                    <a:pt x="29022" y="20015"/>
                  </a:cubicBezTo>
                  <a:cubicBezTo>
                    <a:pt x="29022" y="21383"/>
                    <a:pt x="27888" y="22517"/>
                    <a:pt x="26520" y="22517"/>
                  </a:cubicBezTo>
                  <a:lnTo>
                    <a:pt x="11609" y="22517"/>
                  </a:lnTo>
                  <a:cubicBezTo>
                    <a:pt x="9841" y="22517"/>
                    <a:pt x="8474" y="23918"/>
                    <a:pt x="8474" y="25619"/>
                  </a:cubicBezTo>
                  <a:cubicBezTo>
                    <a:pt x="8474" y="27387"/>
                    <a:pt x="9875" y="28755"/>
                    <a:pt x="11609" y="28755"/>
                  </a:cubicBezTo>
                  <a:lnTo>
                    <a:pt x="138133" y="28755"/>
                  </a:lnTo>
                  <a:cubicBezTo>
                    <a:pt x="139901" y="28755"/>
                    <a:pt x="141268" y="27354"/>
                    <a:pt x="141268" y="25619"/>
                  </a:cubicBezTo>
                  <a:cubicBezTo>
                    <a:pt x="141268" y="23885"/>
                    <a:pt x="139867" y="22517"/>
                    <a:pt x="138133" y="22517"/>
                  </a:cubicBezTo>
                  <a:lnTo>
                    <a:pt x="129260" y="22517"/>
                  </a:lnTo>
                  <a:cubicBezTo>
                    <a:pt x="127859" y="22517"/>
                    <a:pt x="126758" y="21383"/>
                    <a:pt x="126758" y="20015"/>
                  </a:cubicBezTo>
                  <a:cubicBezTo>
                    <a:pt x="126758" y="18614"/>
                    <a:pt x="127892" y="17513"/>
                    <a:pt x="129260" y="17513"/>
                  </a:cubicBezTo>
                  <a:lnTo>
                    <a:pt x="131495" y="17513"/>
                  </a:lnTo>
                  <a:cubicBezTo>
                    <a:pt x="133263" y="17513"/>
                    <a:pt x="134630" y="16079"/>
                    <a:pt x="134630" y="14378"/>
                  </a:cubicBezTo>
                  <a:cubicBezTo>
                    <a:pt x="134630" y="12610"/>
                    <a:pt x="133229" y="11242"/>
                    <a:pt x="131495" y="11242"/>
                  </a:cubicBezTo>
                  <a:lnTo>
                    <a:pt x="121254" y="11242"/>
                  </a:lnTo>
                  <a:cubicBezTo>
                    <a:pt x="119887" y="11242"/>
                    <a:pt x="118752" y="10108"/>
                    <a:pt x="118752" y="8741"/>
                  </a:cubicBezTo>
                  <a:cubicBezTo>
                    <a:pt x="118752" y="7373"/>
                    <a:pt x="119887" y="6239"/>
                    <a:pt x="121254" y="6239"/>
                  </a:cubicBezTo>
                  <a:lnTo>
                    <a:pt x="123623" y="6239"/>
                  </a:lnTo>
                  <a:cubicBezTo>
                    <a:pt x="125390" y="6239"/>
                    <a:pt x="126758" y="4838"/>
                    <a:pt x="126758" y="3103"/>
                  </a:cubicBezTo>
                  <a:cubicBezTo>
                    <a:pt x="126758" y="1369"/>
                    <a:pt x="125324" y="1"/>
                    <a:pt x="123623"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nvGrpSpPr>
            <p:cNvPr id="1487" name="Google Shape;1487;p66"/>
            <p:cNvGrpSpPr/>
            <p:nvPr/>
          </p:nvGrpSpPr>
          <p:grpSpPr>
            <a:xfrm>
              <a:off x="3736534" y="4487543"/>
              <a:ext cx="722734" cy="246117"/>
              <a:chOff x="3681737" y="4231921"/>
              <a:chExt cx="661057" cy="225114"/>
            </a:xfrm>
          </p:grpSpPr>
          <p:sp>
            <p:nvSpPr>
              <p:cNvPr id="1488" name="Google Shape;1488;p66"/>
              <p:cNvSpPr/>
              <p:nvPr/>
            </p:nvSpPr>
            <p:spPr>
              <a:xfrm>
                <a:off x="3681737" y="4231921"/>
                <a:ext cx="243691" cy="47546"/>
              </a:xfrm>
              <a:custGeom>
                <a:avLst/>
                <a:gdLst/>
                <a:ahLst/>
                <a:cxnLst/>
                <a:rect l="l" t="t" r="r" b="b"/>
                <a:pathLst>
                  <a:path w="14879" h="2903" extrusionOk="0">
                    <a:moveTo>
                      <a:pt x="1468" y="1"/>
                    </a:moveTo>
                    <a:cubicBezTo>
                      <a:pt x="668" y="1"/>
                      <a:pt x="1" y="668"/>
                      <a:pt x="1" y="1469"/>
                    </a:cubicBezTo>
                    <a:cubicBezTo>
                      <a:pt x="1" y="2236"/>
                      <a:pt x="668" y="2903"/>
                      <a:pt x="1468" y="2903"/>
                    </a:cubicBezTo>
                    <a:lnTo>
                      <a:pt x="13410" y="2903"/>
                    </a:lnTo>
                    <a:cubicBezTo>
                      <a:pt x="14211" y="2903"/>
                      <a:pt x="14878" y="2236"/>
                      <a:pt x="14878" y="1469"/>
                    </a:cubicBezTo>
                    <a:cubicBezTo>
                      <a:pt x="14878" y="668"/>
                      <a:pt x="14211" y="1"/>
                      <a:pt x="1341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489" name="Google Shape;1489;p66"/>
              <p:cNvSpPr/>
              <p:nvPr/>
            </p:nvSpPr>
            <p:spPr>
              <a:xfrm>
                <a:off x="3966923" y="4231921"/>
                <a:ext cx="76502" cy="47546"/>
              </a:xfrm>
              <a:custGeom>
                <a:avLst/>
                <a:gdLst/>
                <a:ahLst/>
                <a:cxnLst/>
                <a:rect l="l" t="t" r="r" b="b"/>
                <a:pathLst>
                  <a:path w="4671" h="2903" extrusionOk="0">
                    <a:moveTo>
                      <a:pt x="1468" y="1"/>
                    </a:moveTo>
                    <a:cubicBezTo>
                      <a:pt x="667" y="1"/>
                      <a:pt x="0" y="668"/>
                      <a:pt x="0" y="1469"/>
                    </a:cubicBezTo>
                    <a:cubicBezTo>
                      <a:pt x="0" y="2236"/>
                      <a:pt x="667" y="2903"/>
                      <a:pt x="1468" y="2903"/>
                    </a:cubicBezTo>
                    <a:lnTo>
                      <a:pt x="3236" y="2903"/>
                    </a:lnTo>
                    <a:cubicBezTo>
                      <a:pt x="4003" y="2903"/>
                      <a:pt x="4637" y="2236"/>
                      <a:pt x="4670" y="1469"/>
                    </a:cubicBezTo>
                    <a:cubicBezTo>
                      <a:pt x="4670" y="668"/>
                      <a:pt x="4003" y="1"/>
                      <a:pt x="3236"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490" name="Google Shape;1490;p66"/>
              <p:cNvSpPr/>
              <p:nvPr/>
            </p:nvSpPr>
            <p:spPr>
              <a:xfrm>
                <a:off x="4080011" y="4231921"/>
                <a:ext cx="76502" cy="47546"/>
              </a:xfrm>
              <a:custGeom>
                <a:avLst/>
                <a:gdLst/>
                <a:ahLst/>
                <a:cxnLst/>
                <a:rect l="l" t="t" r="r" b="b"/>
                <a:pathLst>
                  <a:path w="4671" h="2903" extrusionOk="0">
                    <a:moveTo>
                      <a:pt x="1434" y="1"/>
                    </a:moveTo>
                    <a:cubicBezTo>
                      <a:pt x="667" y="1"/>
                      <a:pt x="0" y="668"/>
                      <a:pt x="0" y="1469"/>
                    </a:cubicBezTo>
                    <a:cubicBezTo>
                      <a:pt x="0" y="2236"/>
                      <a:pt x="667" y="2903"/>
                      <a:pt x="1434" y="2903"/>
                    </a:cubicBezTo>
                    <a:lnTo>
                      <a:pt x="3202" y="2903"/>
                    </a:lnTo>
                    <a:cubicBezTo>
                      <a:pt x="4003" y="2903"/>
                      <a:pt x="4603" y="2236"/>
                      <a:pt x="4670" y="1469"/>
                    </a:cubicBezTo>
                    <a:cubicBezTo>
                      <a:pt x="4670" y="668"/>
                      <a:pt x="4003" y="1"/>
                      <a:pt x="3202"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491" name="Google Shape;1491;p66"/>
              <p:cNvSpPr/>
              <p:nvPr/>
            </p:nvSpPr>
            <p:spPr>
              <a:xfrm>
                <a:off x="3681737" y="4409473"/>
                <a:ext cx="243691" cy="47562"/>
              </a:xfrm>
              <a:custGeom>
                <a:avLst/>
                <a:gdLst/>
                <a:ahLst/>
                <a:cxnLst/>
                <a:rect l="l" t="t" r="r" b="b"/>
                <a:pathLst>
                  <a:path w="14879" h="2904" extrusionOk="0">
                    <a:moveTo>
                      <a:pt x="1468" y="1"/>
                    </a:moveTo>
                    <a:cubicBezTo>
                      <a:pt x="668" y="1"/>
                      <a:pt x="1" y="668"/>
                      <a:pt x="1" y="1469"/>
                    </a:cubicBezTo>
                    <a:cubicBezTo>
                      <a:pt x="1" y="2236"/>
                      <a:pt x="668" y="2903"/>
                      <a:pt x="1468" y="2903"/>
                    </a:cubicBezTo>
                    <a:lnTo>
                      <a:pt x="13410" y="2903"/>
                    </a:lnTo>
                    <a:cubicBezTo>
                      <a:pt x="14211" y="2903"/>
                      <a:pt x="14878" y="2236"/>
                      <a:pt x="14878" y="1469"/>
                    </a:cubicBezTo>
                    <a:cubicBezTo>
                      <a:pt x="14878" y="668"/>
                      <a:pt x="14211" y="1"/>
                      <a:pt x="1341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492" name="Google Shape;1492;p66"/>
              <p:cNvSpPr/>
              <p:nvPr/>
            </p:nvSpPr>
            <p:spPr>
              <a:xfrm>
                <a:off x="3966923" y="4409473"/>
                <a:ext cx="76502" cy="47562"/>
              </a:xfrm>
              <a:custGeom>
                <a:avLst/>
                <a:gdLst/>
                <a:ahLst/>
                <a:cxnLst/>
                <a:rect l="l" t="t" r="r" b="b"/>
                <a:pathLst>
                  <a:path w="4671" h="2904" extrusionOk="0">
                    <a:moveTo>
                      <a:pt x="1468" y="1"/>
                    </a:moveTo>
                    <a:cubicBezTo>
                      <a:pt x="667" y="1"/>
                      <a:pt x="0" y="668"/>
                      <a:pt x="0" y="1469"/>
                    </a:cubicBezTo>
                    <a:cubicBezTo>
                      <a:pt x="0" y="2236"/>
                      <a:pt x="667" y="2903"/>
                      <a:pt x="1468" y="2903"/>
                    </a:cubicBezTo>
                    <a:lnTo>
                      <a:pt x="3236" y="2903"/>
                    </a:lnTo>
                    <a:cubicBezTo>
                      <a:pt x="4003" y="2903"/>
                      <a:pt x="4637" y="2236"/>
                      <a:pt x="4670" y="1469"/>
                    </a:cubicBezTo>
                    <a:cubicBezTo>
                      <a:pt x="4670" y="668"/>
                      <a:pt x="4003" y="1"/>
                      <a:pt x="3236"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493" name="Google Shape;1493;p66"/>
              <p:cNvSpPr/>
              <p:nvPr/>
            </p:nvSpPr>
            <p:spPr>
              <a:xfrm>
                <a:off x="4080011" y="4409473"/>
                <a:ext cx="76502" cy="47562"/>
              </a:xfrm>
              <a:custGeom>
                <a:avLst/>
                <a:gdLst/>
                <a:ahLst/>
                <a:cxnLst/>
                <a:rect l="l" t="t" r="r" b="b"/>
                <a:pathLst>
                  <a:path w="4671" h="2904" extrusionOk="0">
                    <a:moveTo>
                      <a:pt x="1434" y="1"/>
                    </a:moveTo>
                    <a:cubicBezTo>
                      <a:pt x="667" y="1"/>
                      <a:pt x="0" y="668"/>
                      <a:pt x="0" y="1469"/>
                    </a:cubicBezTo>
                    <a:cubicBezTo>
                      <a:pt x="0" y="2236"/>
                      <a:pt x="667" y="2903"/>
                      <a:pt x="1434" y="2903"/>
                    </a:cubicBezTo>
                    <a:lnTo>
                      <a:pt x="3202" y="2903"/>
                    </a:lnTo>
                    <a:cubicBezTo>
                      <a:pt x="4003" y="2903"/>
                      <a:pt x="4603" y="2236"/>
                      <a:pt x="4670" y="1469"/>
                    </a:cubicBezTo>
                    <a:cubicBezTo>
                      <a:pt x="4670" y="668"/>
                      <a:pt x="4003" y="1"/>
                      <a:pt x="3202"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494" name="Google Shape;1494;p66"/>
              <p:cNvSpPr/>
              <p:nvPr/>
            </p:nvSpPr>
            <p:spPr>
              <a:xfrm>
                <a:off x="4266292" y="4409473"/>
                <a:ext cx="76502" cy="47562"/>
              </a:xfrm>
              <a:custGeom>
                <a:avLst/>
                <a:gdLst/>
                <a:ahLst/>
                <a:cxnLst/>
                <a:rect l="l" t="t" r="r" b="b"/>
                <a:pathLst>
                  <a:path w="4671" h="2904" extrusionOk="0">
                    <a:moveTo>
                      <a:pt x="1469" y="1"/>
                    </a:moveTo>
                    <a:cubicBezTo>
                      <a:pt x="668" y="1"/>
                      <a:pt x="1" y="668"/>
                      <a:pt x="1" y="1469"/>
                    </a:cubicBezTo>
                    <a:cubicBezTo>
                      <a:pt x="1" y="2236"/>
                      <a:pt x="668" y="2903"/>
                      <a:pt x="1469" y="2903"/>
                    </a:cubicBezTo>
                    <a:lnTo>
                      <a:pt x="3203" y="2903"/>
                    </a:lnTo>
                    <a:cubicBezTo>
                      <a:pt x="4037" y="2903"/>
                      <a:pt x="4671" y="2236"/>
                      <a:pt x="4671" y="1469"/>
                    </a:cubicBezTo>
                    <a:cubicBezTo>
                      <a:pt x="4671" y="668"/>
                      <a:pt x="4004" y="1"/>
                      <a:pt x="3203"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495" name="Google Shape;1495;p66"/>
              <p:cNvSpPr/>
              <p:nvPr/>
            </p:nvSpPr>
            <p:spPr>
              <a:xfrm>
                <a:off x="3745119" y="4320427"/>
                <a:ext cx="243674" cy="48103"/>
              </a:xfrm>
              <a:custGeom>
                <a:avLst/>
                <a:gdLst/>
                <a:ahLst/>
                <a:cxnLst/>
                <a:rect l="l" t="t" r="r" b="b"/>
                <a:pathLst>
                  <a:path w="14878" h="2937" extrusionOk="0">
                    <a:moveTo>
                      <a:pt x="1468" y="1"/>
                    </a:moveTo>
                    <a:cubicBezTo>
                      <a:pt x="667" y="1"/>
                      <a:pt x="0" y="668"/>
                      <a:pt x="0" y="1468"/>
                    </a:cubicBezTo>
                    <a:cubicBezTo>
                      <a:pt x="0" y="2269"/>
                      <a:pt x="667" y="2936"/>
                      <a:pt x="1468" y="2936"/>
                    </a:cubicBezTo>
                    <a:lnTo>
                      <a:pt x="13443" y="2936"/>
                    </a:lnTo>
                    <a:cubicBezTo>
                      <a:pt x="14210" y="2936"/>
                      <a:pt x="14877" y="2269"/>
                      <a:pt x="14877" y="1468"/>
                    </a:cubicBezTo>
                    <a:cubicBezTo>
                      <a:pt x="14877" y="668"/>
                      <a:pt x="14210" y="1"/>
                      <a:pt x="13443"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496" name="Google Shape;1496;p66"/>
              <p:cNvSpPr/>
              <p:nvPr/>
            </p:nvSpPr>
            <p:spPr>
              <a:xfrm>
                <a:off x="4030829" y="4320427"/>
                <a:ext cx="76502" cy="48103"/>
              </a:xfrm>
              <a:custGeom>
                <a:avLst/>
                <a:gdLst/>
                <a:ahLst/>
                <a:cxnLst/>
                <a:rect l="l" t="t" r="r" b="b"/>
                <a:pathLst>
                  <a:path w="4671" h="2937" extrusionOk="0">
                    <a:moveTo>
                      <a:pt x="1435" y="1"/>
                    </a:moveTo>
                    <a:cubicBezTo>
                      <a:pt x="668" y="1"/>
                      <a:pt x="1" y="668"/>
                      <a:pt x="1" y="1468"/>
                    </a:cubicBezTo>
                    <a:cubicBezTo>
                      <a:pt x="1" y="2269"/>
                      <a:pt x="668" y="2936"/>
                      <a:pt x="1435" y="2936"/>
                    </a:cubicBezTo>
                    <a:lnTo>
                      <a:pt x="3203" y="2936"/>
                    </a:lnTo>
                    <a:cubicBezTo>
                      <a:pt x="4004" y="2936"/>
                      <a:pt x="4604" y="2269"/>
                      <a:pt x="4671" y="1468"/>
                    </a:cubicBezTo>
                    <a:cubicBezTo>
                      <a:pt x="4671" y="668"/>
                      <a:pt x="4004" y="1"/>
                      <a:pt x="3203"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497" name="Google Shape;1497;p66"/>
              <p:cNvSpPr/>
              <p:nvPr/>
            </p:nvSpPr>
            <p:spPr>
              <a:xfrm>
                <a:off x="4143376" y="4320427"/>
                <a:ext cx="76502" cy="48103"/>
              </a:xfrm>
              <a:custGeom>
                <a:avLst/>
                <a:gdLst/>
                <a:ahLst/>
                <a:cxnLst/>
                <a:rect l="l" t="t" r="r" b="b"/>
                <a:pathLst>
                  <a:path w="4671" h="2937" extrusionOk="0">
                    <a:moveTo>
                      <a:pt x="1468" y="1"/>
                    </a:moveTo>
                    <a:cubicBezTo>
                      <a:pt x="668" y="1"/>
                      <a:pt x="1" y="668"/>
                      <a:pt x="1" y="1468"/>
                    </a:cubicBezTo>
                    <a:cubicBezTo>
                      <a:pt x="1" y="2269"/>
                      <a:pt x="668" y="2936"/>
                      <a:pt x="1468" y="2936"/>
                    </a:cubicBezTo>
                    <a:lnTo>
                      <a:pt x="3203" y="2936"/>
                    </a:lnTo>
                    <a:cubicBezTo>
                      <a:pt x="4003" y="2936"/>
                      <a:pt x="4637" y="2269"/>
                      <a:pt x="4671" y="1468"/>
                    </a:cubicBezTo>
                    <a:cubicBezTo>
                      <a:pt x="4671" y="668"/>
                      <a:pt x="4003" y="1"/>
                      <a:pt x="3203"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sp>
          <p:nvSpPr>
            <p:cNvPr id="1498" name="Google Shape;1498;p66"/>
            <p:cNvSpPr/>
            <p:nvPr/>
          </p:nvSpPr>
          <p:spPr>
            <a:xfrm>
              <a:off x="5341329" y="3150460"/>
              <a:ext cx="395590" cy="78542"/>
            </a:xfrm>
            <a:custGeom>
              <a:avLst/>
              <a:gdLst/>
              <a:ahLst/>
              <a:cxnLst/>
              <a:rect l="l" t="t" r="r" b="b"/>
              <a:pathLst>
                <a:path w="13444" h="2669" extrusionOk="0">
                  <a:moveTo>
                    <a:pt x="1335" y="0"/>
                  </a:moveTo>
                  <a:cubicBezTo>
                    <a:pt x="568" y="0"/>
                    <a:pt x="1" y="567"/>
                    <a:pt x="1" y="1335"/>
                  </a:cubicBezTo>
                  <a:cubicBezTo>
                    <a:pt x="1" y="2068"/>
                    <a:pt x="568" y="2669"/>
                    <a:pt x="1335" y="2669"/>
                  </a:cubicBezTo>
                  <a:lnTo>
                    <a:pt x="12076" y="2669"/>
                  </a:lnTo>
                  <a:cubicBezTo>
                    <a:pt x="12843" y="2669"/>
                    <a:pt x="13443" y="2068"/>
                    <a:pt x="13410" y="1335"/>
                  </a:cubicBezTo>
                  <a:cubicBezTo>
                    <a:pt x="13410" y="567"/>
                    <a:pt x="12843" y="0"/>
                    <a:pt x="1207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499" name="Google Shape;1499;p66"/>
            <p:cNvSpPr/>
            <p:nvPr/>
          </p:nvSpPr>
          <p:spPr>
            <a:xfrm>
              <a:off x="5644645" y="3667923"/>
              <a:ext cx="396624" cy="78542"/>
            </a:xfrm>
            <a:custGeom>
              <a:avLst/>
              <a:gdLst/>
              <a:ahLst/>
              <a:cxnLst/>
              <a:rect l="l" t="t" r="r" b="b"/>
              <a:pathLst>
                <a:path w="13478" h="2669" extrusionOk="0">
                  <a:moveTo>
                    <a:pt x="1335" y="0"/>
                  </a:moveTo>
                  <a:cubicBezTo>
                    <a:pt x="601" y="0"/>
                    <a:pt x="1" y="601"/>
                    <a:pt x="1" y="1334"/>
                  </a:cubicBezTo>
                  <a:cubicBezTo>
                    <a:pt x="1" y="2102"/>
                    <a:pt x="601" y="2669"/>
                    <a:pt x="1335" y="2669"/>
                  </a:cubicBezTo>
                  <a:lnTo>
                    <a:pt x="12110" y="2669"/>
                  </a:lnTo>
                  <a:cubicBezTo>
                    <a:pt x="12843" y="2669"/>
                    <a:pt x="13477" y="2102"/>
                    <a:pt x="13444" y="1334"/>
                  </a:cubicBezTo>
                  <a:cubicBezTo>
                    <a:pt x="13444" y="601"/>
                    <a:pt x="12843" y="0"/>
                    <a:pt x="1211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500" name="Google Shape;1500;p66"/>
            <p:cNvSpPr/>
            <p:nvPr/>
          </p:nvSpPr>
          <p:spPr>
            <a:xfrm>
              <a:off x="4765134" y="3412366"/>
              <a:ext cx="267025" cy="78542"/>
            </a:xfrm>
            <a:custGeom>
              <a:avLst/>
              <a:gdLst/>
              <a:ahLst/>
              <a:cxnLst/>
              <a:rect l="l" t="t" r="r" b="b"/>
              <a:pathLst>
                <a:path w="9074" h="2669" extrusionOk="0">
                  <a:moveTo>
                    <a:pt x="1335" y="0"/>
                  </a:moveTo>
                  <a:cubicBezTo>
                    <a:pt x="568" y="0"/>
                    <a:pt x="1" y="600"/>
                    <a:pt x="1" y="1334"/>
                  </a:cubicBezTo>
                  <a:cubicBezTo>
                    <a:pt x="1" y="2102"/>
                    <a:pt x="568" y="2669"/>
                    <a:pt x="1335" y="2669"/>
                  </a:cubicBezTo>
                  <a:lnTo>
                    <a:pt x="7740" y="2669"/>
                  </a:lnTo>
                  <a:cubicBezTo>
                    <a:pt x="8507" y="2669"/>
                    <a:pt x="9074" y="2068"/>
                    <a:pt x="9074" y="1334"/>
                  </a:cubicBezTo>
                  <a:cubicBezTo>
                    <a:pt x="9074" y="600"/>
                    <a:pt x="8507" y="0"/>
                    <a:pt x="774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501" name="Google Shape;1501;p66"/>
            <p:cNvSpPr/>
            <p:nvPr/>
          </p:nvSpPr>
          <p:spPr>
            <a:xfrm>
              <a:off x="2893590" y="3396165"/>
              <a:ext cx="303435" cy="88597"/>
            </a:xfrm>
            <a:custGeom>
              <a:avLst/>
              <a:gdLst/>
              <a:ahLst/>
              <a:cxnLst/>
              <a:rect l="l" t="t" r="r" b="b"/>
              <a:pathLst>
                <a:path w="9141" h="2669" extrusionOk="0">
                  <a:moveTo>
                    <a:pt x="1335" y="0"/>
                  </a:moveTo>
                  <a:cubicBezTo>
                    <a:pt x="601" y="0"/>
                    <a:pt x="0" y="601"/>
                    <a:pt x="0" y="1335"/>
                  </a:cubicBezTo>
                  <a:cubicBezTo>
                    <a:pt x="0" y="2102"/>
                    <a:pt x="601" y="2669"/>
                    <a:pt x="1335" y="2669"/>
                  </a:cubicBezTo>
                  <a:lnTo>
                    <a:pt x="7773" y="2669"/>
                  </a:lnTo>
                  <a:cubicBezTo>
                    <a:pt x="8506" y="2669"/>
                    <a:pt x="9140" y="2068"/>
                    <a:pt x="9107" y="1335"/>
                  </a:cubicBezTo>
                  <a:cubicBezTo>
                    <a:pt x="9107" y="601"/>
                    <a:pt x="8506" y="0"/>
                    <a:pt x="777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502" name="Google Shape;1502;p66"/>
            <p:cNvSpPr/>
            <p:nvPr/>
          </p:nvSpPr>
          <p:spPr>
            <a:xfrm>
              <a:off x="5046430" y="3407392"/>
              <a:ext cx="430936" cy="201255"/>
            </a:xfrm>
            <a:custGeom>
              <a:avLst/>
              <a:gdLst/>
              <a:ahLst/>
              <a:cxnLst/>
              <a:rect l="l" t="t" r="r" b="b"/>
              <a:pathLst>
                <a:path w="14644" h="6839" extrusionOk="0">
                  <a:moveTo>
                    <a:pt x="2569" y="0"/>
                  </a:moveTo>
                  <a:cubicBezTo>
                    <a:pt x="1801" y="0"/>
                    <a:pt x="1234" y="600"/>
                    <a:pt x="1234" y="1334"/>
                  </a:cubicBezTo>
                  <a:cubicBezTo>
                    <a:pt x="1234" y="2102"/>
                    <a:pt x="1801" y="2669"/>
                    <a:pt x="2569" y="2669"/>
                  </a:cubicBezTo>
                  <a:lnTo>
                    <a:pt x="3403" y="2669"/>
                  </a:lnTo>
                  <a:cubicBezTo>
                    <a:pt x="3803" y="2669"/>
                    <a:pt x="4136" y="3002"/>
                    <a:pt x="4136" y="3436"/>
                  </a:cubicBezTo>
                  <a:cubicBezTo>
                    <a:pt x="4136" y="3836"/>
                    <a:pt x="3803" y="4170"/>
                    <a:pt x="3403" y="4170"/>
                  </a:cubicBezTo>
                  <a:lnTo>
                    <a:pt x="1334" y="4170"/>
                  </a:lnTo>
                  <a:cubicBezTo>
                    <a:pt x="601" y="4170"/>
                    <a:pt x="0" y="4770"/>
                    <a:pt x="0" y="5504"/>
                  </a:cubicBezTo>
                  <a:cubicBezTo>
                    <a:pt x="0" y="6271"/>
                    <a:pt x="601" y="6838"/>
                    <a:pt x="1334" y="6838"/>
                  </a:cubicBezTo>
                  <a:lnTo>
                    <a:pt x="12109" y="6838"/>
                  </a:lnTo>
                  <a:cubicBezTo>
                    <a:pt x="12843" y="6838"/>
                    <a:pt x="13443" y="6271"/>
                    <a:pt x="13443" y="5504"/>
                  </a:cubicBezTo>
                  <a:cubicBezTo>
                    <a:pt x="13443" y="4770"/>
                    <a:pt x="12843" y="4170"/>
                    <a:pt x="12109" y="4170"/>
                  </a:cubicBezTo>
                  <a:lnTo>
                    <a:pt x="10841" y="4170"/>
                  </a:lnTo>
                  <a:cubicBezTo>
                    <a:pt x="10441" y="4170"/>
                    <a:pt x="10107" y="3836"/>
                    <a:pt x="10107" y="3436"/>
                  </a:cubicBezTo>
                  <a:cubicBezTo>
                    <a:pt x="10107" y="3002"/>
                    <a:pt x="10441" y="2669"/>
                    <a:pt x="10841" y="2669"/>
                  </a:cubicBezTo>
                  <a:lnTo>
                    <a:pt x="13310" y="2669"/>
                  </a:lnTo>
                  <a:cubicBezTo>
                    <a:pt x="14077" y="2669"/>
                    <a:pt x="14644" y="2068"/>
                    <a:pt x="14644" y="1334"/>
                  </a:cubicBezTo>
                  <a:cubicBezTo>
                    <a:pt x="14644" y="600"/>
                    <a:pt x="14077" y="0"/>
                    <a:pt x="1331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1503" name="Google Shape;1503;p66"/>
            <p:cNvGrpSpPr/>
            <p:nvPr/>
          </p:nvGrpSpPr>
          <p:grpSpPr>
            <a:xfrm>
              <a:off x="2643001" y="2477575"/>
              <a:ext cx="631780" cy="448332"/>
              <a:chOff x="3564832" y="2653608"/>
              <a:chExt cx="284112" cy="201615"/>
            </a:xfrm>
          </p:grpSpPr>
          <p:sp>
            <p:nvSpPr>
              <p:cNvPr id="1504" name="Google Shape;1504;p66"/>
              <p:cNvSpPr/>
              <p:nvPr/>
            </p:nvSpPr>
            <p:spPr>
              <a:xfrm>
                <a:off x="3564832" y="2653608"/>
                <a:ext cx="284112" cy="201615"/>
              </a:xfrm>
              <a:custGeom>
                <a:avLst/>
                <a:gdLst/>
                <a:ahLst/>
                <a:cxnLst/>
                <a:rect l="l" t="t" r="r" b="b"/>
                <a:pathLst>
                  <a:path w="17347" h="12310" extrusionOk="0">
                    <a:moveTo>
                      <a:pt x="7672" y="1"/>
                    </a:moveTo>
                    <a:cubicBezTo>
                      <a:pt x="5504" y="1"/>
                      <a:pt x="3703" y="1802"/>
                      <a:pt x="3703" y="3970"/>
                    </a:cubicBezTo>
                    <a:lnTo>
                      <a:pt x="3703" y="4004"/>
                    </a:lnTo>
                    <a:cubicBezTo>
                      <a:pt x="1635" y="4271"/>
                      <a:pt x="0" y="6005"/>
                      <a:pt x="0" y="8140"/>
                    </a:cubicBezTo>
                    <a:cubicBezTo>
                      <a:pt x="0" y="10442"/>
                      <a:pt x="1868" y="12310"/>
                      <a:pt x="4170" y="12310"/>
                    </a:cubicBezTo>
                    <a:lnTo>
                      <a:pt x="13143" y="12310"/>
                    </a:lnTo>
                    <a:cubicBezTo>
                      <a:pt x="15445" y="12310"/>
                      <a:pt x="17313" y="10442"/>
                      <a:pt x="17313" y="8140"/>
                    </a:cubicBezTo>
                    <a:cubicBezTo>
                      <a:pt x="17346" y="6205"/>
                      <a:pt x="16045" y="4604"/>
                      <a:pt x="14277" y="4137"/>
                    </a:cubicBezTo>
                    <a:cubicBezTo>
                      <a:pt x="14311" y="4004"/>
                      <a:pt x="14311" y="3837"/>
                      <a:pt x="14311" y="3670"/>
                    </a:cubicBezTo>
                    <a:cubicBezTo>
                      <a:pt x="14311" y="2369"/>
                      <a:pt x="13276" y="1335"/>
                      <a:pt x="11976" y="1335"/>
                    </a:cubicBezTo>
                    <a:cubicBezTo>
                      <a:pt x="11542" y="1335"/>
                      <a:pt x="11175" y="1435"/>
                      <a:pt x="10875" y="1635"/>
                    </a:cubicBezTo>
                    <a:cubicBezTo>
                      <a:pt x="10174" y="635"/>
                      <a:pt x="9007" y="1"/>
                      <a:pt x="7672"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505" name="Google Shape;1505;p66"/>
              <p:cNvSpPr/>
              <p:nvPr/>
            </p:nvSpPr>
            <p:spPr>
              <a:xfrm>
                <a:off x="3652781" y="2706606"/>
                <a:ext cx="40454" cy="122394"/>
              </a:xfrm>
              <a:custGeom>
                <a:avLst/>
                <a:gdLst/>
                <a:ahLst/>
                <a:cxnLst/>
                <a:rect l="l" t="t" r="r" b="b"/>
                <a:pathLst>
                  <a:path w="2470" h="7473" extrusionOk="0">
                    <a:moveTo>
                      <a:pt x="1902" y="1"/>
                    </a:moveTo>
                    <a:cubicBezTo>
                      <a:pt x="1235" y="1"/>
                      <a:pt x="701" y="401"/>
                      <a:pt x="668" y="1235"/>
                    </a:cubicBezTo>
                    <a:lnTo>
                      <a:pt x="601" y="2636"/>
                    </a:lnTo>
                    <a:cubicBezTo>
                      <a:pt x="568" y="3103"/>
                      <a:pt x="468" y="3270"/>
                      <a:pt x="1" y="3270"/>
                    </a:cubicBezTo>
                    <a:lnTo>
                      <a:pt x="1" y="4237"/>
                    </a:lnTo>
                    <a:cubicBezTo>
                      <a:pt x="468" y="4237"/>
                      <a:pt x="568" y="4370"/>
                      <a:pt x="601" y="4871"/>
                    </a:cubicBezTo>
                    <a:lnTo>
                      <a:pt x="668" y="6272"/>
                    </a:lnTo>
                    <a:cubicBezTo>
                      <a:pt x="768" y="7106"/>
                      <a:pt x="1235" y="7473"/>
                      <a:pt x="1902" y="7473"/>
                    </a:cubicBezTo>
                    <a:lnTo>
                      <a:pt x="2469" y="7473"/>
                    </a:lnTo>
                    <a:lnTo>
                      <a:pt x="2469" y="6539"/>
                    </a:lnTo>
                    <a:lnTo>
                      <a:pt x="2302" y="6539"/>
                    </a:lnTo>
                    <a:cubicBezTo>
                      <a:pt x="1936" y="6539"/>
                      <a:pt x="1769" y="6372"/>
                      <a:pt x="1735" y="5771"/>
                    </a:cubicBezTo>
                    <a:lnTo>
                      <a:pt x="1669" y="4704"/>
                    </a:lnTo>
                    <a:cubicBezTo>
                      <a:pt x="1635" y="4304"/>
                      <a:pt x="1502" y="3903"/>
                      <a:pt x="968" y="3770"/>
                    </a:cubicBezTo>
                    <a:cubicBezTo>
                      <a:pt x="1502" y="3636"/>
                      <a:pt x="1635" y="3236"/>
                      <a:pt x="1669" y="2803"/>
                    </a:cubicBezTo>
                    <a:lnTo>
                      <a:pt x="1735" y="1735"/>
                    </a:lnTo>
                    <a:cubicBezTo>
                      <a:pt x="1769" y="1135"/>
                      <a:pt x="1936" y="968"/>
                      <a:pt x="2302" y="968"/>
                    </a:cubicBezTo>
                    <a:lnTo>
                      <a:pt x="2469" y="968"/>
                    </a:lnTo>
                    <a:lnTo>
                      <a:pt x="2469"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06" name="Google Shape;1506;p66"/>
              <p:cNvSpPr/>
              <p:nvPr/>
            </p:nvSpPr>
            <p:spPr>
              <a:xfrm>
                <a:off x="3721076" y="2706606"/>
                <a:ext cx="40438" cy="122394"/>
              </a:xfrm>
              <a:custGeom>
                <a:avLst/>
                <a:gdLst/>
                <a:ahLst/>
                <a:cxnLst/>
                <a:rect l="l" t="t" r="r" b="b"/>
                <a:pathLst>
                  <a:path w="2469" h="7473" extrusionOk="0">
                    <a:moveTo>
                      <a:pt x="0" y="1"/>
                    </a:moveTo>
                    <a:lnTo>
                      <a:pt x="0" y="968"/>
                    </a:lnTo>
                    <a:lnTo>
                      <a:pt x="167" y="968"/>
                    </a:lnTo>
                    <a:cubicBezTo>
                      <a:pt x="568" y="968"/>
                      <a:pt x="734" y="1135"/>
                      <a:pt x="768" y="1735"/>
                    </a:cubicBezTo>
                    <a:lnTo>
                      <a:pt x="801" y="2803"/>
                    </a:lnTo>
                    <a:cubicBezTo>
                      <a:pt x="801" y="3203"/>
                      <a:pt x="934" y="3603"/>
                      <a:pt x="1502" y="3737"/>
                    </a:cubicBezTo>
                    <a:cubicBezTo>
                      <a:pt x="968" y="3870"/>
                      <a:pt x="834" y="4270"/>
                      <a:pt x="801" y="4704"/>
                    </a:cubicBezTo>
                    <a:lnTo>
                      <a:pt x="768" y="5771"/>
                    </a:lnTo>
                    <a:cubicBezTo>
                      <a:pt x="734" y="6372"/>
                      <a:pt x="568" y="6539"/>
                      <a:pt x="167" y="6539"/>
                    </a:cubicBezTo>
                    <a:lnTo>
                      <a:pt x="0" y="6539"/>
                    </a:lnTo>
                    <a:lnTo>
                      <a:pt x="0" y="7473"/>
                    </a:lnTo>
                    <a:lnTo>
                      <a:pt x="601" y="7473"/>
                    </a:lnTo>
                    <a:cubicBezTo>
                      <a:pt x="1268" y="7473"/>
                      <a:pt x="1768" y="7106"/>
                      <a:pt x="1802" y="6272"/>
                    </a:cubicBezTo>
                    <a:lnTo>
                      <a:pt x="1902" y="4871"/>
                    </a:lnTo>
                    <a:cubicBezTo>
                      <a:pt x="1935" y="4404"/>
                      <a:pt x="2002" y="4237"/>
                      <a:pt x="2469" y="4237"/>
                    </a:cubicBezTo>
                    <a:lnTo>
                      <a:pt x="2469" y="3270"/>
                    </a:lnTo>
                    <a:cubicBezTo>
                      <a:pt x="2002" y="3270"/>
                      <a:pt x="1935" y="3136"/>
                      <a:pt x="1902" y="2636"/>
                    </a:cubicBezTo>
                    <a:lnTo>
                      <a:pt x="1802" y="1235"/>
                    </a:lnTo>
                    <a:cubicBezTo>
                      <a:pt x="1735" y="401"/>
                      <a:pt x="1268" y="1"/>
                      <a:pt x="60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grpSp>
          <p:nvGrpSpPr>
            <p:cNvPr id="1507" name="Google Shape;1507;p66"/>
            <p:cNvGrpSpPr/>
            <p:nvPr/>
          </p:nvGrpSpPr>
          <p:grpSpPr>
            <a:xfrm>
              <a:off x="5068414" y="2333240"/>
              <a:ext cx="502935" cy="426509"/>
              <a:chOff x="4327479" y="2700055"/>
              <a:chExt cx="284112" cy="240938"/>
            </a:xfrm>
          </p:grpSpPr>
          <p:sp>
            <p:nvSpPr>
              <p:cNvPr id="1508" name="Google Shape;1508;p66"/>
              <p:cNvSpPr/>
              <p:nvPr/>
            </p:nvSpPr>
            <p:spPr>
              <a:xfrm>
                <a:off x="4327479" y="2700055"/>
                <a:ext cx="284112" cy="201615"/>
              </a:xfrm>
              <a:custGeom>
                <a:avLst/>
                <a:gdLst/>
                <a:ahLst/>
                <a:cxnLst/>
                <a:rect l="l" t="t" r="r" b="b"/>
                <a:pathLst>
                  <a:path w="17347" h="12310" extrusionOk="0">
                    <a:moveTo>
                      <a:pt x="7673" y="0"/>
                    </a:moveTo>
                    <a:cubicBezTo>
                      <a:pt x="5505" y="0"/>
                      <a:pt x="3737" y="1802"/>
                      <a:pt x="3737" y="3970"/>
                    </a:cubicBezTo>
                    <a:lnTo>
                      <a:pt x="3737" y="4003"/>
                    </a:lnTo>
                    <a:cubicBezTo>
                      <a:pt x="1635" y="4237"/>
                      <a:pt x="1" y="6005"/>
                      <a:pt x="1" y="8139"/>
                    </a:cubicBezTo>
                    <a:cubicBezTo>
                      <a:pt x="1" y="10441"/>
                      <a:pt x="1902" y="12309"/>
                      <a:pt x="4171" y="12309"/>
                    </a:cubicBezTo>
                    <a:lnTo>
                      <a:pt x="13144" y="12309"/>
                    </a:lnTo>
                    <a:cubicBezTo>
                      <a:pt x="15445" y="12309"/>
                      <a:pt x="17313" y="10441"/>
                      <a:pt x="17313" y="8139"/>
                    </a:cubicBezTo>
                    <a:cubicBezTo>
                      <a:pt x="17347" y="6238"/>
                      <a:pt x="16012" y="4637"/>
                      <a:pt x="14278" y="4137"/>
                    </a:cubicBezTo>
                    <a:cubicBezTo>
                      <a:pt x="14311" y="4003"/>
                      <a:pt x="14311" y="3836"/>
                      <a:pt x="14311" y="3670"/>
                    </a:cubicBezTo>
                    <a:cubicBezTo>
                      <a:pt x="14311" y="2369"/>
                      <a:pt x="13277" y="1335"/>
                      <a:pt x="11976" y="1335"/>
                    </a:cubicBezTo>
                    <a:cubicBezTo>
                      <a:pt x="11576" y="1335"/>
                      <a:pt x="11176" y="1435"/>
                      <a:pt x="10875" y="1635"/>
                    </a:cubicBezTo>
                    <a:cubicBezTo>
                      <a:pt x="10175" y="634"/>
                      <a:pt x="9007" y="0"/>
                      <a:pt x="7673"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509" name="Google Shape;1509;p66"/>
              <p:cNvSpPr/>
              <p:nvPr/>
            </p:nvSpPr>
            <p:spPr>
              <a:xfrm>
                <a:off x="4417622" y="2737921"/>
                <a:ext cx="104918" cy="203073"/>
              </a:xfrm>
              <a:custGeom>
                <a:avLst/>
                <a:gdLst/>
                <a:ahLst/>
                <a:cxnLst/>
                <a:rect l="l" t="t" r="r" b="b"/>
                <a:pathLst>
                  <a:path w="6406" h="12399" extrusionOk="0">
                    <a:moveTo>
                      <a:pt x="3176" y="704"/>
                    </a:moveTo>
                    <a:cubicBezTo>
                      <a:pt x="3273" y="704"/>
                      <a:pt x="3371" y="711"/>
                      <a:pt x="3470" y="724"/>
                    </a:cubicBezTo>
                    <a:cubicBezTo>
                      <a:pt x="3703" y="790"/>
                      <a:pt x="3970" y="824"/>
                      <a:pt x="4170" y="957"/>
                    </a:cubicBezTo>
                    <a:cubicBezTo>
                      <a:pt x="4671" y="1191"/>
                      <a:pt x="5038" y="1558"/>
                      <a:pt x="5271" y="2058"/>
                    </a:cubicBezTo>
                    <a:cubicBezTo>
                      <a:pt x="5438" y="2458"/>
                      <a:pt x="5505" y="2892"/>
                      <a:pt x="5471" y="3326"/>
                    </a:cubicBezTo>
                    <a:cubicBezTo>
                      <a:pt x="5318" y="4464"/>
                      <a:pt x="4313" y="5346"/>
                      <a:pt x="3164" y="5346"/>
                    </a:cubicBezTo>
                    <a:cubicBezTo>
                      <a:pt x="3067" y="5346"/>
                      <a:pt x="2968" y="5340"/>
                      <a:pt x="2870" y="5327"/>
                    </a:cubicBezTo>
                    <a:cubicBezTo>
                      <a:pt x="2436" y="5294"/>
                      <a:pt x="2036" y="5060"/>
                      <a:pt x="1702" y="4827"/>
                    </a:cubicBezTo>
                    <a:cubicBezTo>
                      <a:pt x="1302" y="4493"/>
                      <a:pt x="1002" y="3993"/>
                      <a:pt x="935" y="3492"/>
                    </a:cubicBezTo>
                    <a:cubicBezTo>
                      <a:pt x="868" y="3226"/>
                      <a:pt x="868" y="2992"/>
                      <a:pt x="868" y="2725"/>
                    </a:cubicBezTo>
                    <a:cubicBezTo>
                      <a:pt x="1022" y="1587"/>
                      <a:pt x="2026" y="704"/>
                      <a:pt x="3176" y="704"/>
                    </a:cubicBezTo>
                    <a:close/>
                    <a:moveTo>
                      <a:pt x="3232" y="1"/>
                    </a:moveTo>
                    <a:cubicBezTo>
                      <a:pt x="1718" y="1"/>
                      <a:pt x="419" y="1116"/>
                      <a:pt x="234" y="2658"/>
                    </a:cubicBezTo>
                    <a:cubicBezTo>
                      <a:pt x="1" y="4126"/>
                      <a:pt x="935" y="5494"/>
                      <a:pt x="2269" y="5894"/>
                    </a:cubicBezTo>
                    <a:lnTo>
                      <a:pt x="2202" y="6228"/>
                    </a:lnTo>
                    <a:cubicBezTo>
                      <a:pt x="2202" y="6361"/>
                      <a:pt x="2269" y="6461"/>
                      <a:pt x="2369" y="6495"/>
                    </a:cubicBezTo>
                    <a:lnTo>
                      <a:pt x="2169" y="7962"/>
                    </a:lnTo>
                    <a:lnTo>
                      <a:pt x="2102" y="7962"/>
                    </a:lnTo>
                    <a:cubicBezTo>
                      <a:pt x="2002" y="7962"/>
                      <a:pt x="1969" y="7996"/>
                      <a:pt x="1969" y="8029"/>
                    </a:cubicBezTo>
                    <a:lnTo>
                      <a:pt x="1469" y="11965"/>
                    </a:lnTo>
                    <a:cubicBezTo>
                      <a:pt x="1469" y="11999"/>
                      <a:pt x="1502" y="12065"/>
                      <a:pt x="1602" y="12065"/>
                    </a:cubicBezTo>
                    <a:lnTo>
                      <a:pt x="1535" y="12065"/>
                    </a:lnTo>
                    <a:lnTo>
                      <a:pt x="1535" y="12232"/>
                    </a:lnTo>
                    <a:cubicBezTo>
                      <a:pt x="1535" y="12299"/>
                      <a:pt x="1602" y="12332"/>
                      <a:pt x="1635" y="12332"/>
                    </a:cubicBezTo>
                    <a:lnTo>
                      <a:pt x="1869" y="12365"/>
                    </a:lnTo>
                    <a:lnTo>
                      <a:pt x="2136" y="12399"/>
                    </a:lnTo>
                    <a:cubicBezTo>
                      <a:pt x="2169" y="12399"/>
                      <a:pt x="2269" y="12365"/>
                      <a:pt x="2269" y="12332"/>
                    </a:cubicBezTo>
                    <a:lnTo>
                      <a:pt x="2269" y="12165"/>
                    </a:lnTo>
                    <a:lnTo>
                      <a:pt x="2202" y="12165"/>
                    </a:lnTo>
                    <a:cubicBezTo>
                      <a:pt x="2302" y="12165"/>
                      <a:pt x="2369" y="12132"/>
                      <a:pt x="2369" y="12065"/>
                    </a:cubicBezTo>
                    <a:lnTo>
                      <a:pt x="2870" y="8162"/>
                    </a:lnTo>
                    <a:cubicBezTo>
                      <a:pt x="2870" y="8129"/>
                      <a:pt x="2836" y="8062"/>
                      <a:pt x="2769" y="8029"/>
                    </a:cubicBezTo>
                    <a:lnTo>
                      <a:pt x="2669" y="8029"/>
                    </a:lnTo>
                    <a:lnTo>
                      <a:pt x="2870" y="6561"/>
                    </a:lnTo>
                    <a:cubicBezTo>
                      <a:pt x="3003" y="6561"/>
                      <a:pt x="3103" y="6495"/>
                      <a:pt x="3103" y="6361"/>
                    </a:cubicBezTo>
                    <a:lnTo>
                      <a:pt x="3136" y="6028"/>
                    </a:lnTo>
                    <a:cubicBezTo>
                      <a:pt x="4637" y="6028"/>
                      <a:pt x="5938" y="4893"/>
                      <a:pt x="6139" y="3392"/>
                    </a:cubicBezTo>
                    <a:cubicBezTo>
                      <a:pt x="6405" y="1791"/>
                      <a:pt x="5238" y="223"/>
                      <a:pt x="3603" y="23"/>
                    </a:cubicBezTo>
                    <a:cubicBezTo>
                      <a:pt x="3478" y="8"/>
                      <a:pt x="3354" y="1"/>
                      <a:pt x="3232"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grpSp>
          <p:nvGrpSpPr>
            <p:cNvPr id="1510" name="Google Shape;1510;p66"/>
            <p:cNvGrpSpPr/>
            <p:nvPr/>
          </p:nvGrpSpPr>
          <p:grpSpPr>
            <a:xfrm>
              <a:off x="1926149" y="3507801"/>
              <a:ext cx="562083" cy="398896"/>
              <a:chOff x="3163840" y="3367107"/>
              <a:chExt cx="284096" cy="201615"/>
            </a:xfrm>
          </p:grpSpPr>
          <p:sp>
            <p:nvSpPr>
              <p:cNvPr id="1511" name="Google Shape;1511;p66"/>
              <p:cNvSpPr/>
              <p:nvPr/>
            </p:nvSpPr>
            <p:spPr>
              <a:xfrm>
                <a:off x="3163840" y="3367107"/>
                <a:ext cx="284096" cy="201615"/>
              </a:xfrm>
              <a:custGeom>
                <a:avLst/>
                <a:gdLst/>
                <a:ahLst/>
                <a:cxnLst/>
                <a:rect l="l" t="t" r="r" b="b"/>
                <a:pathLst>
                  <a:path w="17346" h="12310" extrusionOk="0">
                    <a:moveTo>
                      <a:pt x="7672" y="0"/>
                    </a:moveTo>
                    <a:cubicBezTo>
                      <a:pt x="5504" y="0"/>
                      <a:pt x="3736" y="1802"/>
                      <a:pt x="3736" y="3970"/>
                    </a:cubicBezTo>
                    <a:lnTo>
                      <a:pt x="3736" y="4003"/>
                    </a:lnTo>
                    <a:cubicBezTo>
                      <a:pt x="1635" y="4270"/>
                      <a:pt x="0" y="6005"/>
                      <a:pt x="0" y="8140"/>
                    </a:cubicBezTo>
                    <a:cubicBezTo>
                      <a:pt x="0" y="10441"/>
                      <a:pt x="1902" y="12309"/>
                      <a:pt x="4170" y="12309"/>
                    </a:cubicBezTo>
                    <a:lnTo>
                      <a:pt x="13143" y="12309"/>
                    </a:lnTo>
                    <a:cubicBezTo>
                      <a:pt x="15445" y="12309"/>
                      <a:pt x="17313" y="10441"/>
                      <a:pt x="17313" y="8140"/>
                    </a:cubicBezTo>
                    <a:cubicBezTo>
                      <a:pt x="17346" y="6272"/>
                      <a:pt x="16078" y="4637"/>
                      <a:pt x="14277" y="4137"/>
                    </a:cubicBezTo>
                    <a:cubicBezTo>
                      <a:pt x="14310" y="4003"/>
                      <a:pt x="14310" y="3837"/>
                      <a:pt x="14310" y="3670"/>
                    </a:cubicBezTo>
                    <a:cubicBezTo>
                      <a:pt x="14310" y="2402"/>
                      <a:pt x="13276" y="1335"/>
                      <a:pt x="11975" y="1335"/>
                    </a:cubicBezTo>
                    <a:cubicBezTo>
                      <a:pt x="11575" y="1335"/>
                      <a:pt x="11175" y="1435"/>
                      <a:pt x="10908" y="1635"/>
                    </a:cubicBezTo>
                    <a:cubicBezTo>
                      <a:pt x="10174" y="634"/>
                      <a:pt x="9007" y="0"/>
                      <a:pt x="7672"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512" name="Google Shape;1512;p66"/>
              <p:cNvSpPr/>
              <p:nvPr/>
            </p:nvSpPr>
            <p:spPr>
              <a:xfrm>
                <a:off x="3343569" y="3464899"/>
                <a:ext cx="61762" cy="60108"/>
              </a:xfrm>
              <a:custGeom>
                <a:avLst/>
                <a:gdLst/>
                <a:ahLst/>
                <a:cxnLst/>
                <a:rect l="l" t="t" r="r" b="b"/>
                <a:pathLst>
                  <a:path w="3771" h="3670" extrusionOk="0">
                    <a:moveTo>
                      <a:pt x="1" y="0"/>
                    </a:moveTo>
                    <a:lnTo>
                      <a:pt x="1" y="934"/>
                    </a:lnTo>
                    <a:lnTo>
                      <a:pt x="2603" y="1835"/>
                    </a:lnTo>
                    <a:lnTo>
                      <a:pt x="1" y="2769"/>
                    </a:lnTo>
                    <a:lnTo>
                      <a:pt x="1" y="3670"/>
                    </a:lnTo>
                    <a:lnTo>
                      <a:pt x="3770" y="2302"/>
                    </a:lnTo>
                    <a:lnTo>
                      <a:pt x="3770" y="1368"/>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13" name="Google Shape;1513;p66"/>
              <p:cNvSpPr/>
              <p:nvPr/>
            </p:nvSpPr>
            <p:spPr>
              <a:xfrm>
                <a:off x="3198249" y="3464899"/>
                <a:ext cx="61205" cy="60108"/>
              </a:xfrm>
              <a:custGeom>
                <a:avLst/>
                <a:gdLst/>
                <a:ahLst/>
                <a:cxnLst/>
                <a:rect l="l" t="t" r="r" b="b"/>
                <a:pathLst>
                  <a:path w="3737" h="3670" extrusionOk="0">
                    <a:moveTo>
                      <a:pt x="3737" y="0"/>
                    </a:moveTo>
                    <a:lnTo>
                      <a:pt x="1" y="1368"/>
                    </a:lnTo>
                    <a:lnTo>
                      <a:pt x="1" y="2302"/>
                    </a:lnTo>
                    <a:lnTo>
                      <a:pt x="3737" y="3670"/>
                    </a:lnTo>
                    <a:lnTo>
                      <a:pt x="3737" y="2736"/>
                    </a:lnTo>
                    <a:lnTo>
                      <a:pt x="1168" y="1835"/>
                    </a:lnTo>
                    <a:lnTo>
                      <a:pt x="3737" y="901"/>
                    </a:lnTo>
                    <a:lnTo>
                      <a:pt x="3737"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14" name="Google Shape;1514;p66"/>
              <p:cNvSpPr/>
              <p:nvPr/>
            </p:nvSpPr>
            <p:spPr>
              <a:xfrm>
                <a:off x="3280204" y="3449062"/>
                <a:ext cx="50281" cy="95075"/>
              </a:xfrm>
              <a:custGeom>
                <a:avLst/>
                <a:gdLst/>
                <a:ahLst/>
                <a:cxnLst/>
                <a:rect l="l" t="t" r="r" b="b"/>
                <a:pathLst>
                  <a:path w="3070" h="5805" extrusionOk="0">
                    <a:moveTo>
                      <a:pt x="2302" y="0"/>
                    </a:moveTo>
                    <a:lnTo>
                      <a:pt x="0" y="5804"/>
                    </a:lnTo>
                    <a:lnTo>
                      <a:pt x="801" y="5804"/>
                    </a:lnTo>
                    <a:lnTo>
                      <a:pt x="3069"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grpSp>
          <p:nvGrpSpPr>
            <p:cNvPr id="1515" name="Google Shape;1515;p66"/>
            <p:cNvGrpSpPr/>
            <p:nvPr/>
          </p:nvGrpSpPr>
          <p:grpSpPr>
            <a:xfrm>
              <a:off x="4821028" y="2827679"/>
              <a:ext cx="365467" cy="167269"/>
              <a:chOff x="4652004" y="2690769"/>
              <a:chExt cx="206525" cy="94518"/>
            </a:xfrm>
          </p:grpSpPr>
          <p:sp>
            <p:nvSpPr>
              <p:cNvPr id="1516" name="Google Shape;1516;p66"/>
              <p:cNvSpPr/>
              <p:nvPr/>
            </p:nvSpPr>
            <p:spPr>
              <a:xfrm>
                <a:off x="4796767" y="2705509"/>
                <a:ext cx="61762" cy="60124"/>
              </a:xfrm>
              <a:custGeom>
                <a:avLst/>
                <a:gdLst/>
                <a:ahLst/>
                <a:cxnLst/>
                <a:rect l="l" t="t" r="r" b="b"/>
                <a:pathLst>
                  <a:path w="3771" h="3671" extrusionOk="0">
                    <a:moveTo>
                      <a:pt x="1" y="1"/>
                    </a:moveTo>
                    <a:lnTo>
                      <a:pt x="1" y="935"/>
                    </a:lnTo>
                    <a:lnTo>
                      <a:pt x="2603" y="1835"/>
                    </a:lnTo>
                    <a:lnTo>
                      <a:pt x="1" y="2769"/>
                    </a:lnTo>
                    <a:lnTo>
                      <a:pt x="1" y="3670"/>
                    </a:lnTo>
                    <a:lnTo>
                      <a:pt x="3770" y="2302"/>
                    </a:lnTo>
                    <a:lnTo>
                      <a:pt x="3770" y="1368"/>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17" name="Google Shape;1517;p66"/>
              <p:cNvSpPr/>
              <p:nvPr/>
            </p:nvSpPr>
            <p:spPr>
              <a:xfrm>
                <a:off x="4652004" y="2705509"/>
                <a:ext cx="61746" cy="60124"/>
              </a:xfrm>
              <a:custGeom>
                <a:avLst/>
                <a:gdLst/>
                <a:ahLst/>
                <a:cxnLst/>
                <a:rect l="l" t="t" r="r" b="b"/>
                <a:pathLst>
                  <a:path w="3770" h="3671" extrusionOk="0">
                    <a:moveTo>
                      <a:pt x="3769" y="1"/>
                    </a:moveTo>
                    <a:lnTo>
                      <a:pt x="0" y="1368"/>
                    </a:lnTo>
                    <a:lnTo>
                      <a:pt x="0" y="2302"/>
                    </a:lnTo>
                    <a:lnTo>
                      <a:pt x="3769" y="3670"/>
                    </a:lnTo>
                    <a:lnTo>
                      <a:pt x="3769" y="2736"/>
                    </a:lnTo>
                    <a:lnTo>
                      <a:pt x="1168" y="1835"/>
                    </a:lnTo>
                    <a:lnTo>
                      <a:pt x="3769" y="901"/>
                    </a:lnTo>
                    <a:lnTo>
                      <a:pt x="3769"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18" name="Google Shape;1518;p66"/>
              <p:cNvSpPr/>
              <p:nvPr/>
            </p:nvSpPr>
            <p:spPr>
              <a:xfrm>
                <a:off x="4733401" y="2690769"/>
                <a:ext cx="50281" cy="94518"/>
              </a:xfrm>
              <a:custGeom>
                <a:avLst/>
                <a:gdLst/>
                <a:ahLst/>
                <a:cxnLst/>
                <a:rect l="l" t="t" r="r" b="b"/>
                <a:pathLst>
                  <a:path w="3070" h="5771" extrusionOk="0">
                    <a:moveTo>
                      <a:pt x="2302" y="0"/>
                    </a:moveTo>
                    <a:lnTo>
                      <a:pt x="0" y="5771"/>
                    </a:lnTo>
                    <a:lnTo>
                      <a:pt x="767" y="5771"/>
                    </a:lnTo>
                    <a:lnTo>
                      <a:pt x="3069"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1519" name="Google Shape;1519;p66"/>
            <p:cNvSpPr/>
            <p:nvPr/>
          </p:nvSpPr>
          <p:spPr>
            <a:xfrm>
              <a:off x="4508779" y="2857452"/>
              <a:ext cx="26534" cy="19597"/>
            </a:xfrm>
            <a:custGeom>
              <a:avLst/>
              <a:gdLst/>
              <a:ahLst/>
              <a:cxnLst/>
              <a:rect l="l" t="t" r="r" b="b"/>
              <a:pathLst>
                <a:path w="1702" h="1257" extrusionOk="0">
                  <a:moveTo>
                    <a:pt x="909" y="1"/>
                  </a:moveTo>
                  <a:cubicBezTo>
                    <a:pt x="581" y="1"/>
                    <a:pt x="245" y="143"/>
                    <a:pt x="0" y="423"/>
                  </a:cubicBezTo>
                  <a:lnTo>
                    <a:pt x="834" y="1257"/>
                  </a:lnTo>
                  <a:lnTo>
                    <a:pt x="1701" y="356"/>
                  </a:lnTo>
                  <a:cubicBezTo>
                    <a:pt x="1495" y="118"/>
                    <a:pt x="1206" y="1"/>
                    <a:pt x="909"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nvGrpSpPr>
            <p:cNvPr id="1520" name="Google Shape;1520;p66"/>
            <p:cNvGrpSpPr/>
            <p:nvPr/>
          </p:nvGrpSpPr>
          <p:grpSpPr>
            <a:xfrm>
              <a:off x="2483919" y="3121114"/>
              <a:ext cx="234517" cy="165225"/>
              <a:chOff x="3201525" y="2964278"/>
              <a:chExt cx="125129" cy="88162"/>
            </a:xfrm>
          </p:grpSpPr>
          <p:sp>
            <p:nvSpPr>
              <p:cNvPr id="1521" name="Google Shape;1521;p66"/>
              <p:cNvSpPr/>
              <p:nvPr/>
            </p:nvSpPr>
            <p:spPr>
              <a:xfrm>
                <a:off x="3225567" y="2997787"/>
                <a:ext cx="77043" cy="31708"/>
              </a:xfrm>
              <a:custGeom>
                <a:avLst/>
                <a:gdLst/>
                <a:ahLst/>
                <a:cxnLst/>
                <a:rect l="l" t="t" r="r" b="b"/>
                <a:pathLst>
                  <a:path w="4704" h="1936" extrusionOk="0">
                    <a:moveTo>
                      <a:pt x="2402" y="1"/>
                    </a:moveTo>
                    <a:cubicBezTo>
                      <a:pt x="1535" y="34"/>
                      <a:pt x="668" y="368"/>
                      <a:pt x="1" y="1035"/>
                    </a:cubicBezTo>
                    <a:lnTo>
                      <a:pt x="868" y="1936"/>
                    </a:lnTo>
                    <a:cubicBezTo>
                      <a:pt x="1306" y="1497"/>
                      <a:pt x="1873" y="1271"/>
                      <a:pt x="2429" y="1271"/>
                    </a:cubicBezTo>
                    <a:cubicBezTo>
                      <a:pt x="2931" y="1271"/>
                      <a:pt x="3423" y="1456"/>
                      <a:pt x="3803" y="1836"/>
                    </a:cubicBezTo>
                    <a:lnTo>
                      <a:pt x="4003" y="1635"/>
                    </a:lnTo>
                    <a:lnTo>
                      <a:pt x="4704" y="935"/>
                    </a:lnTo>
                    <a:cubicBezTo>
                      <a:pt x="4070" y="301"/>
                      <a:pt x="3236" y="1"/>
                      <a:pt x="2402"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22" name="Google Shape;1522;p66"/>
              <p:cNvSpPr/>
              <p:nvPr/>
            </p:nvSpPr>
            <p:spPr>
              <a:xfrm>
                <a:off x="3201525" y="2964278"/>
                <a:ext cx="125129" cy="41732"/>
              </a:xfrm>
              <a:custGeom>
                <a:avLst/>
                <a:gdLst/>
                <a:ahLst/>
                <a:cxnLst/>
                <a:rect l="l" t="t" r="r" b="b"/>
                <a:pathLst>
                  <a:path w="7640" h="2548" extrusionOk="0">
                    <a:moveTo>
                      <a:pt x="4058" y="1"/>
                    </a:moveTo>
                    <a:cubicBezTo>
                      <a:pt x="3412" y="1"/>
                      <a:pt x="2760" y="116"/>
                      <a:pt x="2136" y="346"/>
                    </a:cubicBezTo>
                    <a:cubicBezTo>
                      <a:pt x="1368" y="613"/>
                      <a:pt x="635" y="1046"/>
                      <a:pt x="1" y="1680"/>
                    </a:cubicBezTo>
                    <a:lnTo>
                      <a:pt x="868" y="2547"/>
                    </a:lnTo>
                    <a:cubicBezTo>
                      <a:pt x="1502" y="1914"/>
                      <a:pt x="2302" y="1513"/>
                      <a:pt x="3136" y="1346"/>
                    </a:cubicBezTo>
                    <a:cubicBezTo>
                      <a:pt x="3424" y="1288"/>
                      <a:pt x="3713" y="1258"/>
                      <a:pt x="3999" y="1258"/>
                    </a:cubicBezTo>
                    <a:cubicBezTo>
                      <a:pt x="5007" y="1258"/>
                      <a:pt x="5978" y="1627"/>
                      <a:pt x="6706" y="2381"/>
                    </a:cubicBezTo>
                    <a:lnTo>
                      <a:pt x="7640" y="1447"/>
                    </a:lnTo>
                    <a:cubicBezTo>
                      <a:pt x="6676" y="483"/>
                      <a:pt x="5381" y="1"/>
                      <a:pt x="4058"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23" name="Google Shape;1523;p66"/>
              <p:cNvSpPr/>
              <p:nvPr/>
            </p:nvSpPr>
            <p:spPr>
              <a:xfrm>
                <a:off x="3248513" y="3032345"/>
                <a:ext cx="28432" cy="20096"/>
              </a:xfrm>
              <a:custGeom>
                <a:avLst/>
                <a:gdLst/>
                <a:ahLst/>
                <a:cxnLst/>
                <a:rect l="l" t="t" r="r" b="b"/>
                <a:pathLst>
                  <a:path w="1736" h="1227" extrusionOk="0">
                    <a:moveTo>
                      <a:pt x="924" y="0"/>
                    </a:moveTo>
                    <a:cubicBezTo>
                      <a:pt x="598" y="0"/>
                      <a:pt x="259" y="134"/>
                      <a:pt x="1" y="393"/>
                    </a:cubicBezTo>
                    <a:lnTo>
                      <a:pt x="834" y="1227"/>
                    </a:lnTo>
                    <a:lnTo>
                      <a:pt x="1735" y="359"/>
                    </a:lnTo>
                    <a:cubicBezTo>
                      <a:pt x="1525" y="118"/>
                      <a:pt x="1230" y="0"/>
                      <a:pt x="924"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grpSp>
          <p:nvGrpSpPr>
            <p:cNvPr id="1524" name="Google Shape;1524;p66"/>
            <p:cNvGrpSpPr/>
            <p:nvPr/>
          </p:nvGrpSpPr>
          <p:grpSpPr>
            <a:xfrm>
              <a:off x="3341172" y="2739793"/>
              <a:ext cx="631784" cy="333905"/>
              <a:chOff x="3860385" y="2527957"/>
              <a:chExt cx="345294" cy="182502"/>
            </a:xfrm>
          </p:grpSpPr>
          <p:sp>
            <p:nvSpPr>
              <p:cNvPr id="1525" name="Google Shape;1525;p66"/>
              <p:cNvSpPr/>
              <p:nvPr/>
            </p:nvSpPr>
            <p:spPr>
              <a:xfrm>
                <a:off x="3860385" y="2527957"/>
                <a:ext cx="303782" cy="182502"/>
              </a:xfrm>
              <a:custGeom>
                <a:avLst/>
                <a:gdLst/>
                <a:ahLst/>
                <a:cxnLst/>
                <a:rect l="l" t="t" r="r" b="b"/>
                <a:pathLst>
                  <a:path w="18548" h="11143" extrusionOk="0">
                    <a:moveTo>
                      <a:pt x="11008" y="1"/>
                    </a:moveTo>
                    <a:cubicBezTo>
                      <a:pt x="10908" y="1"/>
                      <a:pt x="10808" y="101"/>
                      <a:pt x="10808" y="201"/>
                    </a:cubicBezTo>
                    <a:cubicBezTo>
                      <a:pt x="10808" y="334"/>
                      <a:pt x="10908" y="434"/>
                      <a:pt x="11008" y="434"/>
                    </a:cubicBezTo>
                    <a:cubicBezTo>
                      <a:pt x="11242" y="434"/>
                      <a:pt x="11442" y="468"/>
                      <a:pt x="11642" y="468"/>
                    </a:cubicBezTo>
                    <a:cubicBezTo>
                      <a:pt x="11776" y="468"/>
                      <a:pt x="11842" y="368"/>
                      <a:pt x="11842" y="268"/>
                    </a:cubicBezTo>
                    <a:cubicBezTo>
                      <a:pt x="11842" y="168"/>
                      <a:pt x="11776" y="34"/>
                      <a:pt x="11642" y="34"/>
                    </a:cubicBezTo>
                    <a:cubicBezTo>
                      <a:pt x="11442" y="1"/>
                      <a:pt x="11242" y="1"/>
                      <a:pt x="11008" y="1"/>
                    </a:cubicBezTo>
                    <a:close/>
                    <a:moveTo>
                      <a:pt x="9741" y="101"/>
                    </a:moveTo>
                    <a:cubicBezTo>
                      <a:pt x="9507" y="101"/>
                      <a:pt x="9307" y="134"/>
                      <a:pt x="9107" y="168"/>
                    </a:cubicBezTo>
                    <a:cubicBezTo>
                      <a:pt x="8974" y="201"/>
                      <a:pt x="8940" y="301"/>
                      <a:pt x="8940" y="434"/>
                    </a:cubicBezTo>
                    <a:cubicBezTo>
                      <a:pt x="8940" y="501"/>
                      <a:pt x="9074" y="601"/>
                      <a:pt x="9140" y="601"/>
                    </a:cubicBezTo>
                    <a:cubicBezTo>
                      <a:pt x="9407" y="534"/>
                      <a:pt x="9607" y="501"/>
                      <a:pt x="9774" y="468"/>
                    </a:cubicBezTo>
                    <a:cubicBezTo>
                      <a:pt x="9841" y="468"/>
                      <a:pt x="9941" y="368"/>
                      <a:pt x="9941" y="268"/>
                    </a:cubicBezTo>
                    <a:cubicBezTo>
                      <a:pt x="9941" y="168"/>
                      <a:pt x="9841" y="101"/>
                      <a:pt x="9741" y="101"/>
                    </a:cubicBezTo>
                    <a:close/>
                    <a:moveTo>
                      <a:pt x="12891" y="194"/>
                    </a:moveTo>
                    <a:cubicBezTo>
                      <a:pt x="12784" y="194"/>
                      <a:pt x="12705" y="281"/>
                      <a:pt x="12676" y="368"/>
                    </a:cubicBezTo>
                    <a:cubicBezTo>
                      <a:pt x="12643" y="501"/>
                      <a:pt x="12710" y="601"/>
                      <a:pt x="12843" y="635"/>
                    </a:cubicBezTo>
                    <a:cubicBezTo>
                      <a:pt x="13010" y="668"/>
                      <a:pt x="13243" y="701"/>
                      <a:pt x="13443" y="768"/>
                    </a:cubicBezTo>
                    <a:lnTo>
                      <a:pt x="13477" y="768"/>
                    </a:lnTo>
                    <a:cubicBezTo>
                      <a:pt x="13610" y="768"/>
                      <a:pt x="13677" y="668"/>
                      <a:pt x="13744" y="601"/>
                    </a:cubicBezTo>
                    <a:cubicBezTo>
                      <a:pt x="13744" y="468"/>
                      <a:pt x="13677" y="368"/>
                      <a:pt x="13544" y="334"/>
                    </a:cubicBezTo>
                    <a:lnTo>
                      <a:pt x="12943" y="201"/>
                    </a:lnTo>
                    <a:cubicBezTo>
                      <a:pt x="12925" y="196"/>
                      <a:pt x="12908" y="194"/>
                      <a:pt x="12891" y="194"/>
                    </a:cubicBezTo>
                    <a:close/>
                    <a:moveTo>
                      <a:pt x="7959" y="459"/>
                    </a:moveTo>
                    <a:cubicBezTo>
                      <a:pt x="7942" y="459"/>
                      <a:pt x="7924" y="462"/>
                      <a:pt x="7906" y="468"/>
                    </a:cubicBezTo>
                    <a:cubicBezTo>
                      <a:pt x="7673" y="534"/>
                      <a:pt x="7473" y="601"/>
                      <a:pt x="7272" y="668"/>
                    </a:cubicBezTo>
                    <a:cubicBezTo>
                      <a:pt x="7139" y="701"/>
                      <a:pt x="7106" y="801"/>
                      <a:pt x="7139" y="935"/>
                    </a:cubicBezTo>
                    <a:cubicBezTo>
                      <a:pt x="7172" y="1001"/>
                      <a:pt x="7272" y="1035"/>
                      <a:pt x="7339" y="1035"/>
                    </a:cubicBezTo>
                    <a:lnTo>
                      <a:pt x="7439" y="1035"/>
                    </a:lnTo>
                    <a:cubicBezTo>
                      <a:pt x="7639" y="968"/>
                      <a:pt x="7806" y="868"/>
                      <a:pt x="8006" y="835"/>
                    </a:cubicBezTo>
                    <a:cubicBezTo>
                      <a:pt x="8106" y="801"/>
                      <a:pt x="8173" y="701"/>
                      <a:pt x="8140" y="601"/>
                    </a:cubicBezTo>
                    <a:cubicBezTo>
                      <a:pt x="8112" y="519"/>
                      <a:pt x="8040" y="459"/>
                      <a:pt x="7959" y="459"/>
                    </a:cubicBezTo>
                    <a:close/>
                    <a:moveTo>
                      <a:pt x="14670" y="689"/>
                    </a:moveTo>
                    <a:cubicBezTo>
                      <a:pt x="14587" y="689"/>
                      <a:pt x="14503" y="733"/>
                      <a:pt x="14478" y="835"/>
                    </a:cubicBezTo>
                    <a:cubicBezTo>
                      <a:pt x="14444" y="935"/>
                      <a:pt x="14478" y="1035"/>
                      <a:pt x="14611" y="1102"/>
                    </a:cubicBezTo>
                    <a:cubicBezTo>
                      <a:pt x="14811" y="1168"/>
                      <a:pt x="15011" y="1268"/>
                      <a:pt x="15178" y="1335"/>
                    </a:cubicBezTo>
                    <a:lnTo>
                      <a:pt x="15278" y="1335"/>
                    </a:lnTo>
                    <a:cubicBezTo>
                      <a:pt x="15345" y="1335"/>
                      <a:pt x="15445" y="1302"/>
                      <a:pt x="15445" y="1268"/>
                    </a:cubicBezTo>
                    <a:cubicBezTo>
                      <a:pt x="15478" y="1135"/>
                      <a:pt x="15445" y="1001"/>
                      <a:pt x="15311" y="968"/>
                    </a:cubicBezTo>
                    <a:cubicBezTo>
                      <a:pt x="15145" y="868"/>
                      <a:pt x="14945" y="801"/>
                      <a:pt x="14744" y="701"/>
                    </a:cubicBezTo>
                    <a:cubicBezTo>
                      <a:pt x="14721" y="693"/>
                      <a:pt x="14695" y="689"/>
                      <a:pt x="14670" y="689"/>
                    </a:cubicBezTo>
                    <a:close/>
                    <a:moveTo>
                      <a:pt x="6219" y="1122"/>
                    </a:moveTo>
                    <a:cubicBezTo>
                      <a:pt x="6192" y="1122"/>
                      <a:pt x="6165" y="1126"/>
                      <a:pt x="6138" y="1135"/>
                    </a:cubicBezTo>
                    <a:cubicBezTo>
                      <a:pt x="5938" y="1202"/>
                      <a:pt x="5738" y="1302"/>
                      <a:pt x="5571" y="1435"/>
                    </a:cubicBezTo>
                    <a:cubicBezTo>
                      <a:pt x="5438" y="1502"/>
                      <a:pt x="5438" y="1635"/>
                      <a:pt x="5471" y="1702"/>
                    </a:cubicBezTo>
                    <a:cubicBezTo>
                      <a:pt x="5504" y="1802"/>
                      <a:pt x="5571" y="1835"/>
                      <a:pt x="5638" y="1835"/>
                    </a:cubicBezTo>
                    <a:cubicBezTo>
                      <a:pt x="5671" y="1835"/>
                      <a:pt x="5738" y="1835"/>
                      <a:pt x="5805" y="1802"/>
                    </a:cubicBezTo>
                    <a:cubicBezTo>
                      <a:pt x="5971" y="1669"/>
                      <a:pt x="6172" y="1602"/>
                      <a:pt x="6338" y="1502"/>
                    </a:cubicBezTo>
                    <a:cubicBezTo>
                      <a:pt x="6438" y="1435"/>
                      <a:pt x="6472" y="1302"/>
                      <a:pt x="6438" y="1202"/>
                    </a:cubicBezTo>
                    <a:cubicBezTo>
                      <a:pt x="6365" y="1153"/>
                      <a:pt x="6292" y="1122"/>
                      <a:pt x="6219" y="1122"/>
                    </a:cubicBezTo>
                    <a:close/>
                    <a:moveTo>
                      <a:pt x="16385" y="1489"/>
                    </a:moveTo>
                    <a:cubicBezTo>
                      <a:pt x="16298" y="1489"/>
                      <a:pt x="16229" y="1527"/>
                      <a:pt x="16179" y="1602"/>
                    </a:cubicBezTo>
                    <a:cubicBezTo>
                      <a:pt x="16145" y="1702"/>
                      <a:pt x="16179" y="1835"/>
                      <a:pt x="16279" y="1869"/>
                    </a:cubicBezTo>
                    <a:cubicBezTo>
                      <a:pt x="16446" y="2002"/>
                      <a:pt x="16612" y="2102"/>
                      <a:pt x="16779" y="2202"/>
                    </a:cubicBezTo>
                    <a:cubicBezTo>
                      <a:pt x="16813" y="2269"/>
                      <a:pt x="16846" y="2269"/>
                      <a:pt x="16913" y="2269"/>
                    </a:cubicBezTo>
                    <a:cubicBezTo>
                      <a:pt x="16979" y="2269"/>
                      <a:pt x="17013" y="2202"/>
                      <a:pt x="17079" y="2136"/>
                    </a:cubicBezTo>
                    <a:cubicBezTo>
                      <a:pt x="17146" y="2036"/>
                      <a:pt x="17113" y="1935"/>
                      <a:pt x="17013" y="1835"/>
                    </a:cubicBezTo>
                    <a:cubicBezTo>
                      <a:pt x="16846" y="1702"/>
                      <a:pt x="16646" y="1635"/>
                      <a:pt x="16479" y="1502"/>
                    </a:cubicBezTo>
                    <a:cubicBezTo>
                      <a:pt x="16446" y="1493"/>
                      <a:pt x="16414" y="1489"/>
                      <a:pt x="16385" y="1489"/>
                    </a:cubicBezTo>
                    <a:close/>
                    <a:moveTo>
                      <a:pt x="4566" y="2085"/>
                    </a:moveTo>
                    <a:cubicBezTo>
                      <a:pt x="4528" y="2085"/>
                      <a:pt x="4495" y="2099"/>
                      <a:pt x="4470" y="2136"/>
                    </a:cubicBezTo>
                    <a:lnTo>
                      <a:pt x="3970" y="2503"/>
                    </a:lnTo>
                    <a:cubicBezTo>
                      <a:pt x="3903" y="2603"/>
                      <a:pt x="3837" y="2703"/>
                      <a:pt x="3937" y="2803"/>
                    </a:cubicBezTo>
                    <a:cubicBezTo>
                      <a:pt x="3970" y="2836"/>
                      <a:pt x="4070" y="2869"/>
                      <a:pt x="4103" y="2869"/>
                    </a:cubicBezTo>
                    <a:cubicBezTo>
                      <a:pt x="4137" y="2869"/>
                      <a:pt x="4170" y="2869"/>
                      <a:pt x="4204" y="2836"/>
                    </a:cubicBezTo>
                    <a:lnTo>
                      <a:pt x="4704" y="2469"/>
                    </a:lnTo>
                    <a:cubicBezTo>
                      <a:pt x="4804" y="2369"/>
                      <a:pt x="4837" y="2269"/>
                      <a:pt x="4771" y="2169"/>
                    </a:cubicBezTo>
                    <a:cubicBezTo>
                      <a:pt x="4707" y="2127"/>
                      <a:pt x="4631" y="2085"/>
                      <a:pt x="4566" y="2085"/>
                    </a:cubicBezTo>
                    <a:close/>
                    <a:moveTo>
                      <a:pt x="17906" y="2614"/>
                    </a:moveTo>
                    <a:cubicBezTo>
                      <a:pt x="17848" y="2614"/>
                      <a:pt x="17786" y="2630"/>
                      <a:pt x="17747" y="2669"/>
                    </a:cubicBezTo>
                    <a:cubicBezTo>
                      <a:pt x="17680" y="2769"/>
                      <a:pt x="17680" y="2869"/>
                      <a:pt x="17780" y="2970"/>
                    </a:cubicBezTo>
                    <a:cubicBezTo>
                      <a:pt x="17947" y="3103"/>
                      <a:pt x="18080" y="3236"/>
                      <a:pt x="18247" y="3370"/>
                    </a:cubicBezTo>
                    <a:cubicBezTo>
                      <a:pt x="18247" y="3403"/>
                      <a:pt x="18314" y="3403"/>
                      <a:pt x="18347" y="3403"/>
                    </a:cubicBezTo>
                    <a:cubicBezTo>
                      <a:pt x="18414" y="3403"/>
                      <a:pt x="18480" y="3403"/>
                      <a:pt x="18480" y="3336"/>
                    </a:cubicBezTo>
                    <a:cubicBezTo>
                      <a:pt x="18547" y="3270"/>
                      <a:pt x="18547" y="3136"/>
                      <a:pt x="18480" y="3036"/>
                    </a:cubicBezTo>
                    <a:cubicBezTo>
                      <a:pt x="18347" y="2936"/>
                      <a:pt x="18180" y="2769"/>
                      <a:pt x="18013" y="2636"/>
                    </a:cubicBezTo>
                    <a:cubicBezTo>
                      <a:pt x="17986" y="2622"/>
                      <a:pt x="17947" y="2614"/>
                      <a:pt x="17906" y="2614"/>
                    </a:cubicBezTo>
                    <a:close/>
                    <a:moveTo>
                      <a:pt x="3165" y="3361"/>
                    </a:moveTo>
                    <a:cubicBezTo>
                      <a:pt x="3111" y="3361"/>
                      <a:pt x="3053" y="3387"/>
                      <a:pt x="3003" y="3437"/>
                    </a:cubicBezTo>
                    <a:cubicBezTo>
                      <a:pt x="2903" y="3537"/>
                      <a:pt x="2736" y="3703"/>
                      <a:pt x="2602" y="3870"/>
                    </a:cubicBezTo>
                    <a:cubicBezTo>
                      <a:pt x="2569" y="3970"/>
                      <a:pt x="2569" y="4104"/>
                      <a:pt x="2636" y="4170"/>
                    </a:cubicBezTo>
                    <a:cubicBezTo>
                      <a:pt x="2669" y="4204"/>
                      <a:pt x="2736" y="4204"/>
                      <a:pt x="2769" y="4204"/>
                    </a:cubicBezTo>
                    <a:cubicBezTo>
                      <a:pt x="2803" y="4204"/>
                      <a:pt x="2903" y="4170"/>
                      <a:pt x="2903" y="4170"/>
                    </a:cubicBezTo>
                    <a:cubicBezTo>
                      <a:pt x="3003" y="4004"/>
                      <a:pt x="3169" y="3870"/>
                      <a:pt x="3303" y="3703"/>
                    </a:cubicBezTo>
                    <a:cubicBezTo>
                      <a:pt x="3370" y="3637"/>
                      <a:pt x="3370" y="3503"/>
                      <a:pt x="3303" y="3437"/>
                    </a:cubicBezTo>
                    <a:cubicBezTo>
                      <a:pt x="3270" y="3387"/>
                      <a:pt x="3219" y="3361"/>
                      <a:pt x="3165" y="3361"/>
                    </a:cubicBezTo>
                    <a:close/>
                    <a:moveTo>
                      <a:pt x="1987" y="4801"/>
                    </a:moveTo>
                    <a:cubicBezTo>
                      <a:pt x="1926" y="4801"/>
                      <a:pt x="1864" y="4830"/>
                      <a:pt x="1802" y="4871"/>
                    </a:cubicBezTo>
                    <a:cubicBezTo>
                      <a:pt x="1668" y="5038"/>
                      <a:pt x="1602" y="5271"/>
                      <a:pt x="1468" y="5438"/>
                    </a:cubicBezTo>
                    <a:cubicBezTo>
                      <a:pt x="1435" y="5538"/>
                      <a:pt x="1468" y="5671"/>
                      <a:pt x="1568" y="5705"/>
                    </a:cubicBezTo>
                    <a:cubicBezTo>
                      <a:pt x="1602" y="5772"/>
                      <a:pt x="1635" y="5772"/>
                      <a:pt x="1668" y="5772"/>
                    </a:cubicBezTo>
                    <a:cubicBezTo>
                      <a:pt x="1768" y="5772"/>
                      <a:pt x="1835" y="5705"/>
                      <a:pt x="1802" y="5638"/>
                    </a:cubicBezTo>
                    <a:cubicBezTo>
                      <a:pt x="1935" y="5471"/>
                      <a:pt x="2002" y="5305"/>
                      <a:pt x="2135" y="5138"/>
                    </a:cubicBezTo>
                    <a:cubicBezTo>
                      <a:pt x="2235" y="5038"/>
                      <a:pt x="2169" y="4938"/>
                      <a:pt x="2102" y="4838"/>
                    </a:cubicBezTo>
                    <a:cubicBezTo>
                      <a:pt x="2064" y="4812"/>
                      <a:pt x="2026" y="4801"/>
                      <a:pt x="1987" y="4801"/>
                    </a:cubicBezTo>
                    <a:close/>
                    <a:moveTo>
                      <a:pt x="1142" y="6460"/>
                    </a:moveTo>
                    <a:cubicBezTo>
                      <a:pt x="1044" y="6460"/>
                      <a:pt x="960" y="6504"/>
                      <a:pt x="935" y="6605"/>
                    </a:cubicBezTo>
                    <a:cubicBezTo>
                      <a:pt x="834" y="6772"/>
                      <a:pt x="768" y="6972"/>
                      <a:pt x="668" y="7173"/>
                    </a:cubicBezTo>
                    <a:cubicBezTo>
                      <a:pt x="634" y="7273"/>
                      <a:pt x="668" y="7373"/>
                      <a:pt x="801" y="7439"/>
                    </a:cubicBezTo>
                    <a:lnTo>
                      <a:pt x="901" y="7439"/>
                    </a:lnTo>
                    <a:cubicBezTo>
                      <a:pt x="968" y="7439"/>
                      <a:pt x="1068" y="7373"/>
                      <a:pt x="1135" y="7339"/>
                    </a:cubicBezTo>
                    <a:cubicBezTo>
                      <a:pt x="1168" y="7139"/>
                      <a:pt x="1268" y="6939"/>
                      <a:pt x="1335" y="6739"/>
                    </a:cubicBezTo>
                    <a:cubicBezTo>
                      <a:pt x="1402" y="6639"/>
                      <a:pt x="1335" y="6505"/>
                      <a:pt x="1235" y="6472"/>
                    </a:cubicBezTo>
                    <a:cubicBezTo>
                      <a:pt x="1203" y="6464"/>
                      <a:pt x="1172" y="6460"/>
                      <a:pt x="1142" y="6460"/>
                    </a:cubicBezTo>
                    <a:close/>
                    <a:moveTo>
                      <a:pt x="568" y="8207"/>
                    </a:moveTo>
                    <a:cubicBezTo>
                      <a:pt x="434" y="8207"/>
                      <a:pt x="334" y="8240"/>
                      <a:pt x="301" y="8373"/>
                    </a:cubicBezTo>
                    <a:lnTo>
                      <a:pt x="167" y="9007"/>
                    </a:lnTo>
                    <a:cubicBezTo>
                      <a:pt x="167" y="9141"/>
                      <a:pt x="234" y="9207"/>
                      <a:pt x="401" y="9241"/>
                    </a:cubicBezTo>
                    <a:cubicBezTo>
                      <a:pt x="501" y="9241"/>
                      <a:pt x="601" y="9174"/>
                      <a:pt x="601" y="9041"/>
                    </a:cubicBezTo>
                    <a:cubicBezTo>
                      <a:pt x="634" y="8874"/>
                      <a:pt x="668" y="8674"/>
                      <a:pt x="734" y="8473"/>
                    </a:cubicBezTo>
                    <a:cubicBezTo>
                      <a:pt x="734" y="8340"/>
                      <a:pt x="668" y="8240"/>
                      <a:pt x="568" y="8207"/>
                    </a:cubicBezTo>
                    <a:close/>
                    <a:moveTo>
                      <a:pt x="234" y="10075"/>
                    </a:moveTo>
                    <a:cubicBezTo>
                      <a:pt x="134" y="10075"/>
                      <a:pt x="1" y="10175"/>
                      <a:pt x="1" y="10308"/>
                    </a:cubicBezTo>
                    <a:lnTo>
                      <a:pt x="1" y="10909"/>
                    </a:lnTo>
                    <a:cubicBezTo>
                      <a:pt x="1" y="11042"/>
                      <a:pt x="101" y="11142"/>
                      <a:pt x="234" y="11142"/>
                    </a:cubicBezTo>
                    <a:cubicBezTo>
                      <a:pt x="334" y="11142"/>
                      <a:pt x="434" y="11009"/>
                      <a:pt x="434" y="10909"/>
                    </a:cubicBezTo>
                    <a:lnTo>
                      <a:pt x="434" y="10308"/>
                    </a:lnTo>
                    <a:cubicBezTo>
                      <a:pt x="434" y="10208"/>
                      <a:pt x="334" y="10075"/>
                      <a:pt x="234" y="10075"/>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26" name="Google Shape;1526;p66"/>
              <p:cNvSpPr/>
              <p:nvPr/>
            </p:nvSpPr>
            <p:spPr>
              <a:xfrm>
                <a:off x="4141198" y="2563464"/>
                <a:ext cx="64481" cy="65578"/>
              </a:xfrm>
              <a:custGeom>
                <a:avLst/>
                <a:gdLst/>
                <a:ahLst/>
                <a:cxnLst/>
                <a:rect l="l" t="t" r="r" b="b"/>
                <a:pathLst>
                  <a:path w="3937" h="4004" extrusionOk="0">
                    <a:moveTo>
                      <a:pt x="2368" y="1"/>
                    </a:moveTo>
                    <a:lnTo>
                      <a:pt x="0" y="2169"/>
                    </a:lnTo>
                    <a:lnTo>
                      <a:pt x="3936" y="4004"/>
                    </a:lnTo>
                    <a:lnTo>
                      <a:pt x="2368"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grpSp>
          <p:nvGrpSpPr>
            <p:cNvPr id="1527" name="Google Shape;1527;p66"/>
            <p:cNvGrpSpPr/>
            <p:nvPr/>
          </p:nvGrpSpPr>
          <p:grpSpPr>
            <a:xfrm>
              <a:off x="5098180" y="3525126"/>
              <a:ext cx="512603" cy="492364"/>
              <a:chOff x="5073207" y="3364372"/>
              <a:chExt cx="290657" cy="279197"/>
            </a:xfrm>
          </p:grpSpPr>
          <p:sp>
            <p:nvSpPr>
              <p:cNvPr id="1528" name="Google Shape;1528;p66"/>
              <p:cNvSpPr/>
              <p:nvPr/>
            </p:nvSpPr>
            <p:spPr>
              <a:xfrm>
                <a:off x="5073207" y="3423791"/>
                <a:ext cx="273171" cy="219779"/>
              </a:xfrm>
              <a:custGeom>
                <a:avLst/>
                <a:gdLst/>
                <a:ahLst/>
                <a:cxnLst/>
                <a:rect l="l" t="t" r="r" b="b"/>
                <a:pathLst>
                  <a:path w="16679" h="13419" extrusionOk="0">
                    <a:moveTo>
                      <a:pt x="16244" y="0"/>
                    </a:moveTo>
                    <a:cubicBezTo>
                      <a:pt x="16223" y="0"/>
                      <a:pt x="16202" y="3"/>
                      <a:pt x="16179" y="9"/>
                    </a:cubicBezTo>
                    <a:cubicBezTo>
                      <a:pt x="16145" y="9"/>
                      <a:pt x="16112" y="42"/>
                      <a:pt x="16079" y="142"/>
                    </a:cubicBezTo>
                    <a:cubicBezTo>
                      <a:pt x="16012" y="175"/>
                      <a:pt x="16012" y="275"/>
                      <a:pt x="16012" y="309"/>
                    </a:cubicBezTo>
                    <a:cubicBezTo>
                      <a:pt x="16079" y="476"/>
                      <a:pt x="16112" y="676"/>
                      <a:pt x="16145" y="876"/>
                    </a:cubicBezTo>
                    <a:cubicBezTo>
                      <a:pt x="16179" y="1009"/>
                      <a:pt x="16279" y="1043"/>
                      <a:pt x="16412" y="1043"/>
                    </a:cubicBezTo>
                    <a:cubicBezTo>
                      <a:pt x="16512" y="1009"/>
                      <a:pt x="16579" y="943"/>
                      <a:pt x="16579" y="809"/>
                    </a:cubicBezTo>
                    <a:lnTo>
                      <a:pt x="16445" y="175"/>
                    </a:lnTo>
                    <a:cubicBezTo>
                      <a:pt x="16418" y="65"/>
                      <a:pt x="16344" y="0"/>
                      <a:pt x="16244" y="0"/>
                    </a:cubicBezTo>
                    <a:close/>
                    <a:moveTo>
                      <a:pt x="16479" y="1843"/>
                    </a:moveTo>
                    <a:cubicBezTo>
                      <a:pt x="16412" y="1843"/>
                      <a:pt x="16345" y="1877"/>
                      <a:pt x="16312" y="1943"/>
                    </a:cubicBezTo>
                    <a:cubicBezTo>
                      <a:pt x="16279" y="1977"/>
                      <a:pt x="16279" y="2010"/>
                      <a:pt x="16279" y="2043"/>
                    </a:cubicBezTo>
                    <a:lnTo>
                      <a:pt x="16279" y="2677"/>
                    </a:lnTo>
                    <a:cubicBezTo>
                      <a:pt x="16279" y="2811"/>
                      <a:pt x="16345" y="2877"/>
                      <a:pt x="16479" y="2877"/>
                    </a:cubicBezTo>
                    <a:cubicBezTo>
                      <a:pt x="16612" y="2877"/>
                      <a:pt x="16679" y="2811"/>
                      <a:pt x="16679" y="2677"/>
                    </a:cubicBezTo>
                    <a:lnTo>
                      <a:pt x="16679" y="2043"/>
                    </a:lnTo>
                    <a:cubicBezTo>
                      <a:pt x="16679" y="1943"/>
                      <a:pt x="16612" y="1843"/>
                      <a:pt x="16479" y="1843"/>
                    </a:cubicBezTo>
                    <a:close/>
                    <a:moveTo>
                      <a:pt x="16445" y="3711"/>
                    </a:moveTo>
                    <a:cubicBezTo>
                      <a:pt x="16345" y="3711"/>
                      <a:pt x="16279" y="3778"/>
                      <a:pt x="16245" y="3811"/>
                    </a:cubicBezTo>
                    <a:cubicBezTo>
                      <a:pt x="16179" y="3845"/>
                      <a:pt x="16179" y="3845"/>
                      <a:pt x="16179" y="3878"/>
                    </a:cubicBezTo>
                    <a:cubicBezTo>
                      <a:pt x="16179" y="4112"/>
                      <a:pt x="16145" y="4312"/>
                      <a:pt x="16112" y="4512"/>
                    </a:cubicBezTo>
                    <a:cubicBezTo>
                      <a:pt x="16112" y="4645"/>
                      <a:pt x="16145" y="4712"/>
                      <a:pt x="16279" y="4779"/>
                    </a:cubicBezTo>
                    <a:cubicBezTo>
                      <a:pt x="16379" y="4779"/>
                      <a:pt x="16479" y="4712"/>
                      <a:pt x="16512" y="4612"/>
                    </a:cubicBezTo>
                    <a:cubicBezTo>
                      <a:pt x="16546" y="4378"/>
                      <a:pt x="16546" y="4178"/>
                      <a:pt x="16612" y="3978"/>
                    </a:cubicBezTo>
                    <a:cubicBezTo>
                      <a:pt x="16646" y="3845"/>
                      <a:pt x="16579" y="3711"/>
                      <a:pt x="16445" y="3711"/>
                    </a:cubicBezTo>
                    <a:close/>
                    <a:moveTo>
                      <a:pt x="16000" y="5533"/>
                    </a:moveTo>
                    <a:cubicBezTo>
                      <a:pt x="15920" y="5533"/>
                      <a:pt x="15845" y="5571"/>
                      <a:pt x="15845" y="5646"/>
                    </a:cubicBezTo>
                    <a:cubicBezTo>
                      <a:pt x="15812" y="5646"/>
                      <a:pt x="15812" y="5679"/>
                      <a:pt x="15812" y="5679"/>
                    </a:cubicBezTo>
                    <a:cubicBezTo>
                      <a:pt x="15745" y="5879"/>
                      <a:pt x="15678" y="6046"/>
                      <a:pt x="15612" y="6280"/>
                    </a:cubicBezTo>
                    <a:cubicBezTo>
                      <a:pt x="15578" y="6346"/>
                      <a:pt x="15612" y="6480"/>
                      <a:pt x="15745" y="6513"/>
                    </a:cubicBezTo>
                    <a:cubicBezTo>
                      <a:pt x="15761" y="6521"/>
                      <a:pt x="15780" y="6525"/>
                      <a:pt x="15801" y="6525"/>
                    </a:cubicBezTo>
                    <a:cubicBezTo>
                      <a:pt x="15869" y="6525"/>
                      <a:pt x="15953" y="6482"/>
                      <a:pt x="15978" y="6380"/>
                    </a:cubicBezTo>
                    <a:cubicBezTo>
                      <a:pt x="16079" y="6213"/>
                      <a:pt x="16112" y="6013"/>
                      <a:pt x="16179" y="5813"/>
                    </a:cubicBezTo>
                    <a:cubicBezTo>
                      <a:pt x="16245" y="5713"/>
                      <a:pt x="16179" y="5613"/>
                      <a:pt x="16079" y="5546"/>
                    </a:cubicBezTo>
                    <a:cubicBezTo>
                      <a:pt x="16054" y="5538"/>
                      <a:pt x="16026" y="5533"/>
                      <a:pt x="16000" y="5533"/>
                    </a:cubicBezTo>
                    <a:close/>
                    <a:moveTo>
                      <a:pt x="15278" y="7301"/>
                    </a:moveTo>
                    <a:cubicBezTo>
                      <a:pt x="15206" y="7301"/>
                      <a:pt x="15109" y="7332"/>
                      <a:pt x="15011" y="7381"/>
                    </a:cubicBezTo>
                    <a:cubicBezTo>
                      <a:pt x="14944" y="7547"/>
                      <a:pt x="14844" y="7781"/>
                      <a:pt x="14744" y="7948"/>
                    </a:cubicBezTo>
                    <a:cubicBezTo>
                      <a:pt x="14678" y="8048"/>
                      <a:pt x="14744" y="8181"/>
                      <a:pt x="14811" y="8214"/>
                    </a:cubicBezTo>
                    <a:cubicBezTo>
                      <a:pt x="14850" y="8234"/>
                      <a:pt x="14889" y="8242"/>
                      <a:pt x="14926" y="8242"/>
                    </a:cubicBezTo>
                    <a:cubicBezTo>
                      <a:pt x="15014" y="8242"/>
                      <a:pt x="15088" y="8195"/>
                      <a:pt x="15111" y="8148"/>
                    </a:cubicBezTo>
                    <a:cubicBezTo>
                      <a:pt x="15245" y="7981"/>
                      <a:pt x="15345" y="7747"/>
                      <a:pt x="15445" y="7581"/>
                    </a:cubicBezTo>
                    <a:cubicBezTo>
                      <a:pt x="15478" y="7481"/>
                      <a:pt x="15445" y="7347"/>
                      <a:pt x="15345" y="7314"/>
                    </a:cubicBezTo>
                    <a:cubicBezTo>
                      <a:pt x="15327" y="7305"/>
                      <a:pt x="15304" y="7301"/>
                      <a:pt x="15278" y="7301"/>
                    </a:cubicBezTo>
                    <a:close/>
                    <a:moveTo>
                      <a:pt x="14279" y="8845"/>
                    </a:moveTo>
                    <a:cubicBezTo>
                      <a:pt x="14218" y="8845"/>
                      <a:pt x="14152" y="8874"/>
                      <a:pt x="14110" y="8915"/>
                    </a:cubicBezTo>
                    <a:cubicBezTo>
                      <a:pt x="13977" y="9115"/>
                      <a:pt x="13844" y="9215"/>
                      <a:pt x="13744" y="9382"/>
                    </a:cubicBezTo>
                    <a:cubicBezTo>
                      <a:pt x="13643" y="9515"/>
                      <a:pt x="13643" y="9649"/>
                      <a:pt x="13744" y="9682"/>
                    </a:cubicBezTo>
                    <a:cubicBezTo>
                      <a:pt x="13777" y="9716"/>
                      <a:pt x="13827" y="9732"/>
                      <a:pt x="13877" y="9732"/>
                    </a:cubicBezTo>
                    <a:cubicBezTo>
                      <a:pt x="13927" y="9732"/>
                      <a:pt x="13977" y="9716"/>
                      <a:pt x="14010" y="9682"/>
                    </a:cubicBezTo>
                    <a:cubicBezTo>
                      <a:pt x="14177" y="9515"/>
                      <a:pt x="14311" y="9349"/>
                      <a:pt x="14444" y="9182"/>
                    </a:cubicBezTo>
                    <a:cubicBezTo>
                      <a:pt x="14511" y="9082"/>
                      <a:pt x="14477" y="8982"/>
                      <a:pt x="14377" y="8882"/>
                    </a:cubicBezTo>
                    <a:cubicBezTo>
                      <a:pt x="14352" y="8856"/>
                      <a:pt x="14317" y="8845"/>
                      <a:pt x="14279" y="8845"/>
                    </a:cubicBezTo>
                    <a:close/>
                    <a:moveTo>
                      <a:pt x="13006" y="10208"/>
                    </a:moveTo>
                    <a:cubicBezTo>
                      <a:pt x="12951" y="10208"/>
                      <a:pt x="12893" y="10233"/>
                      <a:pt x="12843" y="10283"/>
                    </a:cubicBezTo>
                    <a:cubicBezTo>
                      <a:pt x="12743" y="10449"/>
                      <a:pt x="12576" y="10549"/>
                      <a:pt x="12409" y="10683"/>
                    </a:cubicBezTo>
                    <a:cubicBezTo>
                      <a:pt x="12365" y="10683"/>
                      <a:pt x="12350" y="10698"/>
                      <a:pt x="12345" y="10698"/>
                    </a:cubicBezTo>
                    <a:cubicBezTo>
                      <a:pt x="12343" y="10698"/>
                      <a:pt x="12343" y="10694"/>
                      <a:pt x="12343" y="10683"/>
                    </a:cubicBezTo>
                    <a:cubicBezTo>
                      <a:pt x="12309" y="10783"/>
                      <a:pt x="12309" y="10850"/>
                      <a:pt x="12343" y="10916"/>
                    </a:cubicBezTo>
                    <a:cubicBezTo>
                      <a:pt x="12407" y="10981"/>
                      <a:pt x="12486" y="11018"/>
                      <a:pt x="12551" y="11018"/>
                    </a:cubicBezTo>
                    <a:cubicBezTo>
                      <a:pt x="12587" y="11018"/>
                      <a:pt x="12619" y="11007"/>
                      <a:pt x="12643" y="10983"/>
                    </a:cubicBezTo>
                    <a:cubicBezTo>
                      <a:pt x="12810" y="10850"/>
                      <a:pt x="12976" y="10683"/>
                      <a:pt x="13143" y="10549"/>
                    </a:cubicBezTo>
                    <a:cubicBezTo>
                      <a:pt x="13243" y="10483"/>
                      <a:pt x="13243" y="10349"/>
                      <a:pt x="13143" y="10283"/>
                    </a:cubicBezTo>
                    <a:cubicBezTo>
                      <a:pt x="13110" y="10233"/>
                      <a:pt x="13060" y="10208"/>
                      <a:pt x="13006" y="10208"/>
                    </a:cubicBezTo>
                    <a:close/>
                    <a:moveTo>
                      <a:pt x="235" y="11422"/>
                    </a:moveTo>
                    <a:cubicBezTo>
                      <a:pt x="161" y="11422"/>
                      <a:pt x="90" y="11460"/>
                      <a:pt x="67" y="11483"/>
                    </a:cubicBezTo>
                    <a:cubicBezTo>
                      <a:pt x="0" y="11550"/>
                      <a:pt x="67" y="11717"/>
                      <a:pt x="134" y="11750"/>
                    </a:cubicBezTo>
                    <a:cubicBezTo>
                      <a:pt x="301" y="11884"/>
                      <a:pt x="501" y="12017"/>
                      <a:pt x="668" y="12117"/>
                    </a:cubicBezTo>
                    <a:cubicBezTo>
                      <a:pt x="701" y="12126"/>
                      <a:pt x="734" y="12130"/>
                      <a:pt x="766" y="12130"/>
                    </a:cubicBezTo>
                    <a:cubicBezTo>
                      <a:pt x="861" y="12130"/>
                      <a:pt x="943" y="12092"/>
                      <a:pt x="968" y="12017"/>
                    </a:cubicBezTo>
                    <a:cubicBezTo>
                      <a:pt x="1001" y="11884"/>
                      <a:pt x="968" y="11784"/>
                      <a:pt x="901" y="11717"/>
                    </a:cubicBezTo>
                    <a:cubicBezTo>
                      <a:pt x="668" y="11650"/>
                      <a:pt x="501" y="11550"/>
                      <a:pt x="334" y="11450"/>
                    </a:cubicBezTo>
                    <a:cubicBezTo>
                      <a:pt x="303" y="11429"/>
                      <a:pt x="269" y="11422"/>
                      <a:pt x="235" y="11422"/>
                    </a:cubicBezTo>
                    <a:close/>
                    <a:moveTo>
                      <a:pt x="11516" y="11406"/>
                    </a:moveTo>
                    <a:cubicBezTo>
                      <a:pt x="11475" y="11406"/>
                      <a:pt x="11436" y="11422"/>
                      <a:pt x="11409" y="11450"/>
                    </a:cubicBezTo>
                    <a:cubicBezTo>
                      <a:pt x="11242" y="11517"/>
                      <a:pt x="11008" y="11650"/>
                      <a:pt x="10841" y="11717"/>
                    </a:cubicBezTo>
                    <a:cubicBezTo>
                      <a:pt x="10808" y="11717"/>
                      <a:pt x="10808" y="11750"/>
                      <a:pt x="10775" y="11850"/>
                    </a:cubicBezTo>
                    <a:cubicBezTo>
                      <a:pt x="10741" y="11884"/>
                      <a:pt x="10741" y="11984"/>
                      <a:pt x="10775" y="12051"/>
                    </a:cubicBezTo>
                    <a:cubicBezTo>
                      <a:pt x="10825" y="12126"/>
                      <a:pt x="10912" y="12163"/>
                      <a:pt x="10995" y="12163"/>
                    </a:cubicBezTo>
                    <a:cubicBezTo>
                      <a:pt x="11023" y="12163"/>
                      <a:pt x="11050" y="12159"/>
                      <a:pt x="11075" y="12151"/>
                    </a:cubicBezTo>
                    <a:cubicBezTo>
                      <a:pt x="11242" y="12017"/>
                      <a:pt x="11442" y="11950"/>
                      <a:pt x="11609" y="11817"/>
                    </a:cubicBezTo>
                    <a:cubicBezTo>
                      <a:pt x="11742" y="11717"/>
                      <a:pt x="11742" y="11617"/>
                      <a:pt x="11675" y="11517"/>
                    </a:cubicBezTo>
                    <a:cubicBezTo>
                      <a:pt x="11636" y="11439"/>
                      <a:pt x="11574" y="11406"/>
                      <a:pt x="11516" y="11406"/>
                    </a:cubicBezTo>
                    <a:close/>
                    <a:moveTo>
                      <a:pt x="9859" y="12205"/>
                    </a:moveTo>
                    <a:cubicBezTo>
                      <a:pt x="9833" y="12205"/>
                      <a:pt x="9806" y="12209"/>
                      <a:pt x="9774" y="12217"/>
                    </a:cubicBezTo>
                    <a:cubicBezTo>
                      <a:pt x="9574" y="12317"/>
                      <a:pt x="9407" y="12351"/>
                      <a:pt x="9174" y="12451"/>
                    </a:cubicBezTo>
                    <a:cubicBezTo>
                      <a:pt x="9140" y="12484"/>
                      <a:pt x="9107" y="12484"/>
                      <a:pt x="9107" y="12551"/>
                    </a:cubicBezTo>
                    <a:lnTo>
                      <a:pt x="9107" y="12718"/>
                    </a:lnTo>
                    <a:cubicBezTo>
                      <a:pt x="9134" y="12800"/>
                      <a:pt x="9207" y="12860"/>
                      <a:pt x="9288" y="12860"/>
                    </a:cubicBezTo>
                    <a:cubicBezTo>
                      <a:pt x="9305" y="12860"/>
                      <a:pt x="9323" y="12857"/>
                      <a:pt x="9340" y="12851"/>
                    </a:cubicBezTo>
                    <a:cubicBezTo>
                      <a:pt x="9507" y="12818"/>
                      <a:pt x="9707" y="12718"/>
                      <a:pt x="9941" y="12651"/>
                    </a:cubicBezTo>
                    <a:cubicBezTo>
                      <a:pt x="10074" y="12551"/>
                      <a:pt x="10108" y="12484"/>
                      <a:pt x="10074" y="12351"/>
                    </a:cubicBezTo>
                    <a:cubicBezTo>
                      <a:pt x="9998" y="12249"/>
                      <a:pt x="9941" y="12205"/>
                      <a:pt x="9859" y="12205"/>
                    </a:cubicBezTo>
                    <a:close/>
                    <a:moveTo>
                      <a:pt x="1897" y="12256"/>
                    </a:moveTo>
                    <a:cubicBezTo>
                      <a:pt x="1832" y="12256"/>
                      <a:pt x="1759" y="12304"/>
                      <a:pt x="1735" y="12351"/>
                    </a:cubicBezTo>
                    <a:lnTo>
                      <a:pt x="1735" y="12384"/>
                    </a:lnTo>
                    <a:cubicBezTo>
                      <a:pt x="1668" y="12484"/>
                      <a:pt x="1735" y="12618"/>
                      <a:pt x="1835" y="12651"/>
                    </a:cubicBezTo>
                    <a:cubicBezTo>
                      <a:pt x="2002" y="12718"/>
                      <a:pt x="2202" y="12784"/>
                      <a:pt x="2435" y="12851"/>
                    </a:cubicBezTo>
                    <a:cubicBezTo>
                      <a:pt x="2451" y="12859"/>
                      <a:pt x="2471" y="12863"/>
                      <a:pt x="2492" y="12863"/>
                    </a:cubicBezTo>
                    <a:cubicBezTo>
                      <a:pt x="2560" y="12863"/>
                      <a:pt x="2644" y="12820"/>
                      <a:pt x="2669" y="12718"/>
                    </a:cubicBezTo>
                    <a:cubicBezTo>
                      <a:pt x="2702" y="12651"/>
                      <a:pt x="2669" y="12518"/>
                      <a:pt x="2569" y="12484"/>
                    </a:cubicBezTo>
                    <a:cubicBezTo>
                      <a:pt x="2335" y="12384"/>
                      <a:pt x="2169" y="12351"/>
                      <a:pt x="1968" y="12284"/>
                    </a:cubicBezTo>
                    <a:cubicBezTo>
                      <a:pt x="1949" y="12264"/>
                      <a:pt x="1924" y="12256"/>
                      <a:pt x="1897" y="12256"/>
                    </a:cubicBezTo>
                    <a:close/>
                    <a:moveTo>
                      <a:pt x="8052" y="12763"/>
                    </a:moveTo>
                    <a:cubicBezTo>
                      <a:pt x="8028" y="12763"/>
                      <a:pt x="8002" y="12770"/>
                      <a:pt x="7973" y="12784"/>
                    </a:cubicBezTo>
                    <a:cubicBezTo>
                      <a:pt x="7806" y="12818"/>
                      <a:pt x="7606" y="12851"/>
                      <a:pt x="7406" y="12884"/>
                    </a:cubicBezTo>
                    <a:cubicBezTo>
                      <a:pt x="7339" y="12884"/>
                      <a:pt x="7272" y="12951"/>
                      <a:pt x="7239" y="13018"/>
                    </a:cubicBezTo>
                    <a:cubicBezTo>
                      <a:pt x="7172" y="13051"/>
                      <a:pt x="7172" y="13118"/>
                      <a:pt x="7172" y="13151"/>
                    </a:cubicBezTo>
                    <a:cubicBezTo>
                      <a:pt x="7239" y="13285"/>
                      <a:pt x="7306" y="13318"/>
                      <a:pt x="7439" y="13318"/>
                    </a:cubicBezTo>
                    <a:lnTo>
                      <a:pt x="8073" y="13185"/>
                    </a:lnTo>
                    <a:cubicBezTo>
                      <a:pt x="8173" y="13151"/>
                      <a:pt x="8273" y="13051"/>
                      <a:pt x="8240" y="12951"/>
                    </a:cubicBezTo>
                    <a:cubicBezTo>
                      <a:pt x="8188" y="12847"/>
                      <a:pt x="8135" y="12763"/>
                      <a:pt x="8052" y="12763"/>
                    </a:cubicBezTo>
                    <a:close/>
                    <a:moveTo>
                      <a:pt x="3655" y="12804"/>
                    </a:moveTo>
                    <a:cubicBezTo>
                      <a:pt x="3594" y="12804"/>
                      <a:pt x="3540" y="12828"/>
                      <a:pt x="3470" y="12851"/>
                    </a:cubicBezTo>
                    <a:cubicBezTo>
                      <a:pt x="3436" y="12884"/>
                      <a:pt x="3436" y="12884"/>
                      <a:pt x="3436" y="12918"/>
                    </a:cubicBezTo>
                    <a:cubicBezTo>
                      <a:pt x="3436" y="13051"/>
                      <a:pt x="3470" y="13151"/>
                      <a:pt x="3603" y="13185"/>
                    </a:cubicBezTo>
                    <a:lnTo>
                      <a:pt x="4203" y="13318"/>
                    </a:lnTo>
                    <a:cubicBezTo>
                      <a:pt x="4226" y="13324"/>
                      <a:pt x="4249" y="13327"/>
                      <a:pt x="4271" y="13327"/>
                    </a:cubicBezTo>
                    <a:cubicBezTo>
                      <a:pt x="4379" y="13327"/>
                      <a:pt x="4470" y="13262"/>
                      <a:pt x="4470" y="13151"/>
                    </a:cubicBezTo>
                    <a:cubicBezTo>
                      <a:pt x="4504" y="13018"/>
                      <a:pt x="4437" y="12884"/>
                      <a:pt x="4303" y="12884"/>
                    </a:cubicBezTo>
                    <a:cubicBezTo>
                      <a:pt x="4137" y="12884"/>
                      <a:pt x="3937" y="12851"/>
                      <a:pt x="3736" y="12818"/>
                    </a:cubicBezTo>
                    <a:cubicBezTo>
                      <a:pt x="3707" y="12808"/>
                      <a:pt x="3681" y="12804"/>
                      <a:pt x="3655" y="12804"/>
                    </a:cubicBezTo>
                    <a:close/>
                    <a:moveTo>
                      <a:pt x="5571" y="13018"/>
                    </a:moveTo>
                    <a:cubicBezTo>
                      <a:pt x="5471" y="13018"/>
                      <a:pt x="5438" y="13018"/>
                      <a:pt x="5404" y="13151"/>
                    </a:cubicBezTo>
                    <a:cubicBezTo>
                      <a:pt x="5338" y="13151"/>
                      <a:pt x="5338" y="13185"/>
                      <a:pt x="5338" y="13218"/>
                    </a:cubicBezTo>
                    <a:cubicBezTo>
                      <a:pt x="5338" y="13351"/>
                      <a:pt x="5438" y="13418"/>
                      <a:pt x="5571" y="13418"/>
                    </a:cubicBezTo>
                    <a:lnTo>
                      <a:pt x="6171" y="13418"/>
                    </a:lnTo>
                    <a:cubicBezTo>
                      <a:pt x="6305" y="13418"/>
                      <a:pt x="6405" y="13351"/>
                      <a:pt x="6405" y="13218"/>
                    </a:cubicBezTo>
                    <a:cubicBezTo>
                      <a:pt x="6405" y="13085"/>
                      <a:pt x="6305" y="13018"/>
                      <a:pt x="6171" y="13018"/>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29" name="Google Shape;1529;p66"/>
              <p:cNvSpPr/>
              <p:nvPr/>
            </p:nvSpPr>
            <p:spPr>
              <a:xfrm>
                <a:off x="5313043" y="3364372"/>
                <a:ext cx="50821" cy="69951"/>
              </a:xfrm>
              <a:custGeom>
                <a:avLst/>
                <a:gdLst/>
                <a:ahLst/>
                <a:cxnLst/>
                <a:rect l="l" t="t" r="r" b="b"/>
                <a:pathLst>
                  <a:path w="3103" h="4271" extrusionOk="0">
                    <a:moveTo>
                      <a:pt x="501" y="1"/>
                    </a:moveTo>
                    <a:lnTo>
                      <a:pt x="0" y="4270"/>
                    </a:lnTo>
                    <a:lnTo>
                      <a:pt x="3102" y="3403"/>
                    </a:lnTo>
                    <a:lnTo>
                      <a:pt x="501"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grpSp>
          <p:nvGrpSpPr>
            <p:cNvPr id="1530" name="Google Shape;1530;p66"/>
            <p:cNvGrpSpPr/>
            <p:nvPr/>
          </p:nvGrpSpPr>
          <p:grpSpPr>
            <a:xfrm>
              <a:off x="5757089" y="2530897"/>
              <a:ext cx="539297" cy="559736"/>
              <a:chOff x="4784746" y="2592977"/>
              <a:chExt cx="279197" cy="289778"/>
            </a:xfrm>
          </p:grpSpPr>
          <p:sp>
            <p:nvSpPr>
              <p:cNvPr id="1531" name="Google Shape;1531;p66"/>
              <p:cNvSpPr/>
              <p:nvPr/>
            </p:nvSpPr>
            <p:spPr>
              <a:xfrm>
                <a:off x="4843214" y="2609912"/>
                <a:ext cx="220728" cy="272844"/>
              </a:xfrm>
              <a:custGeom>
                <a:avLst/>
                <a:gdLst/>
                <a:ahLst/>
                <a:cxnLst/>
                <a:rect l="l" t="t" r="r" b="b"/>
                <a:pathLst>
                  <a:path w="13477" h="16659" extrusionOk="0">
                    <a:moveTo>
                      <a:pt x="2135" y="0"/>
                    </a:moveTo>
                    <a:cubicBezTo>
                      <a:pt x="2001" y="0"/>
                      <a:pt x="1935" y="67"/>
                      <a:pt x="1935" y="200"/>
                    </a:cubicBezTo>
                    <a:cubicBezTo>
                      <a:pt x="1935" y="301"/>
                      <a:pt x="1968" y="334"/>
                      <a:pt x="2001" y="367"/>
                    </a:cubicBezTo>
                    <a:cubicBezTo>
                      <a:pt x="2035" y="434"/>
                      <a:pt x="2068" y="434"/>
                      <a:pt x="2135" y="434"/>
                    </a:cubicBezTo>
                    <a:lnTo>
                      <a:pt x="2769" y="434"/>
                    </a:lnTo>
                    <a:cubicBezTo>
                      <a:pt x="2869" y="434"/>
                      <a:pt x="2969" y="334"/>
                      <a:pt x="2969" y="200"/>
                    </a:cubicBezTo>
                    <a:cubicBezTo>
                      <a:pt x="2969" y="67"/>
                      <a:pt x="2869" y="0"/>
                      <a:pt x="2769" y="0"/>
                    </a:cubicBezTo>
                    <a:close/>
                    <a:moveTo>
                      <a:pt x="3995" y="61"/>
                    </a:moveTo>
                    <a:cubicBezTo>
                      <a:pt x="3903" y="61"/>
                      <a:pt x="3803" y="151"/>
                      <a:pt x="3803" y="267"/>
                    </a:cubicBezTo>
                    <a:cubicBezTo>
                      <a:pt x="3769" y="334"/>
                      <a:pt x="3803" y="434"/>
                      <a:pt x="3869" y="467"/>
                    </a:cubicBezTo>
                    <a:cubicBezTo>
                      <a:pt x="3903" y="501"/>
                      <a:pt x="3903" y="501"/>
                      <a:pt x="3970" y="501"/>
                    </a:cubicBezTo>
                    <a:cubicBezTo>
                      <a:pt x="4170" y="501"/>
                      <a:pt x="4370" y="534"/>
                      <a:pt x="4570" y="567"/>
                    </a:cubicBezTo>
                    <a:cubicBezTo>
                      <a:pt x="4703" y="567"/>
                      <a:pt x="4803" y="534"/>
                      <a:pt x="4837" y="401"/>
                    </a:cubicBezTo>
                    <a:cubicBezTo>
                      <a:pt x="4837" y="301"/>
                      <a:pt x="4803" y="200"/>
                      <a:pt x="4670" y="167"/>
                    </a:cubicBezTo>
                    <a:cubicBezTo>
                      <a:pt x="4470" y="134"/>
                      <a:pt x="4270" y="134"/>
                      <a:pt x="4036" y="67"/>
                    </a:cubicBezTo>
                    <a:cubicBezTo>
                      <a:pt x="4023" y="63"/>
                      <a:pt x="4009" y="61"/>
                      <a:pt x="3995" y="61"/>
                    </a:cubicBezTo>
                    <a:close/>
                    <a:moveTo>
                      <a:pt x="834" y="134"/>
                    </a:moveTo>
                    <a:lnTo>
                      <a:pt x="200" y="267"/>
                    </a:lnTo>
                    <a:cubicBezTo>
                      <a:pt x="100" y="301"/>
                      <a:pt x="0" y="367"/>
                      <a:pt x="33" y="501"/>
                    </a:cubicBezTo>
                    <a:cubicBezTo>
                      <a:pt x="100" y="534"/>
                      <a:pt x="100" y="601"/>
                      <a:pt x="167" y="634"/>
                    </a:cubicBezTo>
                    <a:cubicBezTo>
                      <a:pt x="200" y="667"/>
                      <a:pt x="300" y="667"/>
                      <a:pt x="334" y="667"/>
                    </a:cubicBezTo>
                    <a:cubicBezTo>
                      <a:pt x="500" y="634"/>
                      <a:pt x="701" y="567"/>
                      <a:pt x="934" y="534"/>
                    </a:cubicBezTo>
                    <a:cubicBezTo>
                      <a:pt x="1034" y="501"/>
                      <a:pt x="1067" y="434"/>
                      <a:pt x="1067" y="301"/>
                    </a:cubicBezTo>
                    <a:cubicBezTo>
                      <a:pt x="1034" y="167"/>
                      <a:pt x="967" y="134"/>
                      <a:pt x="834" y="134"/>
                    </a:cubicBezTo>
                    <a:close/>
                    <a:moveTo>
                      <a:pt x="5815" y="489"/>
                    </a:moveTo>
                    <a:cubicBezTo>
                      <a:pt x="5747" y="489"/>
                      <a:pt x="5663" y="532"/>
                      <a:pt x="5637" y="634"/>
                    </a:cubicBezTo>
                    <a:cubicBezTo>
                      <a:pt x="5604" y="701"/>
                      <a:pt x="5637" y="834"/>
                      <a:pt x="5704" y="834"/>
                    </a:cubicBezTo>
                    <a:cubicBezTo>
                      <a:pt x="5704" y="868"/>
                      <a:pt x="5771" y="868"/>
                      <a:pt x="5771" y="868"/>
                    </a:cubicBezTo>
                    <a:cubicBezTo>
                      <a:pt x="5971" y="968"/>
                      <a:pt x="6138" y="1001"/>
                      <a:pt x="6338" y="1101"/>
                    </a:cubicBezTo>
                    <a:cubicBezTo>
                      <a:pt x="6362" y="1109"/>
                      <a:pt x="6385" y="1113"/>
                      <a:pt x="6408" y="1113"/>
                    </a:cubicBezTo>
                    <a:cubicBezTo>
                      <a:pt x="6483" y="1113"/>
                      <a:pt x="6554" y="1070"/>
                      <a:pt x="6605" y="968"/>
                    </a:cubicBezTo>
                    <a:cubicBezTo>
                      <a:pt x="6638" y="868"/>
                      <a:pt x="6605" y="734"/>
                      <a:pt x="6471" y="701"/>
                    </a:cubicBezTo>
                    <a:cubicBezTo>
                      <a:pt x="6305" y="634"/>
                      <a:pt x="6104" y="567"/>
                      <a:pt x="5871" y="501"/>
                    </a:cubicBezTo>
                    <a:cubicBezTo>
                      <a:pt x="5855" y="493"/>
                      <a:pt x="5836" y="489"/>
                      <a:pt x="5815" y="489"/>
                    </a:cubicBezTo>
                    <a:close/>
                    <a:moveTo>
                      <a:pt x="7564" y="1240"/>
                    </a:moveTo>
                    <a:cubicBezTo>
                      <a:pt x="7483" y="1240"/>
                      <a:pt x="7419" y="1287"/>
                      <a:pt x="7372" y="1335"/>
                    </a:cubicBezTo>
                    <a:cubicBezTo>
                      <a:pt x="7305" y="1435"/>
                      <a:pt x="7339" y="1535"/>
                      <a:pt x="7472" y="1668"/>
                    </a:cubicBezTo>
                    <a:cubicBezTo>
                      <a:pt x="7639" y="1735"/>
                      <a:pt x="7839" y="1835"/>
                      <a:pt x="8006" y="1968"/>
                    </a:cubicBezTo>
                    <a:cubicBezTo>
                      <a:pt x="8039" y="1977"/>
                      <a:pt x="8072" y="1981"/>
                      <a:pt x="8104" y="1981"/>
                    </a:cubicBezTo>
                    <a:cubicBezTo>
                      <a:pt x="8200" y="1981"/>
                      <a:pt x="8281" y="1943"/>
                      <a:pt x="8306" y="1868"/>
                    </a:cubicBezTo>
                    <a:cubicBezTo>
                      <a:pt x="8339" y="1768"/>
                      <a:pt x="8306" y="1635"/>
                      <a:pt x="8206" y="1601"/>
                    </a:cubicBezTo>
                    <a:cubicBezTo>
                      <a:pt x="8039" y="1468"/>
                      <a:pt x="7839" y="1335"/>
                      <a:pt x="7672" y="1268"/>
                    </a:cubicBezTo>
                    <a:cubicBezTo>
                      <a:pt x="7633" y="1248"/>
                      <a:pt x="7597" y="1240"/>
                      <a:pt x="7564" y="1240"/>
                    </a:cubicBezTo>
                    <a:close/>
                    <a:moveTo>
                      <a:pt x="9473" y="2969"/>
                    </a:moveTo>
                    <a:cubicBezTo>
                      <a:pt x="9473" y="2986"/>
                      <a:pt x="9482" y="2994"/>
                      <a:pt x="9486" y="2994"/>
                    </a:cubicBezTo>
                    <a:cubicBezTo>
                      <a:pt x="9490" y="2994"/>
                      <a:pt x="9490" y="2986"/>
                      <a:pt x="9473" y="2969"/>
                    </a:cubicBezTo>
                    <a:close/>
                    <a:moveTo>
                      <a:pt x="9131" y="2208"/>
                    </a:moveTo>
                    <a:cubicBezTo>
                      <a:pt x="9073" y="2208"/>
                      <a:pt x="9012" y="2244"/>
                      <a:pt x="8973" y="2302"/>
                    </a:cubicBezTo>
                    <a:cubicBezTo>
                      <a:pt x="8873" y="2369"/>
                      <a:pt x="8940" y="2502"/>
                      <a:pt x="9006" y="2569"/>
                    </a:cubicBezTo>
                    <a:cubicBezTo>
                      <a:pt x="9173" y="2702"/>
                      <a:pt x="9307" y="2836"/>
                      <a:pt x="9473" y="2969"/>
                    </a:cubicBezTo>
                    <a:cubicBezTo>
                      <a:pt x="9540" y="3002"/>
                      <a:pt x="9599" y="3019"/>
                      <a:pt x="9644" y="3019"/>
                    </a:cubicBezTo>
                    <a:cubicBezTo>
                      <a:pt x="9690" y="3019"/>
                      <a:pt x="9724" y="3002"/>
                      <a:pt x="9740" y="2969"/>
                    </a:cubicBezTo>
                    <a:cubicBezTo>
                      <a:pt x="9840" y="2869"/>
                      <a:pt x="9840" y="2769"/>
                      <a:pt x="9740" y="2669"/>
                    </a:cubicBezTo>
                    <a:cubicBezTo>
                      <a:pt x="9574" y="2502"/>
                      <a:pt x="9407" y="2369"/>
                      <a:pt x="9240" y="2269"/>
                    </a:cubicBezTo>
                    <a:cubicBezTo>
                      <a:pt x="9212" y="2227"/>
                      <a:pt x="9172" y="2208"/>
                      <a:pt x="9131" y="2208"/>
                    </a:cubicBezTo>
                    <a:close/>
                    <a:moveTo>
                      <a:pt x="10491" y="3486"/>
                    </a:moveTo>
                    <a:cubicBezTo>
                      <a:pt x="10441" y="3486"/>
                      <a:pt x="10391" y="3503"/>
                      <a:pt x="10341" y="3536"/>
                    </a:cubicBezTo>
                    <a:cubicBezTo>
                      <a:pt x="10274" y="3636"/>
                      <a:pt x="10274" y="3770"/>
                      <a:pt x="10341" y="3836"/>
                    </a:cubicBezTo>
                    <a:cubicBezTo>
                      <a:pt x="10508" y="3970"/>
                      <a:pt x="10641" y="4137"/>
                      <a:pt x="10774" y="4303"/>
                    </a:cubicBezTo>
                    <a:lnTo>
                      <a:pt x="10774" y="4337"/>
                    </a:lnTo>
                    <a:cubicBezTo>
                      <a:pt x="10808" y="4353"/>
                      <a:pt x="10849" y="4362"/>
                      <a:pt x="10891" y="4362"/>
                    </a:cubicBezTo>
                    <a:cubicBezTo>
                      <a:pt x="10933" y="4362"/>
                      <a:pt x="10975" y="4353"/>
                      <a:pt x="11008" y="4337"/>
                    </a:cubicBezTo>
                    <a:cubicBezTo>
                      <a:pt x="11108" y="4270"/>
                      <a:pt x="11141" y="4137"/>
                      <a:pt x="11041" y="4037"/>
                    </a:cubicBezTo>
                    <a:cubicBezTo>
                      <a:pt x="10941" y="3870"/>
                      <a:pt x="10774" y="3703"/>
                      <a:pt x="10641" y="3536"/>
                    </a:cubicBezTo>
                    <a:cubicBezTo>
                      <a:pt x="10591" y="3503"/>
                      <a:pt x="10541" y="3486"/>
                      <a:pt x="10491" y="3486"/>
                    </a:cubicBezTo>
                    <a:close/>
                    <a:moveTo>
                      <a:pt x="11660" y="4984"/>
                    </a:moveTo>
                    <a:cubicBezTo>
                      <a:pt x="11619" y="4984"/>
                      <a:pt x="11578" y="4992"/>
                      <a:pt x="11542" y="5004"/>
                    </a:cubicBezTo>
                    <a:cubicBezTo>
                      <a:pt x="11442" y="5071"/>
                      <a:pt x="11442" y="5204"/>
                      <a:pt x="11475" y="5304"/>
                    </a:cubicBezTo>
                    <a:cubicBezTo>
                      <a:pt x="11542" y="5471"/>
                      <a:pt x="11675" y="5671"/>
                      <a:pt x="11775" y="5838"/>
                    </a:cubicBezTo>
                    <a:cubicBezTo>
                      <a:pt x="11808" y="5871"/>
                      <a:pt x="11808" y="5871"/>
                      <a:pt x="11875" y="5905"/>
                    </a:cubicBezTo>
                    <a:cubicBezTo>
                      <a:pt x="11909" y="5938"/>
                      <a:pt x="11942" y="5955"/>
                      <a:pt x="11979" y="5955"/>
                    </a:cubicBezTo>
                    <a:cubicBezTo>
                      <a:pt x="12017" y="5955"/>
                      <a:pt x="12059" y="5938"/>
                      <a:pt x="12109" y="5905"/>
                    </a:cubicBezTo>
                    <a:cubicBezTo>
                      <a:pt x="12175" y="5838"/>
                      <a:pt x="12209" y="5704"/>
                      <a:pt x="12175" y="5638"/>
                    </a:cubicBezTo>
                    <a:cubicBezTo>
                      <a:pt x="12042" y="5471"/>
                      <a:pt x="11975" y="5271"/>
                      <a:pt x="11842" y="5071"/>
                    </a:cubicBezTo>
                    <a:cubicBezTo>
                      <a:pt x="11800" y="5007"/>
                      <a:pt x="11730" y="4984"/>
                      <a:pt x="11660" y="4984"/>
                    </a:cubicBezTo>
                    <a:close/>
                    <a:moveTo>
                      <a:pt x="12513" y="6626"/>
                    </a:moveTo>
                    <a:cubicBezTo>
                      <a:pt x="12490" y="6626"/>
                      <a:pt x="12466" y="6631"/>
                      <a:pt x="12442" y="6638"/>
                    </a:cubicBezTo>
                    <a:cubicBezTo>
                      <a:pt x="12309" y="6705"/>
                      <a:pt x="12275" y="6805"/>
                      <a:pt x="12309" y="6939"/>
                    </a:cubicBezTo>
                    <a:cubicBezTo>
                      <a:pt x="12376" y="7139"/>
                      <a:pt x="12442" y="7306"/>
                      <a:pt x="12509" y="7506"/>
                    </a:cubicBezTo>
                    <a:cubicBezTo>
                      <a:pt x="12509" y="7539"/>
                      <a:pt x="12542" y="7572"/>
                      <a:pt x="12642" y="7606"/>
                    </a:cubicBezTo>
                    <a:lnTo>
                      <a:pt x="12809" y="7606"/>
                    </a:lnTo>
                    <a:cubicBezTo>
                      <a:pt x="12876" y="7539"/>
                      <a:pt x="12976" y="7472"/>
                      <a:pt x="12943" y="7339"/>
                    </a:cubicBezTo>
                    <a:cubicBezTo>
                      <a:pt x="12876" y="7172"/>
                      <a:pt x="12809" y="6972"/>
                      <a:pt x="12709" y="6772"/>
                    </a:cubicBezTo>
                    <a:cubicBezTo>
                      <a:pt x="12658" y="6670"/>
                      <a:pt x="12588" y="6626"/>
                      <a:pt x="12513" y="6626"/>
                    </a:cubicBezTo>
                    <a:close/>
                    <a:moveTo>
                      <a:pt x="13039" y="8465"/>
                    </a:moveTo>
                    <a:cubicBezTo>
                      <a:pt x="13020" y="8465"/>
                      <a:pt x="12999" y="8467"/>
                      <a:pt x="12976" y="8473"/>
                    </a:cubicBezTo>
                    <a:cubicBezTo>
                      <a:pt x="12843" y="8506"/>
                      <a:pt x="12776" y="8606"/>
                      <a:pt x="12809" y="8707"/>
                    </a:cubicBezTo>
                    <a:cubicBezTo>
                      <a:pt x="12843" y="8873"/>
                      <a:pt x="12876" y="9107"/>
                      <a:pt x="12943" y="9307"/>
                    </a:cubicBezTo>
                    <a:cubicBezTo>
                      <a:pt x="12976" y="9340"/>
                      <a:pt x="12976" y="9440"/>
                      <a:pt x="13043" y="9474"/>
                    </a:cubicBezTo>
                    <a:cubicBezTo>
                      <a:pt x="13109" y="9507"/>
                      <a:pt x="13143" y="9507"/>
                      <a:pt x="13176" y="9507"/>
                    </a:cubicBezTo>
                    <a:cubicBezTo>
                      <a:pt x="13310" y="9474"/>
                      <a:pt x="13343" y="9374"/>
                      <a:pt x="13343" y="9274"/>
                    </a:cubicBezTo>
                    <a:lnTo>
                      <a:pt x="13209" y="8640"/>
                    </a:lnTo>
                    <a:cubicBezTo>
                      <a:pt x="13182" y="8529"/>
                      <a:pt x="13131" y="8465"/>
                      <a:pt x="13039" y="8465"/>
                    </a:cubicBezTo>
                    <a:close/>
                    <a:moveTo>
                      <a:pt x="13276" y="10308"/>
                    </a:moveTo>
                    <a:cubicBezTo>
                      <a:pt x="13143" y="10308"/>
                      <a:pt x="13043" y="10374"/>
                      <a:pt x="13043" y="10508"/>
                    </a:cubicBezTo>
                    <a:lnTo>
                      <a:pt x="13043" y="11142"/>
                    </a:lnTo>
                    <a:cubicBezTo>
                      <a:pt x="13043" y="11208"/>
                      <a:pt x="13109" y="11275"/>
                      <a:pt x="13176" y="11308"/>
                    </a:cubicBezTo>
                    <a:cubicBezTo>
                      <a:pt x="13176" y="11342"/>
                      <a:pt x="13209" y="11342"/>
                      <a:pt x="13276" y="11342"/>
                    </a:cubicBezTo>
                    <a:cubicBezTo>
                      <a:pt x="13376" y="11342"/>
                      <a:pt x="13476" y="11275"/>
                      <a:pt x="13476" y="11142"/>
                    </a:cubicBezTo>
                    <a:lnTo>
                      <a:pt x="13476" y="10508"/>
                    </a:lnTo>
                    <a:cubicBezTo>
                      <a:pt x="13476" y="10374"/>
                      <a:pt x="13376" y="10308"/>
                      <a:pt x="13276" y="10308"/>
                    </a:cubicBezTo>
                    <a:close/>
                    <a:moveTo>
                      <a:pt x="13111" y="12201"/>
                    </a:moveTo>
                    <a:cubicBezTo>
                      <a:pt x="13011" y="12201"/>
                      <a:pt x="12943" y="12265"/>
                      <a:pt x="12943" y="12376"/>
                    </a:cubicBezTo>
                    <a:cubicBezTo>
                      <a:pt x="12943" y="12543"/>
                      <a:pt x="12876" y="12776"/>
                      <a:pt x="12843" y="12976"/>
                    </a:cubicBezTo>
                    <a:cubicBezTo>
                      <a:pt x="12843" y="13043"/>
                      <a:pt x="12876" y="13143"/>
                      <a:pt x="12876" y="13210"/>
                    </a:cubicBezTo>
                    <a:cubicBezTo>
                      <a:pt x="12909" y="13277"/>
                      <a:pt x="12909" y="13277"/>
                      <a:pt x="12976" y="13277"/>
                    </a:cubicBezTo>
                    <a:cubicBezTo>
                      <a:pt x="13109" y="13277"/>
                      <a:pt x="13176" y="13210"/>
                      <a:pt x="13209" y="13076"/>
                    </a:cubicBezTo>
                    <a:lnTo>
                      <a:pt x="13343" y="12476"/>
                    </a:lnTo>
                    <a:cubicBezTo>
                      <a:pt x="13376" y="12343"/>
                      <a:pt x="13310" y="12209"/>
                      <a:pt x="13176" y="12209"/>
                    </a:cubicBezTo>
                    <a:cubicBezTo>
                      <a:pt x="13153" y="12203"/>
                      <a:pt x="13131" y="12201"/>
                      <a:pt x="13111" y="12201"/>
                    </a:cubicBezTo>
                    <a:close/>
                    <a:moveTo>
                      <a:pt x="12739" y="13998"/>
                    </a:moveTo>
                    <a:cubicBezTo>
                      <a:pt x="12664" y="13998"/>
                      <a:pt x="12593" y="14042"/>
                      <a:pt x="12542" y="14144"/>
                    </a:cubicBezTo>
                    <a:cubicBezTo>
                      <a:pt x="12476" y="14344"/>
                      <a:pt x="12442" y="14511"/>
                      <a:pt x="12342" y="14711"/>
                    </a:cubicBezTo>
                    <a:cubicBezTo>
                      <a:pt x="12309" y="14811"/>
                      <a:pt x="12342" y="14944"/>
                      <a:pt x="12442" y="14978"/>
                    </a:cubicBezTo>
                    <a:lnTo>
                      <a:pt x="12476" y="14978"/>
                    </a:lnTo>
                    <a:cubicBezTo>
                      <a:pt x="12491" y="14986"/>
                      <a:pt x="12511" y="14990"/>
                      <a:pt x="12532" y="14990"/>
                    </a:cubicBezTo>
                    <a:cubicBezTo>
                      <a:pt x="12600" y="14990"/>
                      <a:pt x="12684" y="14946"/>
                      <a:pt x="12709" y="14844"/>
                    </a:cubicBezTo>
                    <a:cubicBezTo>
                      <a:pt x="12809" y="14678"/>
                      <a:pt x="12843" y="14477"/>
                      <a:pt x="12943" y="14277"/>
                    </a:cubicBezTo>
                    <a:cubicBezTo>
                      <a:pt x="12976" y="14177"/>
                      <a:pt x="12943" y="14044"/>
                      <a:pt x="12809" y="14010"/>
                    </a:cubicBezTo>
                    <a:cubicBezTo>
                      <a:pt x="12786" y="14002"/>
                      <a:pt x="12762" y="13998"/>
                      <a:pt x="12739" y="13998"/>
                    </a:cubicBezTo>
                    <a:close/>
                    <a:moveTo>
                      <a:pt x="11996" y="15699"/>
                    </a:moveTo>
                    <a:cubicBezTo>
                      <a:pt x="11915" y="15699"/>
                      <a:pt x="11834" y="15737"/>
                      <a:pt x="11808" y="15812"/>
                    </a:cubicBezTo>
                    <a:cubicBezTo>
                      <a:pt x="11708" y="16012"/>
                      <a:pt x="11642" y="16179"/>
                      <a:pt x="11508" y="16345"/>
                    </a:cubicBezTo>
                    <a:cubicBezTo>
                      <a:pt x="11475" y="16479"/>
                      <a:pt x="11475" y="16612"/>
                      <a:pt x="11542" y="16646"/>
                    </a:cubicBezTo>
                    <a:cubicBezTo>
                      <a:pt x="11567" y="16654"/>
                      <a:pt x="11596" y="16658"/>
                      <a:pt x="11626" y="16658"/>
                    </a:cubicBezTo>
                    <a:cubicBezTo>
                      <a:pt x="11717" y="16658"/>
                      <a:pt x="11817" y="16621"/>
                      <a:pt x="11842" y="16546"/>
                    </a:cubicBezTo>
                    <a:cubicBezTo>
                      <a:pt x="11975" y="16379"/>
                      <a:pt x="12075" y="16179"/>
                      <a:pt x="12175" y="16012"/>
                    </a:cubicBezTo>
                    <a:cubicBezTo>
                      <a:pt x="12209" y="15878"/>
                      <a:pt x="12175" y="15778"/>
                      <a:pt x="12075" y="15712"/>
                    </a:cubicBezTo>
                    <a:cubicBezTo>
                      <a:pt x="12050" y="15703"/>
                      <a:pt x="12023" y="15699"/>
                      <a:pt x="11996" y="15699"/>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32" name="Google Shape;1532;p66"/>
              <p:cNvSpPr/>
              <p:nvPr/>
            </p:nvSpPr>
            <p:spPr>
              <a:xfrm>
                <a:off x="4784746" y="2592977"/>
                <a:ext cx="69951" cy="50281"/>
              </a:xfrm>
              <a:custGeom>
                <a:avLst/>
                <a:gdLst/>
                <a:ahLst/>
                <a:cxnLst/>
                <a:rect l="l" t="t" r="r" b="b"/>
                <a:pathLst>
                  <a:path w="4271" h="3070" extrusionOk="0">
                    <a:moveTo>
                      <a:pt x="3403" y="0"/>
                    </a:moveTo>
                    <a:lnTo>
                      <a:pt x="1" y="2569"/>
                    </a:lnTo>
                    <a:lnTo>
                      <a:pt x="4271" y="3069"/>
                    </a:lnTo>
                    <a:lnTo>
                      <a:pt x="3403"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grpSp>
          <p:nvGrpSpPr>
            <p:cNvPr id="1533" name="Google Shape;1533;p66"/>
            <p:cNvGrpSpPr/>
            <p:nvPr/>
          </p:nvGrpSpPr>
          <p:grpSpPr>
            <a:xfrm>
              <a:off x="2644385" y="3855465"/>
              <a:ext cx="629327" cy="604510"/>
              <a:chOff x="3084080" y="3581804"/>
              <a:chExt cx="290106" cy="278640"/>
            </a:xfrm>
          </p:grpSpPr>
          <p:sp>
            <p:nvSpPr>
              <p:cNvPr id="1534" name="Google Shape;1534;p66"/>
              <p:cNvSpPr/>
              <p:nvPr/>
            </p:nvSpPr>
            <p:spPr>
              <a:xfrm>
                <a:off x="3101015" y="3640273"/>
                <a:ext cx="273171" cy="220172"/>
              </a:xfrm>
              <a:custGeom>
                <a:avLst/>
                <a:gdLst/>
                <a:ahLst/>
                <a:cxnLst/>
                <a:rect l="l" t="t" r="r" b="b"/>
                <a:pathLst>
                  <a:path w="16679" h="13443" extrusionOk="0">
                    <a:moveTo>
                      <a:pt x="500" y="0"/>
                    </a:moveTo>
                    <a:cubicBezTo>
                      <a:pt x="367" y="0"/>
                      <a:pt x="300" y="33"/>
                      <a:pt x="267" y="167"/>
                    </a:cubicBezTo>
                    <a:lnTo>
                      <a:pt x="134" y="801"/>
                    </a:lnTo>
                    <a:cubicBezTo>
                      <a:pt x="100" y="934"/>
                      <a:pt x="167" y="1034"/>
                      <a:pt x="300" y="1034"/>
                    </a:cubicBezTo>
                    <a:cubicBezTo>
                      <a:pt x="330" y="1049"/>
                      <a:pt x="359" y="1055"/>
                      <a:pt x="387" y="1055"/>
                    </a:cubicBezTo>
                    <a:cubicBezTo>
                      <a:pt x="486" y="1055"/>
                      <a:pt x="567" y="971"/>
                      <a:pt x="567" y="867"/>
                    </a:cubicBezTo>
                    <a:cubicBezTo>
                      <a:pt x="601" y="701"/>
                      <a:pt x="634" y="500"/>
                      <a:pt x="667" y="300"/>
                    </a:cubicBezTo>
                    <a:cubicBezTo>
                      <a:pt x="667" y="200"/>
                      <a:pt x="667" y="167"/>
                      <a:pt x="634" y="133"/>
                    </a:cubicBezTo>
                    <a:lnTo>
                      <a:pt x="500" y="0"/>
                    </a:lnTo>
                    <a:close/>
                    <a:moveTo>
                      <a:pt x="251" y="1892"/>
                    </a:moveTo>
                    <a:cubicBezTo>
                      <a:pt x="236" y="1892"/>
                      <a:pt x="219" y="1895"/>
                      <a:pt x="200" y="1901"/>
                    </a:cubicBezTo>
                    <a:cubicBezTo>
                      <a:pt x="100" y="1901"/>
                      <a:pt x="0" y="1968"/>
                      <a:pt x="0" y="2102"/>
                    </a:cubicBezTo>
                    <a:lnTo>
                      <a:pt x="0" y="2735"/>
                    </a:lnTo>
                    <a:cubicBezTo>
                      <a:pt x="0" y="2835"/>
                      <a:pt x="100" y="2935"/>
                      <a:pt x="200" y="2935"/>
                    </a:cubicBezTo>
                    <a:cubicBezTo>
                      <a:pt x="334" y="2935"/>
                      <a:pt x="434" y="2835"/>
                      <a:pt x="434" y="2735"/>
                    </a:cubicBezTo>
                    <a:lnTo>
                      <a:pt x="434" y="2102"/>
                    </a:lnTo>
                    <a:cubicBezTo>
                      <a:pt x="434" y="2068"/>
                      <a:pt x="434" y="2001"/>
                      <a:pt x="367" y="1968"/>
                    </a:cubicBezTo>
                    <a:cubicBezTo>
                      <a:pt x="340" y="1941"/>
                      <a:pt x="313" y="1892"/>
                      <a:pt x="251" y="1892"/>
                    </a:cubicBezTo>
                    <a:close/>
                    <a:moveTo>
                      <a:pt x="267" y="3769"/>
                    </a:moveTo>
                    <a:cubicBezTo>
                      <a:pt x="167" y="3803"/>
                      <a:pt x="100" y="3903"/>
                      <a:pt x="100" y="4003"/>
                    </a:cubicBezTo>
                    <a:cubicBezTo>
                      <a:pt x="100" y="4236"/>
                      <a:pt x="134" y="4437"/>
                      <a:pt x="167" y="4637"/>
                    </a:cubicBezTo>
                    <a:cubicBezTo>
                      <a:pt x="195" y="4747"/>
                      <a:pt x="268" y="4812"/>
                      <a:pt x="368" y="4812"/>
                    </a:cubicBezTo>
                    <a:cubicBezTo>
                      <a:pt x="389" y="4812"/>
                      <a:pt x="411" y="4809"/>
                      <a:pt x="434" y="4803"/>
                    </a:cubicBezTo>
                    <a:cubicBezTo>
                      <a:pt x="567" y="4770"/>
                      <a:pt x="634" y="4670"/>
                      <a:pt x="601" y="4570"/>
                    </a:cubicBezTo>
                    <a:cubicBezTo>
                      <a:pt x="534" y="4336"/>
                      <a:pt x="534" y="4136"/>
                      <a:pt x="500" y="3936"/>
                    </a:cubicBezTo>
                    <a:cubicBezTo>
                      <a:pt x="500" y="3903"/>
                      <a:pt x="467" y="3903"/>
                      <a:pt x="467" y="3836"/>
                    </a:cubicBezTo>
                    <a:cubicBezTo>
                      <a:pt x="434" y="3803"/>
                      <a:pt x="334" y="3769"/>
                      <a:pt x="267" y="3769"/>
                    </a:cubicBezTo>
                    <a:close/>
                    <a:moveTo>
                      <a:pt x="727" y="5591"/>
                    </a:moveTo>
                    <a:cubicBezTo>
                      <a:pt x="705" y="5591"/>
                      <a:pt x="685" y="5595"/>
                      <a:pt x="667" y="5604"/>
                    </a:cubicBezTo>
                    <a:cubicBezTo>
                      <a:pt x="601" y="5637"/>
                      <a:pt x="500" y="5737"/>
                      <a:pt x="567" y="5838"/>
                    </a:cubicBezTo>
                    <a:cubicBezTo>
                      <a:pt x="601" y="6004"/>
                      <a:pt x="667" y="6238"/>
                      <a:pt x="767" y="6438"/>
                    </a:cubicBezTo>
                    <a:cubicBezTo>
                      <a:pt x="793" y="6540"/>
                      <a:pt x="857" y="6583"/>
                      <a:pt x="931" y="6583"/>
                    </a:cubicBezTo>
                    <a:cubicBezTo>
                      <a:pt x="954" y="6583"/>
                      <a:pt x="977" y="6579"/>
                      <a:pt x="1001" y="6571"/>
                    </a:cubicBezTo>
                    <a:cubicBezTo>
                      <a:pt x="1134" y="6505"/>
                      <a:pt x="1168" y="6438"/>
                      <a:pt x="1134" y="6305"/>
                    </a:cubicBezTo>
                    <a:cubicBezTo>
                      <a:pt x="1034" y="6104"/>
                      <a:pt x="967" y="5938"/>
                      <a:pt x="934" y="5737"/>
                    </a:cubicBezTo>
                    <a:cubicBezTo>
                      <a:pt x="901" y="5737"/>
                      <a:pt x="901" y="5671"/>
                      <a:pt x="901" y="5671"/>
                    </a:cubicBezTo>
                    <a:cubicBezTo>
                      <a:pt x="852" y="5622"/>
                      <a:pt x="785" y="5591"/>
                      <a:pt x="727" y="5591"/>
                    </a:cubicBezTo>
                    <a:close/>
                    <a:moveTo>
                      <a:pt x="1421" y="7320"/>
                    </a:moveTo>
                    <a:cubicBezTo>
                      <a:pt x="1375" y="7320"/>
                      <a:pt x="1323" y="7328"/>
                      <a:pt x="1268" y="7339"/>
                    </a:cubicBezTo>
                    <a:cubicBezTo>
                      <a:pt x="1168" y="7439"/>
                      <a:pt x="1134" y="7572"/>
                      <a:pt x="1168" y="7639"/>
                    </a:cubicBezTo>
                    <a:cubicBezTo>
                      <a:pt x="1301" y="7806"/>
                      <a:pt x="1401" y="8006"/>
                      <a:pt x="1501" y="8173"/>
                    </a:cubicBezTo>
                    <a:cubicBezTo>
                      <a:pt x="1568" y="8262"/>
                      <a:pt x="1649" y="8291"/>
                      <a:pt x="1716" y="8291"/>
                    </a:cubicBezTo>
                    <a:cubicBezTo>
                      <a:pt x="1749" y="8291"/>
                      <a:pt x="1779" y="8284"/>
                      <a:pt x="1801" y="8273"/>
                    </a:cubicBezTo>
                    <a:cubicBezTo>
                      <a:pt x="1935" y="8173"/>
                      <a:pt x="1935" y="8072"/>
                      <a:pt x="1901" y="7972"/>
                    </a:cubicBezTo>
                    <a:cubicBezTo>
                      <a:pt x="1801" y="7806"/>
                      <a:pt x="1668" y="7639"/>
                      <a:pt x="1601" y="7439"/>
                    </a:cubicBezTo>
                    <a:cubicBezTo>
                      <a:pt x="1579" y="7350"/>
                      <a:pt x="1512" y="7320"/>
                      <a:pt x="1421" y="7320"/>
                    </a:cubicBezTo>
                    <a:close/>
                    <a:moveTo>
                      <a:pt x="2412" y="8889"/>
                    </a:moveTo>
                    <a:cubicBezTo>
                      <a:pt x="2375" y="8889"/>
                      <a:pt x="2339" y="8903"/>
                      <a:pt x="2302" y="8940"/>
                    </a:cubicBezTo>
                    <a:cubicBezTo>
                      <a:pt x="2235" y="9006"/>
                      <a:pt x="2168" y="9140"/>
                      <a:pt x="2268" y="9240"/>
                    </a:cubicBezTo>
                    <a:cubicBezTo>
                      <a:pt x="2402" y="9407"/>
                      <a:pt x="2569" y="9574"/>
                      <a:pt x="2669" y="9740"/>
                    </a:cubicBezTo>
                    <a:cubicBezTo>
                      <a:pt x="2719" y="9774"/>
                      <a:pt x="2777" y="9790"/>
                      <a:pt x="2831" y="9790"/>
                    </a:cubicBezTo>
                    <a:cubicBezTo>
                      <a:pt x="2885" y="9790"/>
                      <a:pt x="2936" y="9774"/>
                      <a:pt x="2969" y="9740"/>
                    </a:cubicBezTo>
                    <a:cubicBezTo>
                      <a:pt x="3069" y="9674"/>
                      <a:pt x="3069" y="9574"/>
                      <a:pt x="3002" y="9473"/>
                    </a:cubicBezTo>
                    <a:cubicBezTo>
                      <a:pt x="2835" y="9307"/>
                      <a:pt x="2735" y="9140"/>
                      <a:pt x="2602" y="8973"/>
                    </a:cubicBezTo>
                    <a:cubicBezTo>
                      <a:pt x="2539" y="8931"/>
                      <a:pt x="2475" y="8889"/>
                      <a:pt x="2412" y="8889"/>
                    </a:cubicBezTo>
                    <a:close/>
                    <a:moveTo>
                      <a:pt x="3740" y="10291"/>
                    </a:moveTo>
                    <a:cubicBezTo>
                      <a:pt x="3686" y="10291"/>
                      <a:pt x="3636" y="10307"/>
                      <a:pt x="3603" y="10341"/>
                    </a:cubicBezTo>
                    <a:cubicBezTo>
                      <a:pt x="3503" y="10441"/>
                      <a:pt x="3503" y="10574"/>
                      <a:pt x="3603" y="10641"/>
                    </a:cubicBezTo>
                    <a:cubicBezTo>
                      <a:pt x="3769" y="10808"/>
                      <a:pt x="3936" y="10941"/>
                      <a:pt x="4103" y="11075"/>
                    </a:cubicBezTo>
                    <a:cubicBezTo>
                      <a:pt x="4127" y="11087"/>
                      <a:pt x="4161" y="11095"/>
                      <a:pt x="4198" y="11095"/>
                    </a:cubicBezTo>
                    <a:cubicBezTo>
                      <a:pt x="4263" y="11095"/>
                      <a:pt x="4340" y="11071"/>
                      <a:pt x="4403" y="11008"/>
                    </a:cubicBezTo>
                    <a:cubicBezTo>
                      <a:pt x="4437" y="10941"/>
                      <a:pt x="4437" y="10841"/>
                      <a:pt x="4403" y="10774"/>
                    </a:cubicBezTo>
                    <a:cubicBezTo>
                      <a:pt x="4359" y="10774"/>
                      <a:pt x="4344" y="10760"/>
                      <a:pt x="4339" y="10760"/>
                    </a:cubicBezTo>
                    <a:cubicBezTo>
                      <a:pt x="4337" y="10760"/>
                      <a:pt x="4337" y="10763"/>
                      <a:pt x="4337" y="10774"/>
                    </a:cubicBezTo>
                    <a:cubicBezTo>
                      <a:pt x="4170" y="10608"/>
                      <a:pt x="4070" y="10474"/>
                      <a:pt x="3903" y="10341"/>
                    </a:cubicBezTo>
                    <a:cubicBezTo>
                      <a:pt x="3853" y="10307"/>
                      <a:pt x="3794" y="10291"/>
                      <a:pt x="3740" y="10291"/>
                    </a:cubicBezTo>
                    <a:close/>
                    <a:moveTo>
                      <a:pt x="5225" y="11381"/>
                    </a:moveTo>
                    <a:cubicBezTo>
                      <a:pt x="5148" y="11381"/>
                      <a:pt x="5051" y="11428"/>
                      <a:pt x="5004" y="11475"/>
                    </a:cubicBezTo>
                    <a:cubicBezTo>
                      <a:pt x="4970" y="11542"/>
                      <a:pt x="5004" y="11708"/>
                      <a:pt x="5104" y="11775"/>
                    </a:cubicBezTo>
                    <a:cubicBezTo>
                      <a:pt x="5271" y="11875"/>
                      <a:pt x="5471" y="12009"/>
                      <a:pt x="5637" y="12109"/>
                    </a:cubicBezTo>
                    <a:cubicBezTo>
                      <a:pt x="5671" y="12117"/>
                      <a:pt x="5704" y="12121"/>
                      <a:pt x="5736" y="12121"/>
                    </a:cubicBezTo>
                    <a:cubicBezTo>
                      <a:pt x="5831" y="12121"/>
                      <a:pt x="5913" y="12084"/>
                      <a:pt x="5938" y="12009"/>
                    </a:cubicBezTo>
                    <a:cubicBezTo>
                      <a:pt x="5971" y="11942"/>
                      <a:pt x="5971" y="11842"/>
                      <a:pt x="5938" y="11808"/>
                    </a:cubicBezTo>
                    <a:cubicBezTo>
                      <a:pt x="5904" y="11775"/>
                      <a:pt x="5904" y="11775"/>
                      <a:pt x="5838" y="11675"/>
                    </a:cubicBezTo>
                    <a:cubicBezTo>
                      <a:pt x="5637" y="11608"/>
                      <a:pt x="5471" y="11508"/>
                      <a:pt x="5304" y="11408"/>
                    </a:cubicBezTo>
                    <a:cubicBezTo>
                      <a:pt x="5284" y="11389"/>
                      <a:pt x="5256" y="11381"/>
                      <a:pt x="5225" y="11381"/>
                    </a:cubicBezTo>
                    <a:close/>
                    <a:moveTo>
                      <a:pt x="16482" y="11474"/>
                    </a:moveTo>
                    <a:cubicBezTo>
                      <a:pt x="16440" y="11474"/>
                      <a:pt x="16392" y="11485"/>
                      <a:pt x="16345" y="11508"/>
                    </a:cubicBezTo>
                    <a:cubicBezTo>
                      <a:pt x="16178" y="11608"/>
                      <a:pt x="15978" y="11742"/>
                      <a:pt x="15811" y="11808"/>
                    </a:cubicBezTo>
                    <a:cubicBezTo>
                      <a:pt x="15745" y="11909"/>
                      <a:pt x="15678" y="12009"/>
                      <a:pt x="15745" y="12109"/>
                    </a:cubicBezTo>
                    <a:cubicBezTo>
                      <a:pt x="15792" y="12156"/>
                      <a:pt x="15872" y="12203"/>
                      <a:pt x="15939" y="12203"/>
                    </a:cubicBezTo>
                    <a:cubicBezTo>
                      <a:pt x="15967" y="12203"/>
                      <a:pt x="15992" y="12195"/>
                      <a:pt x="16012" y="12175"/>
                    </a:cubicBezTo>
                    <a:cubicBezTo>
                      <a:pt x="16178" y="12075"/>
                      <a:pt x="16378" y="11975"/>
                      <a:pt x="16579" y="11842"/>
                    </a:cubicBezTo>
                    <a:cubicBezTo>
                      <a:pt x="16679" y="11775"/>
                      <a:pt x="16679" y="11642"/>
                      <a:pt x="16645" y="11575"/>
                    </a:cubicBezTo>
                    <a:cubicBezTo>
                      <a:pt x="16624" y="11510"/>
                      <a:pt x="16560" y="11474"/>
                      <a:pt x="16482" y="11474"/>
                    </a:cubicBezTo>
                    <a:close/>
                    <a:moveTo>
                      <a:pt x="6868" y="12215"/>
                    </a:moveTo>
                    <a:cubicBezTo>
                      <a:pt x="6785" y="12215"/>
                      <a:pt x="6720" y="12270"/>
                      <a:pt x="6672" y="12342"/>
                    </a:cubicBezTo>
                    <a:cubicBezTo>
                      <a:pt x="6638" y="12476"/>
                      <a:pt x="6672" y="12609"/>
                      <a:pt x="6805" y="12642"/>
                    </a:cubicBezTo>
                    <a:cubicBezTo>
                      <a:pt x="6972" y="12709"/>
                      <a:pt x="7172" y="12776"/>
                      <a:pt x="7405" y="12843"/>
                    </a:cubicBezTo>
                    <a:cubicBezTo>
                      <a:pt x="7421" y="12850"/>
                      <a:pt x="7441" y="12855"/>
                      <a:pt x="7462" y="12855"/>
                    </a:cubicBezTo>
                    <a:cubicBezTo>
                      <a:pt x="7530" y="12855"/>
                      <a:pt x="7613" y="12811"/>
                      <a:pt x="7639" y="12709"/>
                    </a:cubicBezTo>
                    <a:cubicBezTo>
                      <a:pt x="7672" y="12676"/>
                      <a:pt x="7672" y="12609"/>
                      <a:pt x="7639" y="12576"/>
                    </a:cubicBezTo>
                    <a:cubicBezTo>
                      <a:pt x="7606" y="12509"/>
                      <a:pt x="7572" y="12509"/>
                      <a:pt x="7572" y="12442"/>
                    </a:cubicBezTo>
                    <a:cubicBezTo>
                      <a:pt x="7339" y="12376"/>
                      <a:pt x="7172" y="12309"/>
                      <a:pt x="6972" y="12242"/>
                    </a:cubicBezTo>
                    <a:cubicBezTo>
                      <a:pt x="6934" y="12224"/>
                      <a:pt x="6900" y="12215"/>
                      <a:pt x="6868" y="12215"/>
                    </a:cubicBezTo>
                    <a:close/>
                    <a:moveTo>
                      <a:pt x="14818" y="12296"/>
                    </a:moveTo>
                    <a:cubicBezTo>
                      <a:pt x="14800" y="12296"/>
                      <a:pt x="14786" y="12301"/>
                      <a:pt x="14777" y="12309"/>
                    </a:cubicBezTo>
                    <a:cubicBezTo>
                      <a:pt x="14577" y="12376"/>
                      <a:pt x="14377" y="12442"/>
                      <a:pt x="14177" y="12509"/>
                    </a:cubicBezTo>
                    <a:cubicBezTo>
                      <a:pt x="14110" y="12576"/>
                      <a:pt x="14010" y="12642"/>
                      <a:pt x="14077" y="12776"/>
                    </a:cubicBezTo>
                    <a:cubicBezTo>
                      <a:pt x="14106" y="12833"/>
                      <a:pt x="14159" y="12916"/>
                      <a:pt x="14259" y="12916"/>
                    </a:cubicBezTo>
                    <a:cubicBezTo>
                      <a:pt x="14275" y="12916"/>
                      <a:pt x="14292" y="12914"/>
                      <a:pt x="14310" y="12909"/>
                    </a:cubicBezTo>
                    <a:cubicBezTo>
                      <a:pt x="14477" y="12843"/>
                      <a:pt x="14677" y="12776"/>
                      <a:pt x="14911" y="12676"/>
                    </a:cubicBezTo>
                    <a:cubicBezTo>
                      <a:pt x="14977" y="12642"/>
                      <a:pt x="15011" y="12509"/>
                      <a:pt x="14977" y="12409"/>
                    </a:cubicBezTo>
                    <a:cubicBezTo>
                      <a:pt x="14952" y="12334"/>
                      <a:pt x="14871" y="12296"/>
                      <a:pt x="14818" y="12296"/>
                    </a:cubicBezTo>
                    <a:close/>
                    <a:moveTo>
                      <a:pt x="8740" y="12776"/>
                    </a:moveTo>
                    <a:cubicBezTo>
                      <a:pt x="8606" y="12776"/>
                      <a:pt x="8506" y="12809"/>
                      <a:pt x="8473" y="12943"/>
                    </a:cubicBezTo>
                    <a:cubicBezTo>
                      <a:pt x="8473" y="13076"/>
                      <a:pt x="8506" y="13143"/>
                      <a:pt x="8640" y="13176"/>
                    </a:cubicBezTo>
                    <a:lnTo>
                      <a:pt x="9273" y="13310"/>
                    </a:lnTo>
                    <a:cubicBezTo>
                      <a:pt x="9296" y="13315"/>
                      <a:pt x="9318" y="13318"/>
                      <a:pt x="9339" y="13318"/>
                    </a:cubicBezTo>
                    <a:cubicBezTo>
                      <a:pt x="9438" y="13318"/>
                      <a:pt x="9507" y="13253"/>
                      <a:pt x="9507" y="13143"/>
                    </a:cubicBezTo>
                    <a:cubicBezTo>
                      <a:pt x="9507" y="13109"/>
                      <a:pt x="9507" y="13076"/>
                      <a:pt x="9474" y="13009"/>
                    </a:cubicBezTo>
                    <a:cubicBezTo>
                      <a:pt x="9440" y="12976"/>
                      <a:pt x="9407" y="12943"/>
                      <a:pt x="9307" y="12909"/>
                    </a:cubicBezTo>
                    <a:cubicBezTo>
                      <a:pt x="9140" y="12843"/>
                      <a:pt x="8940" y="12809"/>
                      <a:pt x="8740" y="12776"/>
                    </a:cubicBezTo>
                    <a:close/>
                    <a:moveTo>
                      <a:pt x="13078" y="12849"/>
                    </a:moveTo>
                    <a:cubicBezTo>
                      <a:pt x="13043" y="12849"/>
                      <a:pt x="12999" y="12867"/>
                      <a:pt x="12943" y="12909"/>
                    </a:cubicBezTo>
                    <a:cubicBezTo>
                      <a:pt x="12776" y="12909"/>
                      <a:pt x="12576" y="12943"/>
                      <a:pt x="12342" y="12976"/>
                    </a:cubicBezTo>
                    <a:cubicBezTo>
                      <a:pt x="12276" y="13009"/>
                      <a:pt x="12175" y="13109"/>
                      <a:pt x="12175" y="13243"/>
                    </a:cubicBezTo>
                    <a:cubicBezTo>
                      <a:pt x="12209" y="13343"/>
                      <a:pt x="12309" y="13410"/>
                      <a:pt x="12442" y="13410"/>
                    </a:cubicBezTo>
                    <a:lnTo>
                      <a:pt x="13043" y="13276"/>
                    </a:lnTo>
                    <a:cubicBezTo>
                      <a:pt x="13176" y="13209"/>
                      <a:pt x="13276" y="13143"/>
                      <a:pt x="13243" y="13009"/>
                    </a:cubicBezTo>
                    <a:cubicBezTo>
                      <a:pt x="13243" y="12976"/>
                      <a:pt x="13176" y="12943"/>
                      <a:pt x="13176" y="12943"/>
                    </a:cubicBezTo>
                    <a:cubicBezTo>
                      <a:pt x="13157" y="12884"/>
                      <a:pt x="13126" y="12849"/>
                      <a:pt x="13078" y="12849"/>
                    </a:cubicBezTo>
                    <a:close/>
                    <a:moveTo>
                      <a:pt x="10508" y="13009"/>
                    </a:moveTo>
                    <a:cubicBezTo>
                      <a:pt x="10408" y="13009"/>
                      <a:pt x="10307" y="13109"/>
                      <a:pt x="10307" y="13209"/>
                    </a:cubicBezTo>
                    <a:cubicBezTo>
                      <a:pt x="10307" y="13343"/>
                      <a:pt x="10408" y="13443"/>
                      <a:pt x="10508" y="13443"/>
                    </a:cubicBezTo>
                    <a:lnTo>
                      <a:pt x="11141" y="13443"/>
                    </a:lnTo>
                    <a:cubicBezTo>
                      <a:pt x="11275" y="13443"/>
                      <a:pt x="11342" y="13343"/>
                      <a:pt x="11342" y="13209"/>
                    </a:cubicBezTo>
                    <a:cubicBezTo>
                      <a:pt x="11342" y="13209"/>
                      <a:pt x="11308" y="13176"/>
                      <a:pt x="11308" y="13143"/>
                    </a:cubicBezTo>
                    <a:cubicBezTo>
                      <a:pt x="11308" y="13076"/>
                      <a:pt x="11241" y="13009"/>
                      <a:pt x="11141" y="13009"/>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35" name="Google Shape;1535;p66"/>
              <p:cNvSpPr/>
              <p:nvPr/>
            </p:nvSpPr>
            <p:spPr>
              <a:xfrm>
                <a:off x="3084080" y="3581804"/>
                <a:ext cx="50265" cy="69411"/>
              </a:xfrm>
              <a:custGeom>
                <a:avLst/>
                <a:gdLst/>
                <a:ahLst/>
                <a:cxnLst/>
                <a:rect l="l" t="t" r="r" b="b"/>
                <a:pathLst>
                  <a:path w="3069" h="4238" extrusionOk="0">
                    <a:moveTo>
                      <a:pt x="2602" y="1"/>
                    </a:moveTo>
                    <a:lnTo>
                      <a:pt x="0" y="3370"/>
                    </a:lnTo>
                    <a:lnTo>
                      <a:pt x="3069" y="4237"/>
                    </a:lnTo>
                    <a:lnTo>
                      <a:pt x="260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1536" name="Google Shape;1536;p66"/>
            <p:cNvSpPr/>
            <p:nvPr/>
          </p:nvSpPr>
          <p:spPr>
            <a:xfrm>
              <a:off x="4577941" y="2706451"/>
              <a:ext cx="21857" cy="22372"/>
            </a:xfrm>
            <a:custGeom>
              <a:avLst/>
              <a:gdLst/>
              <a:ahLst/>
              <a:cxnLst/>
              <a:rect l="l" t="t" r="r" b="b"/>
              <a:pathLst>
                <a:path w="1402" h="1435" extrusionOk="0">
                  <a:moveTo>
                    <a:pt x="701" y="1"/>
                  </a:moveTo>
                  <a:cubicBezTo>
                    <a:pt x="334" y="1"/>
                    <a:pt x="1" y="334"/>
                    <a:pt x="1" y="701"/>
                  </a:cubicBezTo>
                  <a:cubicBezTo>
                    <a:pt x="1" y="1068"/>
                    <a:pt x="334" y="1435"/>
                    <a:pt x="701" y="1435"/>
                  </a:cubicBezTo>
                  <a:cubicBezTo>
                    <a:pt x="1068" y="1435"/>
                    <a:pt x="1402" y="1101"/>
                    <a:pt x="1402" y="701"/>
                  </a:cubicBezTo>
                  <a:cubicBezTo>
                    <a:pt x="1402" y="334"/>
                    <a:pt x="1068" y="1"/>
                    <a:pt x="70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37" name="Google Shape;1537;p66"/>
            <p:cNvSpPr/>
            <p:nvPr/>
          </p:nvSpPr>
          <p:spPr>
            <a:xfrm>
              <a:off x="4623187" y="2706451"/>
              <a:ext cx="21857" cy="21857"/>
            </a:xfrm>
            <a:custGeom>
              <a:avLst/>
              <a:gdLst/>
              <a:ahLst/>
              <a:cxnLst/>
              <a:rect l="l" t="t" r="r" b="b"/>
              <a:pathLst>
                <a:path w="1402" h="1402" extrusionOk="0">
                  <a:moveTo>
                    <a:pt x="701" y="1"/>
                  </a:moveTo>
                  <a:cubicBezTo>
                    <a:pt x="334" y="1"/>
                    <a:pt x="1" y="334"/>
                    <a:pt x="1" y="701"/>
                  </a:cubicBezTo>
                  <a:cubicBezTo>
                    <a:pt x="1" y="1101"/>
                    <a:pt x="334" y="1402"/>
                    <a:pt x="701" y="1402"/>
                  </a:cubicBezTo>
                  <a:cubicBezTo>
                    <a:pt x="1102" y="1402"/>
                    <a:pt x="1402" y="1101"/>
                    <a:pt x="1402" y="701"/>
                  </a:cubicBezTo>
                  <a:cubicBezTo>
                    <a:pt x="1402" y="334"/>
                    <a:pt x="1102" y="1"/>
                    <a:pt x="70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38" name="Google Shape;1538;p66"/>
            <p:cNvSpPr/>
            <p:nvPr/>
          </p:nvSpPr>
          <p:spPr>
            <a:xfrm>
              <a:off x="4668962" y="2706451"/>
              <a:ext cx="21857" cy="22372"/>
            </a:xfrm>
            <a:custGeom>
              <a:avLst/>
              <a:gdLst/>
              <a:ahLst/>
              <a:cxnLst/>
              <a:rect l="l" t="t" r="r" b="b"/>
              <a:pathLst>
                <a:path w="1402" h="1435" extrusionOk="0">
                  <a:moveTo>
                    <a:pt x="701" y="1"/>
                  </a:moveTo>
                  <a:cubicBezTo>
                    <a:pt x="334" y="1"/>
                    <a:pt x="0" y="334"/>
                    <a:pt x="0" y="701"/>
                  </a:cubicBezTo>
                  <a:cubicBezTo>
                    <a:pt x="0" y="1068"/>
                    <a:pt x="334" y="1435"/>
                    <a:pt x="701" y="1435"/>
                  </a:cubicBezTo>
                  <a:cubicBezTo>
                    <a:pt x="1068" y="1435"/>
                    <a:pt x="1401" y="1101"/>
                    <a:pt x="1401" y="701"/>
                  </a:cubicBezTo>
                  <a:cubicBezTo>
                    <a:pt x="1401" y="334"/>
                    <a:pt x="1101" y="1"/>
                    <a:pt x="70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39" name="Google Shape;1539;p66"/>
            <p:cNvSpPr/>
            <p:nvPr/>
          </p:nvSpPr>
          <p:spPr>
            <a:xfrm>
              <a:off x="4714208" y="2706451"/>
              <a:ext cx="21857" cy="21857"/>
            </a:xfrm>
            <a:custGeom>
              <a:avLst/>
              <a:gdLst/>
              <a:ahLst/>
              <a:cxnLst/>
              <a:rect l="l" t="t" r="r" b="b"/>
              <a:pathLst>
                <a:path w="1402" h="1402" extrusionOk="0">
                  <a:moveTo>
                    <a:pt x="701" y="1"/>
                  </a:moveTo>
                  <a:cubicBezTo>
                    <a:pt x="334" y="1"/>
                    <a:pt x="0" y="334"/>
                    <a:pt x="0" y="701"/>
                  </a:cubicBezTo>
                  <a:cubicBezTo>
                    <a:pt x="0" y="1101"/>
                    <a:pt x="334" y="1402"/>
                    <a:pt x="701" y="1402"/>
                  </a:cubicBezTo>
                  <a:cubicBezTo>
                    <a:pt x="1101" y="1402"/>
                    <a:pt x="1401" y="1101"/>
                    <a:pt x="1401" y="701"/>
                  </a:cubicBezTo>
                  <a:cubicBezTo>
                    <a:pt x="1401" y="334"/>
                    <a:pt x="1101" y="1"/>
                    <a:pt x="70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nvGrpSpPr>
            <p:cNvPr id="1540" name="Google Shape;1540;p66"/>
            <p:cNvGrpSpPr/>
            <p:nvPr/>
          </p:nvGrpSpPr>
          <p:grpSpPr>
            <a:xfrm>
              <a:off x="2608775" y="3593893"/>
              <a:ext cx="539301" cy="1127237"/>
              <a:chOff x="3244697" y="3612954"/>
              <a:chExt cx="339268" cy="709133"/>
            </a:xfrm>
          </p:grpSpPr>
          <p:grpSp>
            <p:nvGrpSpPr>
              <p:cNvPr id="1541" name="Google Shape;1541;p66"/>
              <p:cNvGrpSpPr/>
              <p:nvPr/>
            </p:nvGrpSpPr>
            <p:grpSpPr>
              <a:xfrm>
                <a:off x="3244697" y="3612954"/>
                <a:ext cx="339268" cy="709133"/>
                <a:chOff x="3244697" y="3612954"/>
                <a:chExt cx="339268" cy="709133"/>
              </a:xfrm>
            </p:grpSpPr>
            <p:sp>
              <p:nvSpPr>
                <p:cNvPr id="1542" name="Google Shape;1542;p66"/>
                <p:cNvSpPr/>
                <p:nvPr/>
              </p:nvSpPr>
              <p:spPr>
                <a:xfrm>
                  <a:off x="3446831" y="3781761"/>
                  <a:ext cx="17492" cy="295036"/>
                </a:xfrm>
                <a:custGeom>
                  <a:avLst/>
                  <a:gdLst/>
                  <a:ahLst/>
                  <a:cxnLst/>
                  <a:rect l="l" t="t" r="r" b="b"/>
                  <a:pathLst>
                    <a:path w="1068" h="18014" fill="none" extrusionOk="0">
                      <a:moveTo>
                        <a:pt x="0" y="18013"/>
                      </a:moveTo>
                      <a:cubicBezTo>
                        <a:pt x="0" y="15779"/>
                        <a:pt x="1068" y="15779"/>
                        <a:pt x="1068" y="13510"/>
                      </a:cubicBezTo>
                      <a:cubicBezTo>
                        <a:pt x="1068" y="11275"/>
                        <a:pt x="0" y="11275"/>
                        <a:pt x="0" y="9007"/>
                      </a:cubicBezTo>
                      <a:cubicBezTo>
                        <a:pt x="0" y="6772"/>
                        <a:pt x="1068" y="6772"/>
                        <a:pt x="1068" y="4504"/>
                      </a:cubicBezTo>
                      <a:cubicBezTo>
                        <a:pt x="1068" y="2269"/>
                        <a:pt x="0" y="2269"/>
                        <a:pt x="0" y="1"/>
                      </a:cubicBezTo>
                    </a:path>
                  </a:pathLst>
                </a:custGeom>
                <a:solidFill>
                  <a:schemeClr val="dk1"/>
                </a:solidFill>
                <a:ln w="300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43" name="Google Shape;1543;p66"/>
                <p:cNvSpPr/>
                <p:nvPr/>
              </p:nvSpPr>
              <p:spPr>
                <a:xfrm>
                  <a:off x="3505283" y="3612954"/>
                  <a:ext cx="20768" cy="338733"/>
                </a:xfrm>
                <a:custGeom>
                  <a:avLst/>
                  <a:gdLst/>
                  <a:ahLst/>
                  <a:cxnLst/>
                  <a:rect l="l" t="t" r="r" b="b"/>
                  <a:pathLst>
                    <a:path w="1268" h="20682" fill="none" extrusionOk="0">
                      <a:moveTo>
                        <a:pt x="0" y="20682"/>
                      </a:moveTo>
                      <a:cubicBezTo>
                        <a:pt x="0" y="18113"/>
                        <a:pt x="1268" y="18113"/>
                        <a:pt x="1268" y="15511"/>
                      </a:cubicBezTo>
                      <a:cubicBezTo>
                        <a:pt x="1268" y="12943"/>
                        <a:pt x="0" y="12943"/>
                        <a:pt x="0" y="10341"/>
                      </a:cubicBezTo>
                      <a:cubicBezTo>
                        <a:pt x="0" y="7772"/>
                        <a:pt x="1268" y="7772"/>
                        <a:pt x="1268" y="5171"/>
                      </a:cubicBezTo>
                      <a:cubicBezTo>
                        <a:pt x="1268" y="2602"/>
                        <a:pt x="0" y="2602"/>
                        <a:pt x="0" y="0"/>
                      </a:cubicBezTo>
                    </a:path>
                  </a:pathLst>
                </a:custGeom>
                <a:solidFill>
                  <a:schemeClr val="dk1"/>
                </a:solidFill>
                <a:ln w="300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44" name="Google Shape;1544;p66"/>
                <p:cNvSpPr/>
                <p:nvPr/>
              </p:nvSpPr>
              <p:spPr>
                <a:xfrm>
                  <a:off x="3244697" y="4036354"/>
                  <a:ext cx="210345" cy="285733"/>
                </a:xfrm>
                <a:custGeom>
                  <a:avLst/>
                  <a:gdLst/>
                  <a:ahLst/>
                  <a:cxnLst/>
                  <a:rect l="l" t="t" r="r" b="b"/>
                  <a:pathLst>
                    <a:path w="12843" h="17446" extrusionOk="0">
                      <a:moveTo>
                        <a:pt x="3903" y="3703"/>
                      </a:moveTo>
                      <a:cubicBezTo>
                        <a:pt x="4670" y="3703"/>
                        <a:pt x="5337" y="4003"/>
                        <a:pt x="5838" y="4503"/>
                      </a:cubicBezTo>
                      <a:lnTo>
                        <a:pt x="5838" y="8339"/>
                      </a:lnTo>
                      <a:cubicBezTo>
                        <a:pt x="5337" y="8840"/>
                        <a:pt x="4670" y="9140"/>
                        <a:pt x="3903" y="9140"/>
                      </a:cubicBezTo>
                      <a:cubicBezTo>
                        <a:pt x="2402" y="9140"/>
                        <a:pt x="1201" y="7939"/>
                        <a:pt x="1201" y="6438"/>
                      </a:cubicBezTo>
                      <a:cubicBezTo>
                        <a:pt x="1201" y="4937"/>
                        <a:pt x="2402" y="3703"/>
                        <a:pt x="3903" y="3703"/>
                      </a:cubicBezTo>
                      <a:close/>
                      <a:moveTo>
                        <a:pt x="5838" y="0"/>
                      </a:moveTo>
                      <a:lnTo>
                        <a:pt x="5838" y="2969"/>
                      </a:lnTo>
                      <a:cubicBezTo>
                        <a:pt x="5237" y="2635"/>
                        <a:pt x="4637" y="2468"/>
                        <a:pt x="3903" y="2468"/>
                      </a:cubicBezTo>
                      <a:cubicBezTo>
                        <a:pt x="1735" y="2468"/>
                        <a:pt x="0" y="4236"/>
                        <a:pt x="0" y="6405"/>
                      </a:cubicBezTo>
                      <a:cubicBezTo>
                        <a:pt x="0" y="8573"/>
                        <a:pt x="1735" y="10307"/>
                        <a:pt x="3903" y="10307"/>
                      </a:cubicBezTo>
                      <a:cubicBezTo>
                        <a:pt x="4637" y="10307"/>
                        <a:pt x="5237" y="10141"/>
                        <a:pt x="5838" y="9807"/>
                      </a:cubicBezTo>
                      <a:lnTo>
                        <a:pt x="5838" y="16478"/>
                      </a:lnTo>
                      <a:cubicBezTo>
                        <a:pt x="5838" y="17012"/>
                        <a:pt x="6305" y="17446"/>
                        <a:pt x="6805" y="17446"/>
                      </a:cubicBezTo>
                      <a:lnTo>
                        <a:pt x="12843" y="17446"/>
                      </a:lnTo>
                      <a:lnTo>
                        <a:pt x="12843"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545" name="Google Shape;1545;p66"/>
                <p:cNvSpPr/>
                <p:nvPr/>
              </p:nvSpPr>
              <p:spPr>
                <a:xfrm>
                  <a:off x="3455560" y="4036354"/>
                  <a:ext cx="128405" cy="285733"/>
                </a:xfrm>
                <a:custGeom>
                  <a:avLst/>
                  <a:gdLst/>
                  <a:ahLst/>
                  <a:cxnLst/>
                  <a:rect l="l" t="t" r="r" b="b"/>
                  <a:pathLst>
                    <a:path w="7840" h="17446" extrusionOk="0">
                      <a:moveTo>
                        <a:pt x="1" y="0"/>
                      </a:moveTo>
                      <a:lnTo>
                        <a:pt x="1" y="17446"/>
                      </a:lnTo>
                      <a:lnTo>
                        <a:pt x="6872" y="17446"/>
                      </a:lnTo>
                      <a:cubicBezTo>
                        <a:pt x="7440" y="17446"/>
                        <a:pt x="7840" y="16979"/>
                        <a:pt x="7840" y="16478"/>
                      </a:cubicBezTo>
                      <a:lnTo>
                        <a:pt x="7840"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1546" name="Google Shape;1546;p66"/>
              <p:cNvSpPr/>
              <p:nvPr/>
            </p:nvSpPr>
            <p:spPr>
              <a:xfrm>
                <a:off x="3256701" y="3672504"/>
                <a:ext cx="23519" cy="23503"/>
              </a:xfrm>
              <a:custGeom>
                <a:avLst/>
                <a:gdLst/>
                <a:ahLst/>
                <a:cxnLst/>
                <a:rect l="l" t="t" r="r" b="b"/>
                <a:pathLst>
                  <a:path w="1436" h="1435" extrusionOk="0">
                    <a:moveTo>
                      <a:pt x="735" y="0"/>
                    </a:moveTo>
                    <a:cubicBezTo>
                      <a:pt x="334" y="0"/>
                      <a:pt x="1" y="334"/>
                      <a:pt x="1" y="701"/>
                    </a:cubicBezTo>
                    <a:cubicBezTo>
                      <a:pt x="1" y="1101"/>
                      <a:pt x="334" y="1434"/>
                      <a:pt x="735" y="1434"/>
                    </a:cubicBezTo>
                    <a:cubicBezTo>
                      <a:pt x="1102" y="1434"/>
                      <a:pt x="1435" y="1101"/>
                      <a:pt x="1435" y="701"/>
                    </a:cubicBezTo>
                    <a:cubicBezTo>
                      <a:pt x="1435" y="300"/>
                      <a:pt x="1135" y="0"/>
                      <a:pt x="73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47" name="Google Shape;1547;p66"/>
              <p:cNvSpPr/>
              <p:nvPr/>
            </p:nvSpPr>
            <p:spPr>
              <a:xfrm>
                <a:off x="3304787" y="3672504"/>
                <a:ext cx="22962" cy="22962"/>
              </a:xfrm>
              <a:custGeom>
                <a:avLst/>
                <a:gdLst/>
                <a:ahLst/>
                <a:cxnLst/>
                <a:rect l="l" t="t" r="r" b="b"/>
                <a:pathLst>
                  <a:path w="1402" h="1402" extrusionOk="0">
                    <a:moveTo>
                      <a:pt x="701" y="0"/>
                    </a:moveTo>
                    <a:cubicBezTo>
                      <a:pt x="301" y="0"/>
                      <a:pt x="0" y="334"/>
                      <a:pt x="0" y="701"/>
                    </a:cubicBezTo>
                    <a:cubicBezTo>
                      <a:pt x="0" y="1101"/>
                      <a:pt x="301" y="1401"/>
                      <a:pt x="701" y="1401"/>
                    </a:cubicBezTo>
                    <a:cubicBezTo>
                      <a:pt x="1101" y="1401"/>
                      <a:pt x="1401" y="1101"/>
                      <a:pt x="1401" y="701"/>
                    </a:cubicBezTo>
                    <a:cubicBezTo>
                      <a:pt x="1401" y="334"/>
                      <a:pt x="1101" y="0"/>
                      <a:pt x="701"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48" name="Google Shape;1548;p66"/>
              <p:cNvSpPr/>
              <p:nvPr/>
            </p:nvSpPr>
            <p:spPr>
              <a:xfrm>
                <a:off x="3353412" y="3672504"/>
                <a:ext cx="22962" cy="22962"/>
              </a:xfrm>
              <a:custGeom>
                <a:avLst/>
                <a:gdLst/>
                <a:ahLst/>
                <a:cxnLst/>
                <a:rect l="l" t="t" r="r" b="b"/>
                <a:pathLst>
                  <a:path w="1402" h="1402" extrusionOk="0">
                    <a:moveTo>
                      <a:pt x="701" y="0"/>
                    </a:moveTo>
                    <a:cubicBezTo>
                      <a:pt x="300" y="0"/>
                      <a:pt x="0" y="334"/>
                      <a:pt x="0" y="701"/>
                    </a:cubicBezTo>
                    <a:cubicBezTo>
                      <a:pt x="0" y="1101"/>
                      <a:pt x="300" y="1401"/>
                      <a:pt x="701" y="1401"/>
                    </a:cubicBezTo>
                    <a:cubicBezTo>
                      <a:pt x="1068" y="1401"/>
                      <a:pt x="1401" y="1101"/>
                      <a:pt x="1401" y="701"/>
                    </a:cubicBezTo>
                    <a:cubicBezTo>
                      <a:pt x="1401" y="334"/>
                      <a:pt x="1068" y="0"/>
                      <a:pt x="701"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49" name="Google Shape;1549;p66"/>
              <p:cNvSpPr/>
              <p:nvPr/>
            </p:nvSpPr>
            <p:spPr>
              <a:xfrm>
                <a:off x="3400940" y="3672504"/>
                <a:ext cx="23503" cy="23503"/>
              </a:xfrm>
              <a:custGeom>
                <a:avLst/>
                <a:gdLst/>
                <a:ahLst/>
                <a:cxnLst/>
                <a:rect l="l" t="t" r="r" b="b"/>
                <a:pathLst>
                  <a:path w="1435" h="1435" extrusionOk="0">
                    <a:moveTo>
                      <a:pt x="701" y="0"/>
                    </a:moveTo>
                    <a:cubicBezTo>
                      <a:pt x="334" y="0"/>
                      <a:pt x="0" y="334"/>
                      <a:pt x="0" y="701"/>
                    </a:cubicBezTo>
                    <a:cubicBezTo>
                      <a:pt x="0" y="1101"/>
                      <a:pt x="334" y="1434"/>
                      <a:pt x="701" y="1434"/>
                    </a:cubicBezTo>
                    <a:cubicBezTo>
                      <a:pt x="1101" y="1434"/>
                      <a:pt x="1435" y="1101"/>
                      <a:pt x="1435" y="701"/>
                    </a:cubicBezTo>
                    <a:cubicBezTo>
                      <a:pt x="1435" y="300"/>
                      <a:pt x="1101" y="0"/>
                      <a:pt x="701"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grpSp>
          <p:nvGrpSpPr>
            <p:cNvPr id="1550" name="Google Shape;1550;p66"/>
            <p:cNvGrpSpPr/>
            <p:nvPr/>
          </p:nvGrpSpPr>
          <p:grpSpPr>
            <a:xfrm>
              <a:off x="1937333" y="4415594"/>
              <a:ext cx="539304" cy="75813"/>
              <a:chOff x="3103193" y="3307557"/>
              <a:chExt cx="167185" cy="23503"/>
            </a:xfrm>
          </p:grpSpPr>
          <p:sp>
            <p:nvSpPr>
              <p:cNvPr id="1551" name="Google Shape;1551;p66"/>
              <p:cNvSpPr/>
              <p:nvPr/>
            </p:nvSpPr>
            <p:spPr>
              <a:xfrm>
                <a:off x="3103193" y="3308098"/>
                <a:ext cx="23503" cy="22962"/>
              </a:xfrm>
              <a:custGeom>
                <a:avLst/>
                <a:gdLst/>
                <a:ahLst/>
                <a:cxnLst/>
                <a:rect l="l" t="t" r="r" b="b"/>
                <a:pathLst>
                  <a:path w="1435" h="1402" extrusionOk="0">
                    <a:moveTo>
                      <a:pt x="701" y="1"/>
                    </a:moveTo>
                    <a:cubicBezTo>
                      <a:pt x="334" y="1"/>
                      <a:pt x="1" y="334"/>
                      <a:pt x="1" y="701"/>
                    </a:cubicBezTo>
                    <a:cubicBezTo>
                      <a:pt x="1" y="1068"/>
                      <a:pt x="334" y="1402"/>
                      <a:pt x="701" y="1402"/>
                    </a:cubicBezTo>
                    <a:cubicBezTo>
                      <a:pt x="1101" y="1402"/>
                      <a:pt x="1435" y="1068"/>
                      <a:pt x="1435" y="701"/>
                    </a:cubicBezTo>
                    <a:cubicBezTo>
                      <a:pt x="1435" y="334"/>
                      <a:pt x="1101" y="1"/>
                      <a:pt x="701"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552" name="Google Shape;1552;p66"/>
              <p:cNvSpPr/>
              <p:nvPr/>
            </p:nvSpPr>
            <p:spPr>
              <a:xfrm>
                <a:off x="3151262" y="3308098"/>
                <a:ext cx="22962" cy="22962"/>
              </a:xfrm>
              <a:custGeom>
                <a:avLst/>
                <a:gdLst/>
                <a:ahLst/>
                <a:cxnLst/>
                <a:rect l="l" t="t" r="r" b="b"/>
                <a:pathLst>
                  <a:path w="1402" h="1402" extrusionOk="0">
                    <a:moveTo>
                      <a:pt x="701" y="1"/>
                    </a:moveTo>
                    <a:cubicBezTo>
                      <a:pt x="335" y="1"/>
                      <a:pt x="1" y="334"/>
                      <a:pt x="1" y="701"/>
                    </a:cubicBezTo>
                    <a:cubicBezTo>
                      <a:pt x="1" y="1068"/>
                      <a:pt x="335" y="1402"/>
                      <a:pt x="701" y="1402"/>
                    </a:cubicBezTo>
                    <a:cubicBezTo>
                      <a:pt x="1068" y="1402"/>
                      <a:pt x="1402" y="1068"/>
                      <a:pt x="1402" y="701"/>
                    </a:cubicBezTo>
                    <a:cubicBezTo>
                      <a:pt x="1402" y="334"/>
                      <a:pt x="1068" y="1"/>
                      <a:pt x="701"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553" name="Google Shape;1553;p66"/>
              <p:cNvSpPr/>
              <p:nvPr/>
            </p:nvSpPr>
            <p:spPr>
              <a:xfrm>
                <a:off x="3198806" y="3307557"/>
                <a:ext cx="22962" cy="23503"/>
              </a:xfrm>
              <a:custGeom>
                <a:avLst/>
                <a:gdLst/>
                <a:ahLst/>
                <a:cxnLst/>
                <a:rect l="l" t="t" r="r" b="b"/>
                <a:pathLst>
                  <a:path w="1402" h="1435" extrusionOk="0">
                    <a:moveTo>
                      <a:pt x="701" y="0"/>
                    </a:moveTo>
                    <a:cubicBezTo>
                      <a:pt x="334" y="0"/>
                      <a:pt x="0" y="334"/>
                      <a:pt x="0" y="734"/>
                    </a:cubicBezTo>
                    <a:cubicBezTo>
                      <a:pt x="0" y="1101"/>
                      <a:pt x="334" y="1435"/>
                      <a:pt x="701" y="1435"/>
                    </a:cubicBezTo>
                    <a:cubicBezTo>
                      <a:pt x="1101" y="1435"/>
                      <a:pt x="1401" y="1101"/>
                      <a:pt x="1401" y="734"/>
                    </a:cubicBezTo>
                    <a:cubicBezTo>
                      <a:pt x="1401" y="334"/>
                      <a:pt x="1101" y="0"/>
                      <a:pt x="701"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554" name="Google Shape;1554;p66"/>
              <p:cNvSpPr/>
              <p:nvPr/>
            </p:nvSpPr>
            <p:spPr>
              <a:xfrm>
                <a:off x="3247415" y="3308098"/>
                <a:ext cx="22962" cy="22962"/>
              </a:xfrm>
              <a:custGeom>
                <a:avLst/>
                <a:gdLst/>
                <a:ahLst/>
                <a:cxnLst/>
                <a:rect l="l" t="t" r="r" b="b"/>
                <a:pathLst>
                  <a:path w="1402" h="1402" extrusionOk="0">
                    <a:moveTo>
                      <a:pt x="701" y="1"/>
                    </a:moveTo>
                    <a:cubicBezTo>
                      <a:pt x="334" y="1"/>
                      <a:pt x="1" y="334"/>
                      <a:pt x="1" y="701"/>
                    </a:cubicBezTo>
                    <a:cubicBezTo>
                      <a:pt x="1" y="1068"/>
                      <a:pt x="334" y="1402"/>
                      <a:pt x="701" y="1402"/>
                    </a:cubicBezTo>
                    <a:cubicBezTo>
                      <a:pt x="1068" y="1402"/>
                      <a:pt x="1402" y="1068"/>
                      <a:pt x="1402" y="701"/>
                    </a:cubicBezTo>
                    <a:cubicBezTo>
                      <a:pt x="1402" y="334"/>
                      <a:pt x="1068" y="1"/>
                      <a:pt x="701"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grpSp>
          <p:nvGrpSpPr>
            <p:cNvPr id="1555" name="Google Shape;1555;p66"/>
            <p:cNvGrpSpPr/>
            <p:nvPr/>
          </p:nvGrpSpPr>
          <p:grpSpPr>
            <a:xfrm>
              <a:off x="6071943" y="3165467"/>
              <a:ext cx="629322" cy="447485"/>
              <a:chOff x="5237099" y="3134378"/>
              <a:chExt cx="283555" cy="201615"/>
            </a:xfrm>
          </p:grpSpPr>
          <p:sp>
            <p:nvSpPr>
              <p:cNvPr id="1556" name="Google Shape;1556;p66"/>
              <p:cNvSpPr/>
              <p:nvPr/>
            </p:nvSpPr>
            <p:spPr>
              <a:xfrm>
                <a:off x="5237099" y="3134378"/>
                <a:ext cx="283555" cy="201615"/>
              </a:xfrm>
              <a:custGeom>
                <a:avLst/>
                <a:gdLst/>
                <a:ahLst/>
                <a:cxnLst/>
                <a:rect l="l" t="t" r="r" b="b"/>
                <a:pathLst>
                  <a:path w="17313" h="12310" extrusionOk="0">
                    <a:moveTo>
                      <a:pt x="7673" y="0"/>
                    </a:moveTo>
                    <a:cubicBezTo>
                      <a:pt x="5504" y="0"/>
                      <a:pt x="3737" y="1802"/>
                      <a:pt x="3737" y="3970"/>
                    </a:cubicBezTo>
                    <a:lnTo>
                      <a:pt x="3737" y="4003"/>
                    </a:lnTo>
                    <a:cubicBezTo>
                      <a:pt x="1635" y="4237"/>
                      <a:pt x="1" y="6005"/>
                      <a:pt x="1" y="8139"/>
                    </a:cubicBezTo>
                    <a:cubicBezTo>
                      <a:pt x="1" y="10441"/>
                      <a:pt x="1902" y="12309"/>
                      <a:pt x="4170" y="12309"/>
                    </a:cubicBezTo>
                    <a:lnTo>
                      <a:pt x="13143" y="12309"/>
                    </a:lnTo>
                    <a:cubicBezTo>
                      <a:pt x="15445" y="12309"/>
                      <a:pt x="17313" y="10441"/>
                      <a:pt x="17313" y="8139"/>
                    </a:cubicBezTo>
                    <a:cubicBezTo>
                      <a:pt x="17313" y="6205"/>
                      <a:pt x="16012" y="4637"/>
                      <a:pt x="14277" y="4137"/>
                    </a:cubicBezTo>
                    <a:cubicBezTo>
                      <a:pt x="14311" y="4003"/>
                      <a:pt x="14311" y="3836"/>
                      <a:pt x="14311" y="3670"/>
                    </a:cubicBezTo>
                    <a:cubicBezTo>
                      <a:pt x="14311" y="2369"/>
                      <a:pt x="13277" y="1335"/>
                      <a:pt x="11976" y="1335"/>
                    </a:cubicBezTo>
                    <a:cubicBezTo>
                      <a:pt x="11575" y="1335"/>
                      <a:pt x="11175" y="1435"/>
                      <a:pt x="10908" y="1635"/>
                    </a:cubicBezTo>
                    <a:cubicBezTo>
                      <a:pt x="10174" y="634"/>
                      <a:pt x="9007" y="0"/>
                      <a:pt x="7673"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557" name="Google Shape;1557;p66"/>
              <p:cNvSpPr/>
              <p:nvPr/>
            </p:nvSpPr>
            <p:spPr>
              <a:xfrm>
                <a:off x="5297189" y="3254018"/>
                <a:ext cx="18049" cy="62303"/>
              </a:xfrm>
              <a:custGeom>
                <a:avLst/>
                <a:gdLst/>
                <a:ahLst/>
                <a:cxnLst/>
                <a:rect l="l" t="t" r="r" b="b"/>
                <a:pathLst>
                  <a:path w="1102" h="3804" extrusionOk="0">
                    <a:moveTo>
                      <a:pt x="668" y="0"/>
                    </a:moveTo>
                    <a:cubicBezTo>
                      <a:pt x="568" y="234"/>
                      <a:pt x="468" y="467"/>
                      <a:pt x="1" y="467"/>
                    </a:cubicBezTo>
                    <a:lnTo>
                      <a:pt x="68" y="467"/>
                    </a:lnTo>
                    <a:lnTo>
                      <a:pt x="68" y="901"/>
                    </a:lnTo>
                    <a:lnTo>
                      <a:pt x="501" y="901"/>
                    </a:lnTo>
                    <a:lnTo>
                      <a:pt x="501" y="3803"/>
                    </a:lnTo>
                    <a:lnTo>
                      <a:pt x="1102" y="3803"/>
                    </a:lnTo>
                    <a:lnTo>
                      <a:pt x="1102"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58" name="Google Shape;1558;p66"/>
              <p:cNvSpPr/>
              <p:nvPr/>
            </p:nvSpPr>
            <p:spPr>
              <a:xfrm>
                <a:off x="5326145" y="3252380"/>
                <a:ext cx="30070" cy="63940"/>
              </a:xfrm>
              <a:custGeom>
                <a:avLst/>
                <a:gdLst/>
                <a:ahLst/>
                <a:cxnLst/>
                <a:rect l="l" t="t" r="r" b="b"/>
                <a:pathLst>
                  <a:path w="1836" h="3904" extrusionOk="0">
                    <a:moveTo>
                      <a:pt x="868" y="534"/>
                    </a:moveTo>
                    <a:cubicBezTo>
                      <a:pt x="1035" y="534"/>
                      <a:pt x="1168" y="668"/>
                      <a:pt x="1168" y="934"/>
                    </a:cubicBezTo>
                    <a:lnTo>
                      <a:pt x="1168" y="2969"/>
                    </a:lnTo>
                    <a:cubicBezTo>
                      <a:pt x="1168" y="3269"/>
                      <a:pt x="1068" y="3336"/>
                      <a:pt x="868" y="3336"/>
                    </a:cubicBezTo>
                    <a:cubicBezTo>
                      <a:pt x="701" y="3336"/>
                      <a:pt x="568" y="3236"/>
                      <a:pt x="568" y="2969"/>
                    </a:cubicBezTo>
                    <a:lnTo>
                      <a:pt x="568" y="934"/>
                    </a:lnTo>
                    <a:cubicBezTo>
                      <a:pt x="568" y="634"/>
                      <a:pt x="668" y="534"/>
                      <a:pt x="868" y="534"/>
                    </a:cubicBezTo>
                    <a:close/>
                    <a:moveTo>
                      <a:pt x="901" y="0"/>
                    </a:moveTo>
                    <a:cubicBezTo>
                      <a:pt x="334" y="0"/>
                      <a:pt x="1" y="334"/>
                      <a:pt x="1" y="968"/>
                    </a:cubicBezTo>
                    <a:lnTo>
                      <a:pt x="1" y="2936"/>
                    </a:lnTo>
                    <a:cubicBezTo>
                      <a:pt x="1" y="3570"/>
                      <a:pt x="334" y="3903"/>
                      <a:pt x="901" y="3903"/>
                    </a:cubicBezTo>
                    <a:cubicBezTo>
                      <a:pt x="1502" y="3903"/>
                      <a:pt x="1835" y="3570"/>
                      <a:pt x="1835" y="2936"/>
                    </a:cubicBezTo>
                    <a:lnTo>
                      <a:pt x="1835" y="968"/>
                    </a:lnTo>
                    <a:cubicBezTo>
                      <a:pt x="1835" y="334"/>
                      <a:pt x="1502" y="0"/>
                      <a:pt x="901"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59" name="Google Shape;1559;p66"/>
              <p:cNvSpPr/>
              <p:nvPr/>
            </p:nvSpPr>
            <p:spPr>
              <a:xfrm>
                <a:off x="5367662" y="3254018"/>
                <a:ext cx="18049" cy="62303"/>
              </a:xfrm>
              <a:custGeom>
                <a:avLst/>
                <a:gdLst/>
                <a:ahLst/>
                <a:cxnLst/>
                <a:rect l="l" t="t" r="r" b="b"/>
                <a:pathLst>
                  <a:path w="1102" h="3804" extrusionOk="0">
                    <a:moveTo>
                      <a:pt x="668" y="0"/>
                    </a:moveTo>
                    <a:cubicBezTo>
                      <a:pt x="535" y="234"/>
                      <a:pt x="468" y="467"/>
                      <a:pt x="1" y="467"/>
                    </a:cubicBezTo>
                    <a:lnTo>
                      <a:pt x="34" y="467"/>
                    </a:lnTo>
                    <a:lnTo>
                      <a:pt x="34" y="901"/>
                    </a:lnTo>
                    <a:lnTo>
                      <a:pt x="501" y="901"/>
                    </a:lnTo>
                    <a:lnTo>
                      <a:pt x="501" y="3803"/>
                    </a:lnTo>
                    <a:lnTo>
                      <a:pt x="1102" y="3803"/>
                    </a:lnTo>
                    <a:lnTo>
                      <a:pt x="1102"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60" name="Google Shape;1560;p66"/>
              <p:cNvSpPr/>
              <p:nvPr/>
            </p:nvSpPr>
            <p:spPr>
              <a:xfrm>
                <a:off x="5395537" y="3252380"/>
                <a:ext cx="30054" cy="63940"/>
              </a:xfrm>
              <a:custGeom>
                <a:avLst/>
                <a:gdLst/>
                <a:ahLst/>
                <a:cxnLst/>
                <a:rect l="l" t="t" r="r" b="b"/>
                <a:pathLst>
                  <a:path w="1835" h="3904" extrusionOk="0">
                    <a:moveTo>
                      <a:pt x="934" y="534"/>
                    </a:moveTo>
                    <a:cubicBezTo>
                      <a:pt x="1101" y="534"/>
                      <a:pt x="1234" y="668"/>
                      <a:pt x="1234" y="934"/>
                    </a:cubicBezTo>
                    <a:lnTo>
                      <a:pt x="1234" y="2969"/>
                    </a:lnTo>
                    <a:cubicBezTo>
                      <a:pt x="1234" y="3269"/>
                      <a:pt x="1134" y="3336"/>
                      <a:pt x="934" y="3336"/>
                    </a:cubicBezTo>
                    <a:cubicBezTo>
                      <a:pt x="767" y="3336"/>
                      <a:pt x="634" y="3236"/>
                      <a:pt x="634" y="2969"/>
                    </a:cubicBezTo>
                    <a:lnTo>
                      <a:pt x="634" y="934"/>
                    </a:lnTo>
                    <a:cubicBezTo>
                      <a:pt x="634" y="634"/>
                      <a:pt x="734" y="534"/>
                      <a:pt x="934" y="534"/>
                    </a:cubicBezTo>
                    <a:close/>
                    <a:moveTo>
                      <a:pt x="934" y="0"/>
                    </a:moveTo>
                    <a:cubicBezTo>
                      <a:pt x="334" y="0"/>
                      <a:pt x="0" y="334"/>
                      <a:pt x="0" y="968"/>
                    </a:cubicBezTo>
                    <a:lnTo>
                      <a:pt x="0" y="2936"/>
                    </a:lnTo>
                    <a:cubicBezTo>
                      <a:pt x="0" y="3570"/>
                      <a:pt x="334" y="3903"/>
                      <a:pt x="934" y="3903"/>
                    </a:cubicBezTo>
                    <a:cubicBezTo>
                      <a:pt x="1501" y="3903"/>
                      <a:pt x="1835" y="3570"/>
                      <a:pt x="1835" y="2936"/>
                    </a:cubicBezTo>
                    <a:lnTo>
                      <a:pt x="1835" y="968"/>
                    </a:lnTo>
                    <a:cubicBezTo>
                      <a:pt x="1835" y="334"/>
                      <a:pt x="1501" y="0"/>
                      <a:pt x="934"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61" name="Google Shape;1561;p66"/>
              <p:cNvSpPr/>
              <p:nvPr/>
            </p:nvSpPr>
            <p:spPr>
              <a:xfrm>
                <a:off x="5431044" y="3252380"/>
                <a:ext cx="30054" cy="63940"/>
              </a:xfrm>
              <a:custGeom>
                <a:avLst/>
                <a:gdLst/>
                <a:ahLst/>
                <a:cxnLst/>
                <a:rect l="l" t="t" r="r" b="b"/>
                <a:pathLst>
                  <a:path w="1835" h="3904" extrusionOk="0">
                    <a:moveTo>
                      <a:pt x="901" y="534"/>
                    </a:moveTo>
                    <a:cubicBezTo>
                      <a:pt x="1068" y="534"/>
                      <a:pt x="1168" y="668"/>
                      <a:pt x="1168" y="934"/>
                    </a:cubicBezTo>
                    <a:lnTo>
                      <a:pt x="1168" y="2969"/>
                    </a:lnTo>
                    <a:cubicBezTo>
                      <a:pt x="1168" y="3269"/>
                      <a:pt x="1101" y="3336"/>
                      <a:pt x="901" y="3336"/>
                    </a:cubicBezTo>
                    <a:cubicBezTo>
                      <a:pt x="734" y="3336"/>
                      <a:pt x="601" y="3236"/>
                      <a:pt x="601" y="2969"/>
                    </a:cubicBezTo>
                    <a:lnTo>
                      <a:pt x="601" y="934"/>
                    </a:lnTo>
                    <a:cubicBezTo>
                      <a:pt x="601" y="634"/>
                      <a:pt x="667" y="534"/>
                      <a:pt x="901" y="534"/>
                    </a:cubicBezTo>
                    <a:close/>
                    <a:moveTo>
                      <a:pt x="934" y="0"/>
                    </a:moveTo>
                    <a:cubicBezTo>
                      <a:pt x="334" y="0"/>
                      <a:pt x="0" y="334"/>
                      <a:pt x="0" y="968"/>
                    </a:cubicBezTo>
                    <a:lnTo>
                      <a:pt x="0" y="2936"/>
                    </a:lnTo>
                    <a:cubicBezTo>
                      <a:pt x="0" y="3570"/>
                      <a:pt x="334" y="3903"/>
                      <a:pt x="934" y="3903"/>
                    </a:cubicBezTo>
                    <a:cubicBezTo>
                      <a:pt x="1501" y="3903"/>
                      <a:pt x="1835" y="3570"/>
                      <a:pt x="1835" y="2936"/>
                    </a:cubicBezTo>
                    <a:lnTo>
                      <a:pt x="1835" y="968"/>
                    </a:lnTo>
                    <a:cubicBezTo>
                      <a:pt x="1835" y="334"/>
                      <a:pt x="1501" y="0"/>
                      <a:pt x="934"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62" name="Google Shape;1562;p66"/>
              <p:cNvSpPr/>
              <p:nvPr/>
            </p:nvSpPr>
            <p:spPr>
              <a:xfrm>
                <a:off x="5329420" y="3178631"/>
                <a:ext cx="30070" cy="63924"/>
              </a:xfrm>
              <a:custGeom>
                <a:avLst/>
                <a:gdLst/>
                <a:ahLst/>
                <a:cxnLst/>
                <a:rect l="l" t="t" r="r" b="b"/>
                <a:pathLst>
                  <a:path w="1836" h="3903" extrusionOk="0">
                    <a:moveTo>
                      <a:pt x="868" y="567"/>
                    </a:moveTo>
                    <a:cubicBezTo>
                      <a:pt x="1035" y="567"/>
                      <a:pt x="1168" y="667"/>
                      <a:pt x="1168" y="934"/>
                    </a:cubicBezTo>
                    <a:lnTo>
                      <a:pt x="1168" y="2969"/>
                    </a:lnTo>
                    <a:cubicBezTo>
                      <a:pt x="1168" y="3269"/>
                      <a:pt x="1102" y="3336"/>
                      <a:pt x="868" y="3336"/>
                    </a:cubicBezTo>
                    <a:cubicBezTo>
                      <a:pt x="701" y="3336"/>
                      <a:pt x="601" y="3236"/>
                      <a:pt x="601" y="2969"/>
                    </a:cubicBezTo>
                    <a:lnTo>
                      <a:pt x="601" y="934"/>
                    </a:lnTo>
                    <a:cubicBezTo>
                      <a:pt x="601" y="634"/>
                      <a:pt x="668" y="567"/>
                      <a:pt x="868" y="567"/>
                    </a:cubicBezTo>
                    <a:close/>
                    <a:moveTo>
                      <a:pt x="935" y="0"/>
                    </a:moveTo>
                    <a:cubicBezTo>
                      <a:pt x="334" y="0"/>
                      <a:pt x="1" y="334"/>
                      <a:pt x="1" y="968"/>
                    </a:cubicBezTo>
                    <a:lnTo>
                      <a:pt x="1" y="2936"/>
                    </a:lnTo>
                    <a:cubicBezTo>
                      <a:pt x="1" y="3569"/>
                      <a:pt x="334" y="3903"/>
                      <a:pt x="935" y="3903"/>
                    </a:cubicBezTo>
                    <a:cubicBezTo>
                      <a:pt x="1502" y="3903"/>
                      <a:pt x="1836" y="3569"/>
                      <a:pt x="1836" y="2936"/>
                    </a:cubicBezTo>
                    <a:lnTo>
                      <a:pt x="1836" y="968"/>
                    </a:lnTo>
                    <a:cubicBezTo>
                      <a:pt x="1836" y="334"/>
                      <a:pt x="1502" y="0"/>
                      <a:pt x="93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63" name="Google Shape;1563;p66"/>
              <p:cNvSpPr/>
              <p:nvPr/>
            </p:nvSpPr>
            <p:spPr>
              <a:xfrm>
                <a:off x="5370954" y="3179712"/>
                <a:ext cx="18032" cy="61762"/>
              </a:xfrm>
              <a:custGeom>
                <a:avLst/>
                <a:gdLst/>
                <a:ahLst/>
                <a:cxnLst/>
                <a:rect l="l" t="t" r="r" b="b"/>
                <a:pathLst>
                  <a:path w="1101" h="3771" extrusionOk="0">
                    <a:moveTo>
                      <a:pt x="667" y="1"/>
                    </a:moveTo>
                    <a:cubicBezTo>
                      <a:pt x="567" y="234"/>
                      <a:pt x="467" y="435"/>
                      <a:pt x="0" y="435"/>
                    </a:cubicBezTo>
                    <a:lnTo>
                      <a:pt x="67" y="435"/>
                    </a:lnTo>
                    <a:lnTo>
                      <a:pt x="67" y="902"/>
                    </a:lnTo>
                    <a:lnTo>
                      <a:pt x="500" y="902"/>
                    </a:lnTo>
                    <a:lnTo>
                      <a:pt x="500" y="3770"/>
                    </a:lnTo>
                    <a:lnTo>
                      <a:pt x="1101" y="3770"/>
                    </a:lnTo>
                    <a:lnTo>
                      <a:pt x="1101"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64" name="Google Shape;1564;p66"/>
              <p:cNvSpPr/>
              <p:nvPr/>
            </p:nvSpPr>
            <p:spPr>
              <a:xfrm>
                <a:off x="5405905" y="3179712"/>
                <a:ext cx="18049" cy="61762"/>
              </a:xfrm>
              <a:custGeom>
                <a:avLst/>
                <a:gdLst/>
                <a:ahLst/>
                <a:cxnLst/>
                <a:rect l="l" t="t" r="r" b="b"/>
                <a:pathLst>
                  <a:path w="1102" h="3771" extrusionOk="0">
                    <a:moveTo>
                      <a:pt x="668" y="1"/>
                    </a:moveTo>
                    <a:cubicBezTo>
                      <a:pt x="535" y="234"/>
                      <a:pt x="468" y="435"/>
                      <a:pt x="1" y="435"/>
                    </a:cubicBezTo>
                    <a:lnTo>
                      <a:pt x="34" y="435"/>
                    </a:lnTo>
                    <a:lnTo>
                      <a:pt x="34" y="902"/>
                    </a:lnTo>
                    <a:lnTo>
                      <a:pt x="501" y="902"/>
                    </a:lnTo>
                    <a:lnTo>
                      <a:pt x="501" y="3770"/>
                    </a:lnTo>
                    <a:lnTo>
                      <a:pt x="1102" y="3770"/>
                    </a:lnTo>
                    <a:lnTo>
                      <a:pt x="110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1565" name="Google Shape;1565;p66"/>
            <p:cNvSpPr/>
            <p:nvPr/>
          </p:nvSpPr>
          <p:spPr>
            <a:xfrm>
              <a:off x="5504217" y="3306057"/>
              <a:ext cx="143023" cy="141994"/>
            </a:xfrm>
            <a:custGeom>
              <a:avLst/>
              <a:gdLst/>
              <a:ahLst/>
              <a:cxnLst/>
              <a:rect l="l" t="t" r="r" b="b"/>
              <a:pathLst>
                <a:path w="9174" h="9108" extrusionOk="0">
                  <a:moveTo>
                    <a:pt x="3136" y="968"/>
                  </a:moveTo>
                  <a:lnTo>
                    <a:pt x="3136" y="968"/>
                  </a:lnTo>
                  <a:cubicBezTo>
                    <a:pt x="3036" y="1102"/>
                    <a:pt x="2969" y="1268"/>
                    <a:pt x="2869" y="1435"/>
                  </a:cubicBezTo>
                  <a:cubicBezTo>
                    <a:pt x="2736" y="1368"/>
                    <a:pt x="2669" y="1302"/>
                    <a:pt x="2536" y="1268"/>
                  </a:cubicBezTo>
                  <a:cubicBezTo>
                    <a:pt x="2702" y="1135"/>
                    <a:pt x="2903" y="1035"/>
                    <a:pt x="3136" y="968"/>
                  </a:cubicBezTo>
                  <a:close/>
                  <a:moveTo>
                    <a:pt x="6038" y="968"/>
                  </a:moveTo>
                  <a:lnTo>
                    <a:pt x="6038" y="968"/>
                  </a:lnTo>
                  <a:cubicBezTo>
                    <a:pt x="6238" y="1035"/>
                    <a:pt x="6472" y="1135"/>
                    <a:pt x="6639" y="1268"/>
                  </a:cubicBezTo>
                  <a:cubicBezTo>
                    <a:pt x="6538" y="1335"/>
                    <a:pt x="6405" y="1368"/>
                    <a:pt x="6272" y="1435"/>
                  </a:cubicBezTo>
                  <a:cubicBezTo>
                    <a:pt x="6238" y="1268"/>
                    <a:pt x="6172" y="1102"/>
                    <a:pt x="6038" y="968"/>
                  </a:cubicBezTo>
                  <a:close/>
                  <a:moveTo>
                    <a:pt x="4570" y="668"/>
                  </a:moveTo>
                  <a:cubicBezTo>
                    <a:pt x="4971" y="668"/>
                    <a:pt x="5371" y="1035"/>
                    <a:pt x="5705" y="1669"/>
                  </a:cubicBezTo>
                  <a:cubicBezTo>
                    <a:pt x="5338" y="1802"/>
                    <a:pt x="5004" y="1835"/>
                    <a:pt x="4570" y="1835"/>
                  </a:cubicBezTo>
                  <a:cubicBezTo>
                    <a:pt x="4203" y="1835"/>
                    <a:pt x="3837" y="1802"/>
                    <a:pt x="3470" y="1669"/>
                  </a:cubicBezTo>
                  <a:cubicBezTo>
                    <a:pt x="3803" y="1035"/>
                    <a:pt x="4203" y="668"/>
                    <a:pt x="4570" y="668"/>
                  </a:cubicBezTo>
                  <a:close/>
                  <a:moveTo>
                    <a:pt x="1969" y="1669"/>
                  </a:moveTo>
                  <a:lnTo>
                    <a:pt x="2569" y="2036"/>
                  </a:lnTo>
                  <a:cubicBezTo>
                    <a:pt x="2369" y="2669"/>
                    <a:pt x="2235" y="3437"/>
                    <a:pt x="2202" y="4204"/>
                  </a:cubicBezTo>
                  <a:lnTo>
                    <a:pt x="701" y="4204"/>
                  </a:lnTo>
                  <a:cubicBezTo>
                    <a:pt x="801" y="3203"/>
                    <a:pt x="1301" y="2336"/>
                    <a:pt x="1969" y="1669"/>
                  </a:cubicBezTo>
                  <a:close/>
                  <a:moveTo>
                    <a:pt x="5971" y="2302"/>
                  </a:moveTo>
                  <a:cubicBezTo>
                    <a:pt x="6138" y="2836"/>
                    <a:pt x="6238" y="3470"/>
                    <a:pt x="6305" y="4204"/>
                  </a:cubicBezTo>
                  <a:lnTo>
                    <a:pt x="2903" y="4204"/>
                  </a:lnTo>
                  <a:cubicBezTo>
                    <a:pt x="2969" y="3503"/>
                    <a:pt x="3069" y="2836"/>
                    <a:pt x="3236" y="2302"/>
                  </a:cubicBezTo>
                  <a:cubicBezTo>
                    <a:pt x="3670" y="2436"/>
                    <a:pt x="4137" y="2503"/>
                    <a:pt x="4570" y="2503"/>
                  </a:cubicBezTo>
                  <a:cubicBezTo>
                    <a:pt x="5037" y="2503"/>
                    <a:pt x="5504" y="2436"/>
                    <a:pt x="5971" y="2302"/>
                  </a:cubicBezTo>
                  <a:close/>
                  <a:moveTo>
                    <a:pt x="7206" y="1669"/>
                  </a:moveTo>
                  <a:cubicBezTo>
                    <a:pt x="7906" y="2336"/>
                    <a:pt x="8373" y="3203"/>
                    <a:pt x="8473" y="4204"/>
                  </a:cubicBezTo>
                  <a:lnTo>
                    <a:pt x="6972" y="4204"/>
                  </a:lnTo>
                  <a:cubicBezTo>
                    <a:pt x="6905" y="3437"/>
                    <a:pt x="6805" y="2669"/>
                    <a:pt x="6572" y="2036"/>
                  </a:cubicBezTo>
                  <a:cubicBezTo>
                    <a:pt x="6805" y="1935"/>
                    <a:pt x="7005" y="1835"/>
                    <a:pt x="7206" y="1669"/>
                  </a:cubicBezTo>
                  <a:close/>
                  <a:moveTo>
                    <a:pt x="6305" y="4871"/>
                  </a:moveTo>
                  <a:cubicBezTo>
                    <a:pt x="6238" y="5571"/>
                    <a:pt x="6138" y="6272"/>
                    <a:pt x="5971" y="6806"/>
                  </a:cubicBezTo>
                  <a:cubicBezTo>
                    <a:pt x="5504" y="6672"/>
                    <a:pt x="5037" y="6605"/>
                    <a:pt x="4570" y="6605"/>
                  </a:cubicBezTo>
                  <a:cubicBezTo>
                    <a:pt x="4137" y="6605"/>
                    <a:pt x="3670" y="6672"/>
                    <a:pt x="3203" y="6806"/>
                  </a:cubicBezTo>
                  <a:cubicBezTo>
                    <a:pt x="3036" y="6239"/>
                    <a:pt x="2903" y="5638"/>
                    <a:pt x="2869" y="4871"/>
                  </a:cubicBezTo>
                  <a:close/>
                  <a:moveTo>
                    <a:pt x="2202" y="4871"/>
                  </a:moveTo>
                  <a:cubicBezTo>
                    <a:pt x="2235" y="5671"/>
                    <a:pt x="2369" y="6405"/>
                    <a:pt x="2569" y="7039"/>
                  </a:cubicBezTo>
                  <a:cubicBezTo>
                    <a:pt x="2369" y="7173"/>
                    <a:pt x="2169" y="7239"/>
                    <a:pt x="1969" y="7439"/>
                  </a:cubicBezTo>
                  <a:cubicBezTo>
                    <a:pt x="1301" y="6806"/>
                    <a:pt x="801" y="5872"/>
                    <a:pt x="701" y="4871"/>
                  </a:cubicBezTo>
                  <a:close/>
                  <a:moveTo>
                    <a:pt x="8473" y="4871"/>
                  </a:moveTo>
                  <a:cubicBezTo>
                    <a:pt x="8373" y="5872"/>
                    <a:pt x="7906" y="6806"/>
                    <a:pt x="7206" y="7439"/>
                  </a:cubicBezTo>
                  <a:lnTo>
                    <a:pt x="6572" y="7039"/>
                  </a:lnTo>
                  <a:cubicBezTo>
                    <a:pt x="6805" y="6439"/>
                    <a:pt x="6905" y="5671"/>
                    <a:pt x="6972" y="4871"/>
                  </a:cubicBezTo>
                  <a:close/>
                  <a:moveTo>
                    <a:pt x="2869" y="7673"/>
                  </a:moveTo>
                  <a:cubicBezTo>
                    <a:pt x="2969" y="7840"/>
                    <a:pt x="3036" y="8006"/>
                    <a:pt x="3136" y="8140"/>
                  </a:cubicBezTo>
                  <a:cubicBezTo>
                    <a:pt x="2903" y="8040"/>
                    <a:pt x="2702" y="7973"/>
                    <a:pt x="2536" y="7840"/>
                  </a:cubicBezTo>
                  <a:cubicBezTo>
                    <a:pt x="2636" y="7773"/>
                    <a:pt x="2736" y="7706"/>
                    <a:pt x="2869" y="7673"/>
                  </a:cubicBezTo>
                  <a:close/>
                  <a:moveTo>
                    <a:pt x="6338" y="7673"/>
                  </a:moveTo>
                  <a:cubicBezTo>
                    <a:pt x="6472" y="7706"/>
                    <a:pt x="6538" y="7806"/>
                    <a:pt x="6672" y="7840"/>
                  </a:cubicBezTo>
                  <a:cubicBezTo>
                    <a:pt x="6505" y="7973"/>
                    <a:pt x="6305" y="8040"/>
                    <a:pt x="6071" y="8140"/>
                  </a:cubicBezTo>
                  <a:cubicBezTo>
                    <a:pt x="6172" y="8006"/>
                    <a:pt x="6238" y="7840"/>
                    <a:pt x="6338" y="7673"/>
                  </a:cubicBezTo>
                  <a:close/>
                  <a:moveTo>
                    <a:pt x="4637" y="7273"/>
                  </a:moveTo>
                  <a:cubicBezTo>
                    <a:pt x="5004" y="7273"/>
                    <a:pt x="5371" y="7306"/>
                    <a:pt x="5738" y="7439"/>
                  </a:cubicBezTo>
                  <a:cubicBezTo>
                    <a:pt x="5404" y="8040"/>
                    <a:pt x="5037" y="8440"/>
                    <a:pt x="4637" y="8440"/>
                  </a:cubicBezTo>
                  <a:cubicBezTo>
                    <a:pt x="4203" y="8440"/>
                    <a:pt x="3803" y="8040"/>
                    <a:pt x="3503" y="7439"/>
                  </a:cubicBezTo>
                  <a:cubicBezTo>
                    <a:pt x="3870" y="7306"/>
                    <a:pt x="4203" y="7273"/>
                    <a:pt x="4637" y="7273"/>
                  </a:cubicBezTo>
                  <a:close/>
                  <a:moveTo>
                    <a:pt x="4570" y="1"/>
                  </a:moveTo>
                  <a:cubicBezTo>
                    <a:pt x="3536" y="1"/>
                    <a:pt x="2569" y="368"/>
                    <a:pt x="1802" y="968"/>
                  </a:cubicBezTo>
                  <a:cubicBezTo>
                    <a:pt x="1735" y="968"/>
                    <a:pt x="1735" y="1001"/>
                    <a:pt x="1702" y="1001"/>
                  </a:cubicBezTo>
                  <a:cubicBezTo>
                    <a:pt x="668" y="1835"/>
                    <a:pt x="0" y="3136"/>
                    <a:pt x="0" y="4537"/>
                  </a:cubicBezTo>
                  <a:cubicBezTo>
                    <a:pt x="0" y="5972"/>
                    <a:pt x="668" y="7273"/>
                    <a:pt x="1702" y="8107"/>
                  </a:cubicBezTo>
                  <a:cubicBezTo>
                    <a:pt x="1702" y="8107"/>
                    <a:pt x="1735" y="8140"/>
                    <a:pt x="1802" y="8140"/>
                  </a:cubicBezTo>
                  <a:cubicBezTo>
                    <a:pt x="2569" y="8774"/>
                    <a:pt x="3536" y="9107"/>
                    <a:pt x="4570" y="9107"/>
                  </a:cubicBezTo>
                  <a:cubicBezTo>
                    <a:pt x="5638" y="9107"/>
                    <a:pt x="6639" y="8707"/>
                    <a:pt x="7372" y="8140"/>
                  </a:cubicBezTo>
                  <a:cubicBezTo>
                    <a:pt x="7406" y="8140"/>
                    <a:pt x="7406" y="8107"/>
                    <a:pt x="7472" y="8107"/>
                  </a:cubicBezTo>
                  <a:cubicBezTo>
                    <a:pt x="8507" y="7273"/>
                    <a:pt x="9174" y="5972"/>
                    <a:pt x="9174" y="4537"/>
                  </a:cubicBezTo>
                  <a:cubicBezTo>
                    <a:pt x="9174" y="3136"/>
                    <a:pt x="8507" y="1835"/>
                    <a:pt x="7472" y="1001"/>
                  </a:cubicBezTo>
                  <a:cubicBezTo>
                    <a:pt x="7406" y="968"/>
                    <a:pt x="7406" y="968"/>
                    <a:pt x="7372" y="968"/>
                  </a:cubicBezTo>
                  <a:cubicBezTo>
                    <a:pt x="6572" y="368"/>
                    <a:pt x="5638" y="1"/>
                    <a:pt x="4570"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nvGrpSpPr>
            <p:cNvPr id="1566" name="Google Shape;1566;p66"/>
            <p:cNvGrpSpPr/>
            <p:nvPr/>
          </p:nvGrpSpPr>
          <p:grpSpPr>
            <a:xfrm>
              <a:off x="6257604" y="3855226"/>
              <a:ext cx="562067" cy="399262"/>
              <a:chOff x="5254574" y="3567604"/>
              <a:chExt cx="283015" cy="201058"/>
            </a:xfrm>
          </p:grpSpPr>
          <p:sp>
            <p:nvSpPr>
              <p:cNvPr id="1567" name="Google Shape;1567;p66"/>
              <p:cNvSpPr/>
              <p:nvPr/>
            </p:nvSpPr>
            <p:spPr>
              <a:xfrm>
                <a:off x="5254574" y="3567604"/>
                <a:ext cx="283015" cy="201058"/>
              </a:xfrm>
              <a:custGeom>
                <a:avLst/>
                <a:gdLst/>
                <a:ahLst/>
                <a:cxnLst/>
                <a:rect l="l" t="t" r="r" b="b"/>
                <a:pathLst>
                  <a:path w="17280" h="12276" extrusionOk="0">
                    <a:moveTo>
                      <a:pt x="7673" y="1"/>
                    </a:moveTo>
                    <a:cubicBezTo>
                      <a:pt x="5505" y="1"/>
                      <a:pt x="3704" y="1768"/>
                      <a:pt x="3704" y="3937"/>
                    </a:cubicBezTo>
                    <a:lnTo>
                      <a:pt x="3704" y="4003"/>
                    </a:lnTo>
                    <a:cubicBezTo>
                      <a:pt x="1602" y="4237"/>
                      <a:pt x="1" y="6005"/>
                      <a:pt x="1" y="8106"/>
                    </a:cubicBezTo>
                    <a:cubicBezTo>
                      <a:pt x="1" y="10408"/>
                      <a:pt x="1869" y="12276"/>
                      <a:pt x="4171" y="12276"/>
                    </a:cubicBezTo>
                    <a:lnTo>
                      <a:pt x="13110" y="12276"/>
                    </a:lnTo>
                    <a:cubicBezTo>
                      <a:pt x="15412" y="12276"/>
                      <a:pt x="17280" y="10408"/>
                      <a:pt x="17280" y="8106"/>
                    </a:cubicBezTo>
                    <a:cubicBezTo>
                      <a:pt x="17280" y="6205"/>
                      <a:pt x="16012" y="4604"/>
                      <a:pt x="14244" y="4103"/>
                    </a:cubicBezTo>
                    <a:cubicBezTo>
                      <a:pt x="14278" y="4003"/>
                      <a:pt x="14278" y="3837"/>
                      <a:pt x="14278" y="3670"/>
                    </a:cubicBezTo>
                    <a:cubicBezTo>
                      <a:pt x="14278" y="2369"/>
                      <a:pt x="13244" y="1301"/>
                      <a:pt x="11943" y="1301"/>
                    </a:cubicBezTo>
                    <a:cubicBezTo>
                      <a:pt x="11543" y="1301"/>
                      <a:pt x="11176" y="1402"/>
                      <a:pt x="10875" y="1602"/>
                    </a:cubicBezTo>
                    <a:cubicBezTo>
                      <a:pt x="10175" y="601"/>
                      <a:pt x="9007" y="1"/>
                      <a:pt x="7673"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568" name="Google Shape;1568;p66"/>
              <p:cNvSpPr/>
              <p:nvPr/>
            </p:nvSpPr>
            <p:spPr>
              <a:xfrm>
                <a:off x="5332156" y="3612954"/>
                <a:ext cx="127864" cy="127307"/>
              </a:xfrm>
              <a:custGeom>
                <a:avLst/>
                <a:gdLst/>
                <a:ahLst/>
                <a:cxnLst/>
                <a:rect l="l" t="t" r="r" b="b"/>
                <a:pathLst>
                  <a:path w="7807" h="7773" extrusionOk="0">
                    <a:moveTo>
                      <a:pt x="2669" y="801"/>
                    </a:moveTo>
                    <a:lnTo>
                      <a:pt x="2669" y="801"/>
                    </a:lnTo>
                    <a:cubicBezTo>
                      <a:pt x="2603" y="934"/>
                      <a:pt x="2502" y="1034"/>
                      <a:pt x="2436" y="1234"/>
                    </a:cubicBezTo>
                    <a:cubicBezTo>
                      <a:pt x="2336" y="1168"/>
                      <a:pt x="2269" y="1134"/>
                      <a:pt x="2169" y="1068"/>
                    </a:cubicBezTo>
                    <a:lnTo>
                      <a:pt x="2669" y="801"/>
                    </a:lnTo>
                    <a:close/>
                    <a:moveTo>
                      <a:pt x="5171" y="801"/>
                    </a:moveTo>
                    <a:lnTo>
                      <a:pt x="5671" y="1068"/>
                    </a:lnTo>
                    <a:cubicBezTo>
                      <a:pt x="5605" y="1101"/>
                      <a:pt x="5505" y="1168"/>
                      <a:pt x="5438" y="1234"/>
                    </a:cubicBezTo>
                    <a:cubicBezTo>
                      <a:pt x="5338" y="1034"/>
                      <a:pt x="5271" y="934"/>
                      <a:pt x="5171" y="801"/>
                    </a:cubicBezTo>
                    <a:close/>
                    <a:moveTo>
                      <a:pt x="3937" y="567"/>
                    </a:moveTo>
                    <a:cubicBezTo>
                      <a:pt x="4270" y="567"/>
                      <a:pt x="4604" y="901"/>
                      <a:pt x="4871" y="1435"/>
                    </a:cubicBezTo>
                    <a:cubicBezTo>
                      <a:pt x="4604" y="1501"/>
                      <a:pt x="4270" y="1568"/>
                      <a:pt x="3937" y="1568"/>
                    </a:cubicBezTo>
                    <a:cubicBezTo>
                      <a:pt x="3603" y="1568"/>
                      <a:pt x="3303" y="1501"/>
                      <a:pt x="2969" y="1435"/>
                    </a:cubicBezTo>
                    <a:cubicBezTo>
                      <a:pt x="3270" y="901"/>
                      <a:pt x="3603" y="567"/>
                      <a:pt x="3937" y="567"/>
                    </a:cubicBezTo>
                    <a:close/>
                    <a:moveTo>
                      <a:pt x="1669" y="1435"/>
                    </a:moveTo>
                    <a:cubicBezTo>
                      <a:pt x="1835" y="1568"/>
                      <a:pt x="2002" y="1635"/>
                      <a:pt x="2202" y="1768"/>
                    </a:cubicBezTo>
                    <a:cubicBezTo>
                      <a:pt x="2035" y="2302"/>
                      <a:pt x="1935" y="2936"/>
                      <a:pt x="1869" y="3603"/>
                    </a:cubicBezTo>
                    <a:lnTo>
                      <a:pt x="568" y="3603"/>
                    </a:lnTo>
                    <a:cubicBezTo>
                      <a:pt x="668" y="2702"/>
                      <a:pt x="1101" y="1968"/>
                      <a:pt x="1669" y="1435"/>
                    </a:cubicBezTo>
                    <a:close/>
                    <a:moveTo>
                      <a:pt x="5104" y="1968"/>
                    </a:moveTo>
                    <a:cubicBezTo>
                      <a:pt x="5271" y="2435"/>
                      <a:pt x="5338" y="2969"/>
                      <a:pt x="5371" y="3603"/>
                    </a:cubicBezTo>
                    <a:lnTo>
                      <a:pt x="2502" y="3603"/>
                    </a:lnTo>
                    <a:cubicBezTo>
                      <a:pt x="2536" y="2969"/>
                      <a:pt x="2636" y="2435"/>
                      <a:pt x="2803" y="1968"/>
                    </a:cubicBezTo>
                    <a:cubicBezTo>
                      <a:pt x="3136" y="2068"/>
                      <a:pt x="3503" y="2135"/>
                      <a:pt x="3937" y="2135"/>
                    </a:cubicBezTo>
                    <a:cubicBezTo>
                      <a:pt x="4304" y="2135"/>
                      <a:pt x="4704" y="2068"/>
                      <a:pt x="5104" y="1968"/>
                    </a:cubicBezTo>
                    <a:close/>
                    <a:moveTo>
                      <a:pt x="6138" y="1435"/>
                    </a:moveTo>
                    <a:cubicBezTo>
                      <a:pt x="6772" y="1968"/>
                      <a:pt x="7139" y="2702"/>
                      <a:pt x="7206" y="3603"/>
                    </a:cubicBezTo>
                    <a:lnTo>
                      <a:pt x="5938" y="3603"/>
                    </a:lnTo>
                    <a:cubicBezTo>
                      <a:pt x="5872" y="2936"/>
                      <a:pt x="5805" y="2302"/>
                      <a:pt x="5571" y="1768"/>
                    </a:cubicBezTo>
                    <a:cubicBezTo>
                      <a:pt x="5738" y="1668"/>
                      <a:pt x="5972" y="1568"/>
                      <a:pt x="6138" y="1435"/>
                    </a:cubicBezTo>
                    <a:close/>
                    <a:moveTo>
                      <a:pt x="5338" y="4170"/>
                    </a:moveTo>
                    <a:cubicBezTo>
                      <a:pt x="5304" y="4804"/>
                      <a:pt x="5204" y="5337"/>
                      <a:pt x="5038" y="5804"/>
                    </a:cubicBezTo>
                    <a:cubicBezTo>
                      <a:pt x="4671" y="5671"/>
                      <a:pt x="4304" y="5638"/>
                      <a:pt x="3870" y="5638"/>
                    </a:cubicBezTo>
                    <a:cubicBezTo>
                      <a:pt x="3470" y="5638"/>
                      <a:pt x="3103" y="5704"/>
                      <a:pt x="2703" y="5804"/>
                    </a:cubicBezTo>
                    <a:cubicBezTo>
                      <a:pt x="2536" y="5337"/>
                      <a:pt x="2469" y="4804"/>
                      <a:pt x="2436" y="4170"/>
                    </a:cubicBezTo>
                    <a:close/>
                    <a:moveTo>
                      <a:pt x="7206" y="4136"/>
                    </a:moveTo>
                    <a:cubicBezTo>
                      <a:pt x="7139" y="5004"/>
                      <a:pt x="6772" y="5771"/>
                      <a:pt x="6138" y="6305"/>
                    </a:cubicBezTo>
                    <a:cubicBezTo>
                      <a:pt x="5972" y="6171"/>
                      <a:pt x="5805" y="6105"/>
                      <a:pt x="5605" y="5971"/>
                    </a:cubicBezTo>
                    <a:cubicBezTo>
                      <a:pt x="5771" y="5437"/>
                      <a:pt x="5872" y="4804"/>
                      <a:pt x="5938" y="4136"/>
                    </a:cubicBezTo>
                    <a:close/>
                    <a:moveTo>
                      <a:pt x="1935" y="4170"/>
                    </a:moveTo>
                    <a:cubicBezTo>
                      <a:pt x="1969" y="4837"/>
                      <a:pt x="2035" y="5471"/>
                      <a:pt x="2269" y="6004"/>
                    </a:cubicBezTo>
                    <a:cubicBezTo>
                      <a:pt x="2102" y="6105"/>
                      <a:pt x="1869" y="6205"/>
                      <a:pt x="1702" y="6338"/>
                    </a:cubicBezTo>
                    <a:cubicBezTo>
                      <a:pt x="1101" y="5771"/>
                      <a:pt x="668" y="5004"/>
                      <a:pt x="634" y="4170"/>
                    </a:cubicBezTo>
                    <a:close/>
                    <a:moveTo>
                      <a:pt x="2436" y="6505"/>
                    </a:moveTo>
                    <a:cubicBezTo>
                      <a:pt x="2502" y="6672"/>
                      <a:pt x="2603" y="6805"/>
                      <a:pt x="2669" y="6938"/>
                    </a:cubicBezTo>
                    <a:lnTo>
                      <a:pt x="2169" y="6672"/>
                    </a:lnTo>
                    <a:cubicBezTo>
                      <a:pt x="2269" y="6638"/>
                      <a:pt x="2336" y="6538"/>
                      <a:pt x="2436" y="6505"/>
                    </a:cubicBezTo>
                    <a:close/>
                    <a:moveTo>
                      <a:pt x="5371" y="6505"/>
                    </a:moveTo>
                    <a:cubicBezTo>
                      <a:pt x="5471" y="6572"/>
                      <a:pt x="5538" y="6605"/>
                      <a:pt x="5638" y="6672"/>
                    </a:cubicBezTo>
                    <a:lnTo>
                      <a:pt x="5138" y="6938"/>
                    </a:lnTo>
                    <a:cubicBezTo>
                      <a:pt x="5271" y="6805"/>
                      <a:pt x="5338" y="6672"/>
                      <a:pt x="5371" y="6505"/>
                    </a:cubicBezTo>
                    <a:close/>
                    <a:moveTo>
                      <a:pt x="3937" y="6171"/>
                    </a:moveTo>
                    <a:cubicBezTo>
                      <a:pt x="4270" y="6171"/>
                      <a:pt x="4537" y="6238"/>
                      <a:pt x="4871" y="6305"/>
                    </a:cubicBezTo>
                    <a:cubicBezTo>
                      <a:pt x="4604" y="6838"/>
                      <a:pt x="4270" y="7172"/>
                      <a:pt x="3937" y="7172"/>
                    </a:cubicBezTo>
                    <a:cubicBezTo>
                      <a:pt x="3603" y="7172"/>
                      <a:pt x="3270" y="6872"/>
                      <a:pt x="2969" y="6305"/>
                    </a:cubicBezTo>
                    <a:cubicBezTo>
                      <a:pt x="3270" y="6238"/>
                      <a:pt x="3603" y="6171"/>
                      <a:pt x="3937" y="6171"/>
                    </a:cubicBezTo>
                    <a:close/>
                    <a:moveTo>
                      <a:pt x="3937" y="0"/>
                    </a:moveTo>
                    <a:cubicBezTo>
                      <a:pt x="3003" y="0"/>
                      <a:pt x="2202" y="300"/>
                      <a:pt x="1535" y="834"/>
                    </a:cubicBezTo>
                    <a:cubicBezTo>
                      <a:pt x="1502" y="834"/>
                      <a:pt x="1502" y="901"/>
                      <a:pt x="1468" y="901"/>
                    </a:cubicBezTo>
                    <a:cubicBezTo>
                      <a:pt x="601" y="1601"/>
                      <a:pt x="1" y="2669"/>
                      <a:pt x="1" y="3903"/>
                    </a:cubicBezTo>
                    <a:cubicBezTo>
                      <a:pt x="1" y="5104"/>
                      <a:pt x="601" y="6171"/>
                      <a:pt x="1468" y="6872"/>
                    </a:cubicBezTo>
                    <a:lnTo>
                      <a:pt x="1502" y="6938"/>
                    </a:lnTo>
                    <a:cubicBezTo>
                      <a:pt x="2169" y="7439"/>
                      <a:pt x="3003" y="7772"/>
                      <a:pt x="3870" y="7772"/>
                    </a:cubicBezTo>
                    <a:cubicBezTo>
                      <a:pt x="4804" y="7772"/>
                      <a:pt x="5605" y="7472"/>
                      <a:pt x="6272" y="6938"/>
                    </a:cubicBezTo>
                    <a:cubicBezTo>
                      <a:pt x="6305" y="6938"/>
                      <a:pt x="6305" y="6872"/>
                      <a:pt x="6305" y="6872"/>
                    </a:cubicBezTo>
                    <a:cubicBezTo>
                      <a:pt x="7273" y="6171"/>
                      <a:pt x="7806" y="5104"/>
                      <a:pt x="7806" y="3903"/>
                    </a:cubicBezTo>
                    <a:cubicBezTo>
                      <a:pt x="7806" y="2669"/>
                      <a:pt x="7206" y="1601"/>
                      <a:pt x="6339" y="901"/>
                    </a:cubicBezTo>
                    <a:lnTo>
                      <a:pt x="6305" y="834"/>
                    </a:lnTo>
                    <a:cubicBezTo>
                      <a:pt x="5638" y="334"/>
                      <a:pt x="4804" y="0"/>
                      <a:pt x="393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grpSp>
          <p:nvGrpSpPr>
            <p:cNvPr id="1569" name="Google Shape;1569;p66"/>
            <p:cNvGrpSpPr/>
            <p:nvPr/>
          </p:nvGrpSpPr>
          <p:grpSpPr>
            <a:xfrm>
              <a:off x="3832946" y="2542541"/>
              <a:ext cx="322975" cy="229960"/>
              <a:chOff x="3384546" y="2817517"/>
              <a:chExt cx="172659" cy="122934"/>
            </a:xfrm>
          </p:grpSpPr>
          <p:sp>
            <p:nvSpPr>
              <p:cNvPr id="1570" name="Google Shape;1570;p66"/>
              <p:cNvSpPr/>
              <p:nvPr/>
            </p:nvSpPr>
            <p:spPr>
              <a:xfrm>
                <a:off x="3384546" y="2857397"/>
                <a:ext cx="172659" cy="83054"/>
              </a:xfrm>
              <a:custGeom>
                <a:avLst/>
                <a:gdLst/>
                <a:ahLst/>
                <a:cxnLst/>
                <a:rect l="l" t="t" r="r" b="b"/>
                <a:pathLst>
                  <a:path w="10542" h="5071" extrusionOk="0">
                    <a:moveTo>
                      <a:pt x="2536" y="0"/>
                    </a:moveTo>
                    <a:cubicBezTo>
                      <a:pt x="1135" y="0"/>
                      <a:pt x="0" y="1101"/>
                      <a:pt x="0" y="2535"/>
                    </a:cubicBezTo>
                    <a:cubicBezTo>
                      <a:pt x="0" y="3936"/>
                      <a:pt x="1135" y="5070"/>
                      <a:pt x="2536" y="5070"/>
                    </a:cubicBezTo>
                    <a:lnTo>
                      <a:pt x="8006" y="5070"/>
                    </a:lnTo>
                    <a:cubicBezTo>
                      <a:pt x="9441" y="5070"/>
                      <a:pt x="10541" y="3936"/>
                      <a:pt x="10541" y="2535"/>
                    </a:cubicBezTo>
                    <a:cubicBezTo>
                      <a:pt x="10541" y="1101"/>
                      <a:pt x="9441" y="0"/>
                      <a:pt x="8006"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571" name="Google Shape;1571;p66"/>
              <p:cNvSpPr/>
              <p:nvPr/>
            </p:nvSpPr>
            <p:spPr>
              <a:xfrm>
                <a:off x="3441361" y="2817517"/>
                <a:ext cx="79238" cy="79221"/>
              </a:xfrm>
              <a:custGeom>
                <a:avLst/>
                <a:gdLst/>
                <a:ahLst/>
                <a:cxnLst/>
                <a:rect l="l" t="t" r="r" b="b"/>
                <a:pathLst>
                  <a:path w="4838" h="4837" extrusionOk="0">
                    <a:moveTo>
                      <a:pt x="2402" y="0"/>
                    </a:moveTo>
                    <a:cubicBezTo>
                      <a:pt x="1068" y="0"/>
                      <a:pt x="1" y="1068"/>
                      <a:pt x="1" y="2402"/>
                    </a:cubicBezTo>
                    <a:cubicBezTo>
                      <a:pt x="1" y="3769"/>
                      <a:pt x="1068" y="4837"/>
                      <a:pt x="2402" y="4837"/>
                    </a:cubicBezTo>
                    <a:cubicBezTo>
                      <a:pt x="3737" y="4837"/>
                      <a:pt x="4837" y="3769"/>
                      <a:pt x="4837" y="2402"/>
                    </a:cubicBezTo>
                    <a:cubicBezTo>
                      <a:pt x="4837" y="1068"/>
                      <a:pt x="3737" y="0"/>
                      <a:pt x="2402"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572" name="Google Shape;1572;p66"/>
              <p:cNvSpPr/>
              <p:nvPr/>
            </p:nvSpPr>
            <p:spPr>
              <a:xfrm>
                <a:off x="3414599" y="2831176"/>
                <a:ext cx="46448" cy="46448"/>
              </a:xfrm>
              <a:custGeom>
                <a:avLst/>
                <a:gdLst/>
                <a:ahLst/>
                <a:cxnLst/>
                <a:rect l="l" t="t" r="r" b="b"/>
                <a:pathLst>
                  <a:path w="2836" h="2836" extrusionOk="0">
                    <a:moveTo>
                      <a:pt x="1434" y="0"/>
                    </a:moveTo>
                    <a:cubicBezTo>
                      <a:pt x="634" y="0"/>
                      <a:pt x="0" y="634"/>
                      <a:pt x="0" y="1434"/>
                    </a:cubicBezTo>
                    <a:cubicBezTo>
                      <a:pt x="0" y="2202"/>
                      <a:pt x="634" y="2835"/>
                      <a:pt x="1434" y="2835"/>
                    </a:cubicBezTo>
                    <a:cubicBezTo>
                      <a:pt x="2202" y="2835"/>
                      <a:pt x="2835" y="2202"/>
                      <a:pt x="2835" y="1434"/>
                    </a:cubicBezTo>
                    <a:cubicBezTo>
                      <a:pt x="2835" y="634"/>
                      <a:pt x="2202" y="0"/>
                      <a:pt x="1434"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573" name="Google Shape;1573;p66"/>
              <p:cNvSpPr/>
              <p:nvPr/>
            </p:nvSpPr>
            <p:spPr>
              <a:xfrm>
                <a:off x="3427702" y="2863948"/>
                <a:ext cx="85248" cy="13676"/>
              </a:xfrm>
              <a:custGeom>
                <a:avLst/>
                <a:gdLst/>
                <a:ahLst/>
                <a:cxnLst/>
                <a:rect l="l" t="t" r="r" b="b"/>
                <a:pathLst>
                  <a:path w="5205" h="835" extrusionOk="0">
                    <a:moveTo>
                      <a:pt x="401" y="0"/>
                    </a:moveTo>
                    <a:cubicBezTo>
                      <a:pt x="167" y="0"/>
                      <a:pt x="1" y="201"/>
                      <a:pt x="1" y="434"/>
                    </a:cubicBezTo>
                    <a:cubicBezTo>
                      <a:pt x="1" y="668"/>
                      <a:pt x="201" y="834"/>
                      <a:pt x="401" y="834"/>
                    </a:cubicBezTo>
                    <a:lnTo>
                      <a:pt x="4804" y="834"/>
                    </a:lnTo>
                    <a:cubicBezTo>
                      <a:pt x="5004" y="834"/>
                      <a:pt x="5171" y="634"/>
                      <a:pt x="5204" y="434"/>
                    </a:cubicBezTo>
                    <a:cubicBezTo>
                      <a:pt x="5204" y="167"/>
                      <a:pt x="5004" y="0"/>
                      <a:pt x="4804"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74" name="Google Shape;1574;p66"/>
              <p:cNvSpPr/>
              <p:nvPr/>
            </p:nvSpPr>
            <p:spPr>
              <a:xfrm>
                <a:off x="3427161" y="2883061"/>
                <a:ext cx="99448" cy="13676"/>
              </a:xfrm>
              <a:custGeom>
                <a:avLst/>
                <a:gdLst/>
                <a:ahLst/>
                <a:cxnLst/>
                <a:rect l="l" t="t" r="r" b="b"/>
                <a:pathLst>
                  <a:path w="6072" h="835" extrusionOk="0">
                    <a:moveTo>
                      <a:pt x="401" y="1"/>
                    </a:moveTo>
                    <a:cubicBezTo>
                      <a:pt x="167" y="1"/>
                      <a:pt x="0" y="201"/>
                      <a:pt x="0" y="435"/>
                    </a:cubicBezTo>
                    <a:cubicBezTo>
                      <a:pt x="0" y="668"/>
                      <a:pt x="200" y="835"/>
                      <a:pt x="401" y="835"/>
                    </a:cubicBezTo>
                    <a:lnTo>
                      <a:pt x="5671" y="835"/>
                    </a:lnTo>
                    <a:cubicBezTo>
                      <a:pt x="5905" y="835"/>
                      <a:pt x="6071" y="668"/>
                      <a:pt x="6071" y="435"/>
                    </a:cubicBezTo>
                    <a:cubicBezTo>
                      <a:pt x="6071" y="168"/>
                      <a:pt x="5871" y="1"/>
                      <a:pt x="567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75" name="Google Shape;1575;p66"/>
              <p:cNvSpPr/>
              <p:nvPr/>
            </p:nvSpPr>
            <p:spPr>
              <a:xfrm>
                <a:off x="3427161" y="2902190"/>
                <a:ext cx="99448" cy="13676"/>
              </a:xfrm>
              <a:custGeom>
                <a:avLst/>
                <a:gdLst/>
                <a:ahLst/>
                <a:cxnLst/>
                <a:rect l="l" t="t" r="r" b="b"/>
                <a:pathLst>
                  <a:path w="6072" h="835" extrusionOk="0">
                    <a:moveTo>
                      <a:pt x="401" y="0"/>
                    </a:moveTo>
                    <a:cubicBezTo>
                      <a:pt x="167" y="0"/>
                      <a:pt x="0" y="201"/>
                      <a:pt x="0" y="434"/>
                    </a:cubicBezTo>
                    <a:cubicBezTo>
                      <a:pt x="0" y="668"/>
                      <a:pt x="200" y="834"/>
                      <a:pt x="401" y="834"/>
                    </a:cubicBezTo>
                    <a:lnTo>
                      <a:pt x="5671" y="834"/>
                    </a:lnTo>
                    <a:cubicBezTo>
                      <a:pt x="5905" y="834"/>
                      <a:pt x="6071" y="668"/>
                      <a:pt x="6071" y="434"/>
                    </a:cubicBezTo>
                    <a:cubicBezTo>
                      <a:pt x="6071" y="167"/>
                      <a:pt x="5871" y="0"/>
                      <a:pt x="5671"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grpSp>
          <p:nvGrpSpPr>
            <p:cNvPr id="1576" name="Google Shape;1576;p66"/>
            <p:cNvGrpSpPr/>
            <p:nvPr/>
          </p:nvGrpSpPr>
          <p:grpSpPr>
            <a:xfrm>
              <a:off x="4608582" y="4343598"/>
              <a:ext cx="577589" cy="550736"/>
              <a:chOff x="4479366" y="4100260"/>
              <a:chExt cx="528299" cy="503738"/>
            </a:xfrm>
          </p:grpSpPr>
          <p:sp>
            <p:nvSpPr>
              <p:cNvPr id="1577" name="Google Shape;1577;p66"/>
              <p:cNvSpPr/>
              <p:nvPr/>
            </p:nvSpPr>
            <p:spPr>
              <a:xfrm>
                <a:off x="4479366" y="4100260"/>
                <a:ext cx="445273" cy="373160"/>
              </a:xfrm>
              <a:custGeom>
                <a:avLst/>
                <a:gdLst/>
                <a:ahLst/>
                <a:cxnLst/>
                <a:rect l="l" t="t" r="r" b="b"/>
                <a:pathLst>
                  <a:path w="27187" h="22784" fill="none" extrusionOk="0">
                    <a:moveTo>
                      <a:pt x="27186" y="20616"/>
                    </a:moveTo>
                    <a:lnTo>
                      <a:pt x="27186" y="10275"/>
                    </a:lnTo>
                    <a:cubicBezTo>
                      <a:pt x="27186" y="8941"/>
                      <a:pt x="26085" y="7873"/>
                      <a:pt x="24751" y="7873"/>
                    </a:cubicBezTo>
                    <a:lnTo>
                      <a:pt x="24718" y="7873"/>
                    </a:lnTo>
                    <a:cubicBezTo>
                      <a:pt x="23384" y="7873"/>
                      <a:pt x="22283" y="8941"/>
                      <a:pt x="22283" y="10275"/>
                    </a:cubicBezTo>
                    <a:lnTo>
                      <a:pt x="22283" y="10909"/>
                    </a:lnTo>
                    <a:cubicBezTo>
                      <a:pt x="22283" y="12243"/>
                      <a:pt x="21215" y="13344"/>
                      <a:pt x="19881" y="13344"/>
                    </a:cubicBezTo>
                    <a:lnTo>
                      <a:pt x="19881" y="13344"/>
                    </a:lnTo>
                    <a:cubicBezTo>
                      <a:pt x="18547" y="13344"/>
                      <a:pt x="17446" y="12243"/>
                      <a:pt x="17446" y="10909"/>
                    </a:cubicBezTo>
                    <a:lnTo>
                      <a:pt x="17446" y="2569"/>
                    </a:lnTo>
                    <a:cubicBezTo>
                      <a:pt x="17446" y="1168"/>
                      <a:pt x="16278" y="1"/>
                      <a:pt x="14877" y="1"/>
                    </a:cubicBezTo>
                    <a:lnTo>
                      <a:pt x="14877" y="1"/>
                    </a:lnTo>
                    <a:cubicBezTo>
                      <a:pt x="13443" y="1"/>
                      <a:pt x="12276" y="1168"/>
                      <a:pt x="12276" y="2569"/>
                    </a:cubicBezTo>
                    <a:lnTo>
                      <a:pt x="12276" y="20048"/>
                    </a:lnTo>
                    <a:cubicBezTo>
                      <a:pt x="12276" y="21550"/>
                      <a:pt x="11075" y="22784"/>
                      <a:pt x="9540" y="22784"/>
                    </a:cubicBezTo>
                    <a:lnTo>
                      <a:pt x="9540" y="22784"/>
                    </a:lnTo>
                    <a:cubicBezTo>
                      <a:pt x="8039" y="22784"/>
                      <a:pt x="6772" y="21583"/>
                      <a:pt x="6772" y="20048"/>
                    </a:cubicBezTo>
                    <a:lnTo>
                      <a:pt x="6772" y="4904"/>
                    </a:lnTo>
                    <a:cubicBezTo>
                      <a:pt x="6772" y="3570"/>
                      <a:pt x="5704" y="2503"/>
                      <a:pt x="4370" y="2503"/>
                    </a:cubicBezTo>
                    <a:lnTo>
                      <a:pt x="0" y="2503"/>
                    </a:lnTo>
                  </a:path>
                </a:pathLst>
              </a:custGeom>
              <a:solidFill>
                <a:schemeClr val="dk1"/>
              </a:solidFill>
              <a:ln w="10850" cap="flat" cmpd="sng">
                <a:solidFill>
                  <a:schemeClr val="dk1"/>
                </a:solidFill>
                <a:prstDash val="solid"/>
                <a:miter lim="33357"/>
                <a:headEnd type="none" w="sm" len="sm"/>
                <a:tailEnd type="none" w="sm" len="sm"/>
              </a:ln>
            </p:spPr>
            <p:txBody>
              <a:bodyPr spcFirstLastPara="1" wrap="square" lIns="121900" tIns="121900" rIns="121900" bIns="121900" anchor="ctr" anchorCtr="0">
                <a:noAutofit/>
              </a:bodyPr>
              <a:lstStyle/>
              <a:p>
                <a:endParaRPr sz="2400"/>
              </a:p>
            </p:txBody>
          </p:sp>
          <p:sp>
            <p:nvSpPr>
              <p:cNvPr id="1578" name="Google Shape;1578;p66"/>
              <p:cNvSpPr/>
              <p:nvPr/>
            </p:nvSpPr>
            <p:spPr>
              <a:xfrm>
                <a:off x="4841020" y="4352658"/>
                <a:ext cx="83610" cy="251339"/>
              </a:xfrm>
              <a:custGeom>
                <a:avLst/>
                <a:gdLst/>
                <a:ahLst/>
                <a:cxnLst/>
                <a:rect l="l" t="t" r="r" b="b"/>
                <a:pathLst>
                  <a:path w="5105" h="15346" extrusionOk="0">
                    <a:moveTo>
                      <a:pt x="3136" y="1"/>
                    </a:moveTo>
                    <a:cubicBezTo>
                      <a:pt x="1502" y="1"/>
                      <a:pt x="234" y="1302"/>
                      <a:pt x="167" y="2870"/>
                    </a:cubicBezTo>
                    <a:lnTo>
                      <a:pt x="34" y="11042"/>
                    </a:lnTo>
                    <a:cubicBezTo>
                      <a:pt x="1" y="13377"/>
                      <a:pt x="1935" y="15345"/>
                      <a:pt x="4270" y="15345"/>
                    </a:cubicBezTo>
                    <a:lnTo>
                      <a:pt x="5104" y="15345"/>
                    </a:lnTo>
                    <a:lnTo>
                      <a:pt x="5104"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579" name="Google Shape;1579;p66"/>
              <p:cNvSpPr/>
              <p:nvPr/>
            </p:nvSpPr>
            <p:spPr>
              <a:xfrm>
                <a:off x="4924612" y="4353215"/>
                <a:ext cx="83054" cy="250782"/>
              </a:xfrm>
              <a:custGeom>
                <a:avLst/>
                <a:gdLst/>
                <a:ahLst/>
                <a:cxnLst/>
                <a:rect l="l" t="t" r="r" b="b"/>
                <a:pathLst>
                  <a:path w="5071" h="15312" extrusionOk="0">
                    <a:moveTo>
                      <a:pt x="0" y="0"/>
                    </a:moveTo>
                    <a:lnTo>
                      <a:pt x="0" y="15311"/>
                    </a:lnTo>
                    <a:lnTo>
                      <a:pt x="834" y="15311"/>
                    </a:lnTo>
                    <a:cubicBezTo>
                      <a:pt x="3169" y="15311"/>
                      <a:pt x="5071" y="13410"/>
                      <a:pt x="5037" y="11008"/>
                    </a:cubicBezTo>
                    <a:lnTo>
                      <a:pt x="4870" y="2902"/>
                    </a:lnTo>
                    <a:cubicBezTo>
                      <a:pt x="4837" y="1268"/>
                      <a:pt x="3536" y="0"/>
                      <a:pt x="1902"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580" name="Google Shape;1580;p66"/>
              <p:cNvSpPr/>
              <p:nvPr/>
            </p:nvSpPr>
            <p:spPr>
              <a:xfrm>
                <a:off x="4910953" y="4401284"/>
                <a:ext cx="25697" cy="66675"/>
              </a:xfrm>
              <a:custGeom>
                <a:avLst/>
                <a:gdLst/>
                <a:ahLst/>
                <a:cxnLst/>
                <a:rect l="l" t="t" r="r" b="b"/>
                <a:pathLst>
                  <a:path w="1569" h="4071" extrusionOk="0">
                    <a:moveTo>
                      <a:pt x="801" y="1"/>
                    </a:moveTo>
                    <a:cubicBezTo>
                      <a:pt x="334" y="1"/>
                      <a:pt x="0" y="368"/>
                      <a:pt x="0" y="801"/>
                    </a:cubicBezTo>
                    <a:lnTo>
                      <a:pt x="0" y="3303"/>
                    </a:lnTo>
                    <a:cubicBezTo>
                      <a:pt x="0" y="3737"/>
                      <a:pt x="367" y="4070"/>
                      <a:pt x="801" y="4070"/>
                    </a:cubicBezTo>
                    <a:cubicBezTo>
                      <a:pt x="1201" y="4070"/>
                      <a:pt x="1568" y="3737"/>
                      <a:pt x="1568" y="3303"/>
                    </a:cubicBezTo>
                    <a:lnTo>
                      <a:pt x="1568" y="801"/>
                    </a:lnTo>
                    <a:cubicBezTo>
                      <a:pt x="1568" y="334"/>
                      <a:pt x="1201" y="1"/>
                      <a:pt x="801"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1581" name="Google Shape;1581;p66"/>
            <p:cNvGrpSpPr/>
            <p:nvPr/>
          </p:nvGrpSpPr>
          <p:grpSpPr>
            <a:xfrm>
              <a:off x="3665466" y="3140073"/>
              <a:ext cx="1553599" cy="1275221"/>
              <a:chOff x="3616734" y="2999442"/>
              <a:chExt cx="1421018" cy="1166396"/>
            </a:xfrm>
          </p:grpSpPr>
          <p:sp>
            <p:nvSpPr>
              <p:cNvPr id="1582" name="Google Shape;1582;p66"/>
              <p:cNvSpPr/>
              <p:nvPr/>
            </p:nvSpPr>
            <p:spPr>
              <a:xfrm>
                <a:off x="4176148" y="4011214"/>
                <a:ext cx="302144" cy="114745"/>
              </a:xfrm>
              <a:custGeom>
                <a:avLst/>
                <a:gdLst/>
                <a:ahLst/>
                <a:cxnLst/>
                <a:rect l="l" t="t" r="r" b="b"/>
                <a:pathLst>
                  <a:path w="18448" h="7006" extrusionOk="0">
                    <a:moveTo>
                      <a:pt x="535" y="1"/>
                    </a:moveTo>
                    <a:lnTo>
                      <a:pt x="1" y="7006"/>
                    </a:lnTo>
                    <a:lnTo>
                      <a:pt x="18447" y="7006"/>
                    </a:lnTo>
                    <a:lnTo>
                      <a:pt x="17914"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583" name="Google Shape;1583;p66"/>
              <p:cNvSpPr/>
              <p:nvPr/>
            </p:nvSpPr>
            <p:spPr>
              <a:xfrm>
                <a:off x="4184894" y="3947848"/>
                <a:ext cx="284652" cy="63383"/>
              </a:xfrm>
              <a:custGeom>
                <a:avLst/>
                <a:gdLst/>
                <a:ahLst/>
                <a:cxnLst/>
                <a:rect l="l" t="t" r="r" b="b"/>
                <a:pathLst>
                  <a:path w="17380" h="3870" extrusionOk="0">
                    <a:moveTo>
                      <a:pt x="301" y="0"/>
                    </a:moveTo>
                    <a:lnTo>
                      <a:pt x="1" y="3870"/>
                    </a:lnTo>
                    <a:lnTo>
                      <a:pt x="17380" y="3870"/>
                    </a:lnTo>
                    <a:lnTo>
                      <a:pt x="17080" y="0"/>
                    </a:lnTo>
                    <a:close/>
                  </a:path>
                </a:pathLst>
              </a:custGeom>
              <a:solidFill>
                <a:srgbClr val="E7E7E7">
                  <a:alpha val="31250"/>
                </a:srgbClr>
              </a:solidFill>
              <a:ln>
                <a:noFill/>
              </a:ln>
            </p:spPr>
            <p:txBody>
              <a:bodyPr spcFirstLastPara="1" wrap="square" lIns="121900" tIns="121900" rIns="121900" bIns="121900" anchor="ctr" anchorCtr="0">
                <a:noAutofit/>
              </a:bodyPr>
              <a:lstStyle/>
              <a:p>
                <a:endParaRPr sz="2400"/>
              </a:p>
            </p:txBody>
          </p:sp>
          <p:sp>
            <p:nvSpPr>
              <p:cNvPr id="1584" name="Google Shape;1584;p66"/>
              <p:cNvSpPr/>
              <p:nvPr/>
            </p:nvSpPr>
            <p:spPr>
              <a:xfrm>
                <a:off x="4099664" y="4115557"/>
                <a:ext cx="454576" cy="50281"/>
              </a:xfrm>
              <a:custGeom>
                <a:avLst/>
                <a:gdLst/>
                <a:ahLst/>
                <a:cxnLst/>
                <a:rect l="l" t="t" r="r" b="b"/>
                <a:pathLst>
                  <a:path w="27755" h="3070" extrusionOk="0">
                    <a:moveTo>
                      <a:pt x="1235" y="1"/>
                    </a:moveTo>
                    <a:cubicBezTo>
                      <a:pt x="535" y="1"/>
                      <a:pt x="1" y="568"/>
                      <a:pt x="1" y="1268"/>
                    </a:cubicBezTo>
                    <a:lnTo>
                      <a:pt x="1" y="3070"/>
                    </a:lnTo>
                    <a:lnTo>
                      <a:pt x="27754" y="3070"/>
                    </a:lnTo>
                    <a:lnTo>
                      <a:pt x="27754" y="1268"/>
                    </a:lnTo>
                    <a:cubicBezTo>
                      <a:pt x="27754" y="568"/>
                      <a:pt x="27220" y="1"/>
                      <a:pt x="2652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585" name="Google Shape;1585;p66"/>
              <p:cNvSpPr/>
              <p:nvPr/>
            </p:nvSpPr>
            <p:spPr>
              <a:xfrm>
                <a:off x="3616734" y="2999442"/>
                <a:ext cx="1421018" cy="844638"/>
              </a:xfrm>
              <a:custGeom>
                <a:avLst/>
                <a:gdLst/>
                <a:ahLst/>
                <a:cxnLst/>
                <a:rect l="l" t="t" r="r" b="b"/>
                <a:pathLst>
                  <a:path w="86763" h="51571" extrusionOk="0">
                    <a:moveTo>
                      <a:pt x="2502" y="0"/>
                    </a:moveTo>
                    <a:cubicBezTo>
                      <a:pt x="1134" y="0"/>
                      <a:pt x="0" y="1101"/>
                      <a:pt x="0" y="2502"/>
                    </a:cubicBezTo>
                    <a:lnTo>
                      <a:pt x="0" y="51570"/>
                    </a:lnTo>
                    <a:lnTo>
                      <a:pt x="86762" y="51570"/>
                    </a:lnTo>
                    <a:lnTo>
                      <a:pt x="86762" y="16245"/>
                    </a:lnTo>
                    <a:lnTo>
                      <a:pt x="86762" y="2435"/>
                    </a:lnTo>
                    <a:cubicBezTo>
                      <a:pt x="86762" y="1067"/>
                      <a:pt x="85661" y="0"/>
                      <a:pt x="84260"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586" name="Google Shape;1586;p66"/>
              <p:cNvSpPr/>
              <p:nvPr/>
            </p:nvSpPr>
            <p:spPr>
              <a:xfrm>
                <a:off x="4321468" y="3844045"/>
                <a:ext cx="716266" cy="137691"/>
              </a:xfrm>
              <a:custGeom>
                <a:avLst/>
                <a:gdLst/>
                <a:ahLst/>
                <a:cxnLst/>
                <a:rect l="l" t="t" r="r" b="b"/>
                <a:pathLst>
                  <a:path w="43733" h="8407" extrusionOk="0">
                    <a:moveTo>
                      <a:pt x="8440" y="0"/>
                    </a:moveTo>
                    <a:lnTo>
                      <a:pt x="1" y="8406"/>
                    </a:lnTo>
                    <a:lnTo>
                      <a:pt x="41230" y="8406"/>
                    </a:lnTo>
                    <a:cubicBezTo>
                      <a:pt x="42631" y="8406"/>
                      <a:pt x="43732" y="7306"/>
                      <a:pt x="43732" y="5905"/>
                    </a:cubicBezTo>
                    <a:lnTo>
                      <a:pt x="43732" y="0"/>
                    </a:lnTo>
                    <a:close/>
                  </a:path>
                </a:pathLst>
              </a:custGeom>
              <a:solidFill>
                <a:srgbClr val="E7E7E7">
                  <a:alpha val="31250"/>
                </a:srgbClr>
              </a:solidFill>
              <a:ln>
                <a:noFill/>
              </a:ln>
            </p:spPr>
            <p:txBody>
              <a:bodyPr spcFirstLastPara="1" wrap="square" lIns="121900" tIns="121900" rIns="121900" bIns="121900" anchor="ctr" anchorCtr="0">
                <a:noAutofit/>
              </a:bodyPr>
              <a:lstStyle/>
              <a:p>
                <a:endParaRPr sz="2400"/>
              </a:p>
            </p:txBody>
          </p:sp>
          <p:sp>
            <p:nvSpPr>
              <p:cNvPr id="1587" name="Google Shape;1587;p66"/>
              <p:cNvSpPr/>
              <p:nvPr/>
            </p:nvSpPr>
            <p:spPr>
              <a:xfrm>
                <a:off x="3616734" y="3844045"/>
                <a:ext cx="842443" cy="137691"/>
              </a:xfrm>
              <a:custGeom>
                <a:avLst/>
                <a:gdLst/>
                <a:ahLst/>
                <a:cxnLst/>
                <a:rect l="l" t="t" r="r" b="b"/>
                <a:pathLst>
                  <a:path w="51437" h="8407" extrusionOk="0">
                    <a:moveTo>
                      <a:pt x="0" y="0"/>
                    </a:moveTo>
                    <a:lnTo>
                      <a:pt x="0" y="5905"/>
                    </a:lnTo>
                    <a:cubicBezTo>
                      <a:pt x="0" y="7306"/>
                      <a:pt x="1134" y="8406"/>
                      <a:pt x="2502" y="8406"/>
                    </a:cubicBezTo>
                    <a:lnTo>
                      <a:pt x="43031" y="8406"/>
                    </a:lnTo>
                    <a:lnTo>
                      <a:pt x="51437"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588" name="Google Shape;1588;p66"/>
              <p:cNvSpPr/>
              <p:nvPr/>
            </p:nvSpPr>
            <p:spPr>
              <a:xfrm>
                <a:off x="3666440" y="3048051"/>
                <a:ext cx="1312840" cy="739212"/>
              </a:xfrm>
              <a:custGeom>
                <a:avLst/>
                <a:gdLst/>
                <a:ahLst/>
                <a:cxnLst/>
                <a:rect l="l" t="t" r="r" b="b"/>
                <a:pathLst>
                  <a:path w="80158" h="45134" extrusionOk="0">
                    <a:moveTo>
                      <a:pt x="1" y="1"/>
                    </a:moveTo>
                    <a:lnTo>
                      <a:pt x="1" y="45133"/>
                    </a:lnTo>
                    <a:lnTo>
                      <a:pt x="80158" y="45133"/>
                    </a:lnTo>
                    <a:lnTo>
                      <a:pt x="80158"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589" name="Google Shape;1589;p66"/>
              <p:cNvSpPr/>
              <p:nvPr/>
            </p:nvSpPr>
            <p:spPr>
              <a:xfrm>
                <a:off x="3725990" y="3115806"/>
                <a:ext cx="230031" cy="28973"/>
              </a:xfrm>
              <a:custGeom>
                <a:avLst/>
                <a:gdLst/>
                <a:ahLst/>
                <a:cxnLst/>
                <a:rect l="l" t="t" r="r" b="b"/>
                <a:pathLst>
                  <a:path w="14045" h="1769" extrusionOk="0">
                    <a:moveTo>
                      <a:pt x="868" y="0"/>
                    </a:moveTo>
                    <a:cubicBezTo>
                      <a:pt x="368" y="0"/>
                      <a:pt x="1" y="400"/>
                      <a:pt x="1" y="901"/>
                    </a:cubicBezTo>
                    <a:cubicBezTo>
                      <a:pt x="1" y="1401"/>
                      <a:pt x="368" y="1768"/>
                      <a:pt x="868" y="1768"/>
                    </a:cubicBezTo>
                    <a:lnTo>
                      <a:pt x="13177" y="1768"/>
                    </a:lnTo>
                    <a:cubicBezTo>
                      <a:pt x="13677" y="1768"/>
                      <a:pt x="14044" y="1401"/>
                      <a:pt x="14044" y="901"/>
                    </a:cubicBezTo>
                    <a:cubicBezTo>
                      <a:pt x="14044" y="400"/>
                      <a:pt x="13677" y="0"/>
                      <a:pt x="13177"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590" name="Google Shape;1590;p66"/>
              <p:cNvSpPr/>
              <p:nvPr/>
            </p:nvSpPr>
            <p:spPr>
              <a:xfrm>
                <a:off x="4236255" y="3115806"/>
                <a:ext cx="230015" cy="28973"/>
              </a:xfrm>
              <a:custGeom>
                <a:avLst/>
                <a:gdLst/>
                <a:ahLst/>
                <a:cxnLst/>
                <a:rect l="l" t="t" r="r" b="b"/>
                <a:pathLst>
                  <a:path w="14044" h="1769" extrusionOk="0">
                    <a:moveTo>
                      <a:pt x="868" y="0"/>
                    </a:moveTo>
                    <a:cubicBezTo>
                      <a:pt x="367" y="0"/>
                      <a:pt x="0" y="400"/>
                      <a:pt x="0" y="901"/>
                    </a:cubicBezTo>
                    <a:cubicBezTo>
                      <a:pt x="0" y="1401"/>
                      <a:pt x="367" y="1768"/>
                      <a:pt x="868" y="1768"/>
                    </a:cubicBezTo>
                    <a:lnTo>
                      <a:pt x="13176" y="1768"/>
                    </a:lnTo>
                    <a:cubicBezTo>
                      <a:pt x="13643" y="1768"/>
                      <a:pt x="14044" y="1401"/>
                      <a:pt x="14044" y="901"/>
                    </a:cubicBezTo>
                    <a:cubicBezTo>
                      <a:pt x="14044" y="400"/>
                      <a:pt x="13677" y="0"/>
                      <a:pt x="13176"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591" name="Google Shape;1591;p66"/>
              <p:cNvSpPr/>
              <p:nvPr/>
            </p:nvSpPr>
            <p:spPr>
              <a:xfrm>
                <a:off x="4490290" y="3115806"/>
                <a:ext cx="74865" cy="28973"/>
              </a:xfrm>
              <a:custGeom>
                <a:avLst/>
                <a:gdLst/>
                <a:ahLst/>
                <a:cxnLst/>
                <a:rect l="l" t="t" r="r" b="b"/>
                <a:pathLst>
                  <a:path w="4571" h="1769" extrusionOk="0">
                    <a:moveTo>
                      <a:pt x="868" y="0"/>
                    </a:moveTo>
                    <a:cubicBezTo>
                      <a:pt x="367" y="0"/>
                      <a:pt x="0" y="400"/>
                      <a:pt x="0" y="901"/>
                    </a:cubicBezTo>
                    <a:cubicBezTo>
                      <a:pt x="0" y="1401"/>
                      <a:pt x="367" y="1768"/>
                      <a:pt x="868" y="1768"/>
                    </a:cubicBezTo>
                    <a:lnTo>
                      <a:pt x="3703" y="1768"/>
                    </a:lnTo>
                    <a:cubicBezTo>
                      <a:pt x="4170" y="1768"/>
                      <a:pt x="4570" y="1401"/>
                      <a:pt x="4570" y="901"/>
                    </a:cubicBezTo>
                    <a:cubicBezTo>
                      <a:pt x="4570" y="400"/>
                      <a:pt x="4203" y="0"/>
                      <a:pt x="370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592" name="Google Shape;1592;p66"/>
              <p:cNvSpPr/>
              <p:nvPr/>
            </p:nvSpPr>
            <p:spPr>
              <a:xfrm>
                <a:off x="4108410" y="3115806"/>
                <a:ext cx="101643" cy="28973"/>
              </a:xfrm>
              <a:custGeom>
                <a:avLst/>
                <a:gdLst/>
                <a:ahLst/>
                <a:cxnLst/>
                <a:rect l="l" t="t" r="r" b="b"/>
                <a:pathLst>
                  <a:path w="6206" h="1769" extrusionOk="0">
                    <a:moveTo>
                      <a:pt x="868" y="0"/>
                    </a:moveTo>
                    <a:cubicBezTo>
                      <a:pt x="368" y="0"/>
                      <a:pt x="1" y="400"/>
                      <a:pt x="1" y="901"/>
                    </a:cubicBezTo>
                    <a:cubicBezTo>
                      <a:pt x="1" y="1401"/>
                      <a:pt x="368" y="1768"/>
                      <a:pt x="868" y="1768"/>
                    </a:cubicBezTo>
                    <a:lnTo>
                      <a:pt x="5338" y="1768"/>
                    </a:lnTo>
                    <a:cubicBezTo>
                      <a:pt x="5805" y="1768"/>
                      <a:pt x="6205" y="1401"/>
                      <a:pt x="6205" y="901"/>
                    </a:cubicBezTo>
                    <a:cubicBezTo>
                      <a:pt x="6205" y="400"/>
                      <a:pt x="5838" y="0"/>
                      <a:pt x="533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593" name="Google Shape;1593;p66"/>
              <p:cNvSpPr/>
              <p:nvPr/>
            </p:nvSpPr>
            <p:spPr>
              <a:xfrm>
                <a:off x="3725990" y="3168788"/>
                <a:ext cx="163372" cy="28432"/>
              </a:xfrm>
              <a:custGeom>
                <a:avLst/>
                <a:gdLst/>
                <a:ahLst/>
                <a:cxnLst/>
                <a:rect l="l" t="t" r="r" b="b"/>
                <a:pathLst>
                  <a:path w="9975" h="1736" extrusionOk="0">
                    <a:moveTo>
                      <a:pt x="868" y="1"/>
                    </a:moveTo>
                    <a:cubicBezTo>
                      <a:pt x="368" y="1"/>
                      <a:pt x="1" y="368"/>
                      <a:pt x="1" y="868"/>
                    </a:cubicBezTo>
                    <a:cubicBezTo>
                      <a:pt x="1" y="1368"/>
                      <a:pt x="368" y="1735"/>
                      <a:pt x="868" y="1735"/>
                    </a:cubicBezTo>
                    <a:lnTo>
                      <a:pt x="9107" y="1735"/>
                    </a:lnTo>
                    <a:cubicBezTo>
                      <a:pt x="9608" y="1735"/>
                      <a:pt x="9974" y="1368"/>
                      <a:pt x="9974" y="868"/>
                    </a:cubicBezTo>
                    <a:cubicBezTo>
                      <a:pt x="9974" y="368"/>
                      <a:pt x="9608" y="1"/>
                      <a:pt x="9107"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594" name="Google Shape;1594;p66"/>
              <p:cNvSpPr/>
              <p:nvPr/>
            </p:nvSpPr>
            <p:spPr>
              <a:xfrm>
                <a:off x="4088200" y="3168788"/>
                <a:ext cx="162815" cy="28432"/>
              </a:xfrm>
              <a:custGeom>
                <a:avLst/>
                <a:gdLst/>
                <a:ahLst/>
                <a:cxnLst/>
                <a:rect l="l" t="t" r="r" b="b"/>
                <a:pathLst>
                  <a:path w="9941" h="1736" extrusionOk="0">
                    <a:moveTo>
                      <a:pt x="868" y="1"/>
                    </a:moveTo>
                    <a:cubicBezTo>
                      <a:pt x="367" y="1"/>
                      <a:pt x="0" y="368"/>
                      <a:pt x="0" y="868"/>
                    </a:cubicBezTo>
                    <a:cubicBezTo>
                      <a:pt x="0" y="1368"/>
                      <a:pt x="367" y="1735"/>
                      <a:pt x="868" y="1735"/>
                    </a:cubicBezTo>
                    <a:lnTo>
                      <a:pt x="9074" y="1735"/>
                    </a:lnTo>
                    <a:cubicBezTo>
                      <a:pt x="9574" y="1735"/>
                      <a:pt x="9941" y="1368"/>
                      <a:pt x="9941" y="868"/>
                    </a:cubicBezTo>
                    <a:cubicBezTo>
                      <a:pt x="9941" y="368"/>
                      <a:pt x="9574" y="1"/>
                      <a:pt x="9074"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595" name="Google Shape;1595;p66"/>
              <p:cNvSpPr/>
              <p:nvPr/>
            </p:nvSpPr>
            <p:spPr>
              <a:xfrm>
                <a:off x="4268486" y="3168788"/>
                <a:ext cx="53000" cy="28432"/>
              </a:xfrm>
              <a:custGeom>
                <a:avLst/>
                <a:gdLst/>
                <a:ahLst/>
                <a:cxnLst/>
                <a:rect l="l" t="t" r="r" b="b"/>
                <a:pathLst>
                  <a:path w="3236" h="1736" extrusionOk="0">
                    <a:moveTo>
                      <a:pt x="868" y="1"/>
                    </a:moveTo>
                    <a:cubicBezTo>
                      <a:pt x="367" y="1"/>
                      <a:pt x="0" y="368"/>
                      <a:pt x="0" y="868"/>
                    </a:cubicBezTo>
                    <a:cubicBezTo>
                      <a:pt x="0" y="1368"/>
                      <a:pt x="367" y="1735"/>
                      <a:pt x="868" y="1735"/>
                    </a:cubicBezTo>
                    <a:lnTo>
                      <a:pt x="2369" y="1735"/>
                    </a:lnTo>
                    <a:cubicBezTo>
                      <a:pt x="2869" y="1735"/>
                      <a:pt x="3236" y="1368"/>
                      <a:pt x="3236" y="868"/>
                    </a:cubicBezTo>
                    <a:cubicBezTo>
                      <a:pt x="3236" y="368"/>
                      <a:pt x="2869" y="1"/>
                      <a:pt x="236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596" name="Google Shape;1596;p66"/>
              <p:cNvSpPr/>
              <p:nvPr/>
            </p:nvSpPr>
            <p:spPr>
              <a:xfrm>
                <a:off x="3907914" y="3168788"/>
                <a:ext cx="72129" cy="28432"/>
              </a:xfrm>
              <a:custGeom>
                <a:avLst/>
                <a:gdLst/>
                <a:ahLst/>
                <a:cxnLst/>
                <a:rect l="l" t="t" r="r" b="b"/>
                <a:pathLst>
                  <a:path w="4404" h="1736" extrusionOk="0">
                    <a:moveTo>
                      <a:pt x="868" y="1"/>
                    </a:moveTo>
                    <a:cubicBezTo>
                      <a:pt x="368" y="1"/>
                      <a:pt x="1" y="368"/>
                      <a:pt x="1" y="868"/>
                    </a:cubicBezTo>
                    <a:cubicBezTo>
                      <a:pt x="1" y="1368"/>
                      <a:pt x="368" y="1735"/>
                      <a:pt x="868" y="1735"/>
                    </a:cubicBezTo>
                    <a:lnTo>
                      <a:pt x="3536" y="1735"/>
                    </a:lnTo>
                    <a:cubicBezTo>
                      <a:pt x="4003" y="1735"/>
                      <a:pt x="4404" y="1368"/>
                      <a:pt x="4404" y="868"/>
                    </a:cubicBezTo>
                    <a:cubicBezTo>
                      <a:pt x="4404" y="368"/>
                      <a:pt x="4037" y="1"/>
                      <a:pt x="3536"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597" name="Google Shape;1597;p66"/>
              <p:cNvSpPr/>
              <p:nvPr/>
            </p:nvSpPr>
            <p:spPr>
              <a:xfrm>
                <a:off x="3996959" y="3168788"/>
                <a:ext cx="72686" cy="28432"/>
              </a:xfrm>
              <a:custGeom>
                <a:avLst/>
                <a:gdLst/>
                <a:ahLst/>
                <a:cxnLst/>
                <a:rect l="l" t="t" r="r" b="b"/>
                <a:pathLst>
                  <a:path w="4438" h="1736" extrusionOk="0">
                    <a:moveTo>
                      <a:pt x="901" y="1"/>
                    </a:moveTo>
                    <a:cubicBezTo>
                      <a:pt x="401" y="1"/>
                      <a:pt x="1" y="368"/>
                      <a:pt x="1" y="868"/>
                    </a:cubicBezTo>
                    <a:cubicBezTo>
                      <a:pt x="1" y="1368"/>
                      <a:pt x="401" y="1735"/>
                      <a:pt x="901" y="1735"/>
                    </a:cubicBezTo>
                    <a:lnTo>
                      <a:pt x="3570" y="1735"/>
                    </a:lnTo>
                    <a:cubicBezTo>
                      <a:pt x="4070" y="1735"/>
                      <a:pt x="4437" y="1368"/>
                      <a:pt x="4437" y="868"/>
                    </a:cubicBezTo>
                    <a:cubicBezTo>
                      <a:pt x="4437" y="368"/>
                      <a:pt x="4070" y="1"/>
                      <a:pt x="357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598" name="Google Shape;1598;p66"/>
              <p:cNvSpPr/>
              <p:nvPr/>
            </p:nvSpPr>
            <p:spPr>
              <a:xfrm>
                <a:off x="3725990" y="3220689"/>
                <a:ext cx="163372" cy="28432"/>
              </a:xfrm>
              <a:custGeom>
                <a:avLst/>
                <a:gdLst/>
                <a:ahLst/>
                <a:cxnLst/>
                <a:rect l="l" t="t" r="r" b="b"/>
                <a:pathLst>
                  <a:path w="9975" h="1736" extrusionOk="0">
                    <a:moveTo>
                      <a:pt x="868" y="1"/>
                    </a:moveTo>
                    <a:cubicBezTo>
                      <a:pt x="368" y="1"/>
                      <a:pt x="1" y="368"/>
                      <a:pt x="1" y="868"/>
                    </a:cubicBezTo>
                    <a:cubicBezTo>
                      <a:pt x="1" y="1368"/>
                      <a:pt x="368" y="1735"/>
                      <a:pt x="868" y="1735"/>
                    </a:cubicBezTo>
                    <a:lnTo>
                      <a:pt x="9107" y="1735"/>
                    </a:lnTo>
                    <a:cubicBezTo>
                      <a:pt x="9608" y="1735"/>
                      <a:pt x="9974" y="1368"/>
                      <a:pt x="9974" y="868"/>
                    </a:cubicBezTo>
                    <a:cubicBezTo>
                      <a:pt x="9974" y="368"/>
                      <a:pt x="9608" y="1"/>
                      <a:pt x="910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599" name="Google Shape;1599;p66"/>
              <p:cNvSpPr/>
              <p:nvPr/>
            </p:nvSpPr>
            <p:spPr>
              <a:xfrm>
                <a:off x="3907914" y="3220689"/>
                <a:ext cx="72129" cy="28432"/>
              </a:xfrm>
              <a:custGeom>
                <a:avLst/>
                <a:gdLst/>
                <a:ahLst/>
                <a:cxnLst/>
                <a:rect l="l" t="t" r="r" b="b"/>
                <a:pathLst>
                  <a:path w="4404" h="1736" extrusionOk="0">
                    <a:moveTo>
                      <a:pt x="868" y="1"/>
                    </a:moveTo>
                    <a:cubicBezTo>
                      <a:pt x="368" y="1"/>
                      <a:pt x="1" y="368"/>
                      <a:pt x="1" y="868"/>
                    </a:cubicBezTo>
                    <a:cubicBezTo>
                      <a:pt x="1" y="1368"/>
                      <a:pt x="368" y="1735"/>
                      <a:pt x="868" y="1735"/>
                    </a:cubicBezTo>
                    <a:lnTo>
                      <a:pt x="3536" y="1735"/>
                    </a:lnTo>
                    <a:cubicBezTo>
                      <a:pt x="4003" y="1735"/>
                      <a:pt x="4404" y="1368"/>
                      <a:pt x="4404" y="868"/>
                    </a:cubicBezTo>
                    <a:cubicBezTo>
                      <a:pt x="4404" y="368"/>
                      <a:pt x="4037" y="1"/>
                      <a:pt x="353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00" name="Google Shape;1600;p66"/>
              <p:cNvSpPr/>
              <p:nvPr/>
            </p:nvSpPr>
            <p:spPr>
              <a:xfrm>
                <a:off x="3996959" y="3220689"/>
                <a:ext cx="72686" cy="28432"/>
              </a:xfrm>
              <a:custGeom>
                <a:avLst/>
                <a:gdLst/>
                <a:ahLst/>
                <a:cxnLst/>
                <a:rect l="l" t="t" r="r" b="b"/>
                <a:pathLst>
                  <a:path w="4438" h="1736" extrusionOk="0">
                    <a:moveTo>
                      <a:pt x="901" y="1"/>
                    </a:moveTo>
                    <a:cubicBezTo>
                      <a:pt x="401" y="1"/>
                      <a:pt x="1" y="368"/>
                      <a:pt x="1" y="868"/>
                    </a:cubicBezTo>
                    <a:cubicBezTo>
                      <a:pt x="1" y="1368"/>
                      <a:pt x="401" y="1735"/>
                      <a:pt x="901" y="1735"/>
                    </a:cubicBezTo>
                    <a:lnTo>
                      <a:pt x="3570" y="1735"/>
                    </a:lnTo>
                    <a:cubicBezTo>
                      <a:pt x="4070" y="1735"/>
                      <a:pt x="4437" y="1368"/>
                      <a:pt x="4437" y="868"/>
                    </a:cubicBezTo>
                    <a:cubicBezTo>
                      <a:pt x="4437" y="368"/>
                      <a:pt x="4070" y="1"/>
                      <a:pt x="357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01" name="Google Shape;1601;p66"/>
              <p:cNvSpPr/>
              <p:nvPr/>
            </p:nvSpPr>
            <p:spPr>
              <a:xfrm>
                <a:off x="4269583" y="3220689"/>
                <a:ext cx="42616" cy="28432"/>
              </a:xfrm>
              <a:custGeom>
                <a:avLst/>
                <a:gdLst/>
                <a:ahLst/>
                <a:cxnLst/>
                <a:rect l="l" t="t" r="r" b="b"/>
                <a:pathLst>
                  <a:path w="2602" h="1736" extrusionOk="0">
                    <a:moveTo>
                      <a:pt x="867" y="1"/>
                    </a:moveTo>
                    <a:cubicBezTo>
                      <a:pt x="367" y="1"/>
                      <a:pt x="0" y="368"/>
                      <a:pt x="0" y="868"/>
                    </a:cubicBezTo>
                    <a:cubicBezTo>
                      <a:pt x="0" y="1368"/>
                      <a:pt x="367" y="1735"/>
                      <a:pt x="867" y="1735"/>
                    </a:cubicBezTo>
                    <a:lnTo>
                      <a:pt x="1701" y="1735"/>
                    </a:lnTo>
                    <a:cubicBezTo>
                      <a:pt x="2168" y="1735"/>
                      <a:pt x="2602" y="1368"/>
                      <a:pt x="2602" y="868"/>
                    </a:cubicBezTo>
                    <a:cubicBezTo>
                      <a:pt x="2602" y="368"/>
                      <a:pt x="2202" y="1"/>
                      <a:pt x="170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602" name="Google Shape;1602;p66"/>
              <p:cNvSpPr/>
              <p:nvPr/>
            </p:nvSpPr>
            <p:spPr>
              <a:xfrm>
                <a:off x="4329673" y="3220689"/>
                <a:ext cx="42632" cy="28432"/>
              </a:xfrm>
              <a:custGeom>
                <a:avLst/>
                <a:gdLst/>
                <a:ahLst/>
                <a:cxnLst/>
                <a:rect l="l" t="t" r="r" b="b"/>
                <a:pathLst>
                  <a:path w="2603" h="1736" extrusionOk="0">
                    <a:moveTo>
                      <a:pt x="868" y="1"/>
                    </a:moveTo>
                    <a:cubicBezTo>
                      <a:pt x="367" y="1"/>
                      <a:pt x="0" y="368"/>
                      <a:pt x="0" y="868"/>
                    </a:cubicBezTo>
                    <a:cubicBezTo>
                      <a:pt x="0" y="1368"/>
                      <a:pt x="367" y="1735"/>
                      <a:pt x="868" y="1735"/>
                    </a:cubicBezTo>
                    <a:lnTo>
                      <a:pt x="1702" y="1735"/>
                    </a:lnTo>
                    <a:cubicBezTo>
                      <a:pt x="2202" y="1735"/>
                      <a:pt x="2602" y="1368"/>
                      <a:pt x="2602" y="868"/>
                    </a:cubicBezTo>
                    <a:cubicBezTo>
                      <a:pt x="2602" y="368"/>
                      <a:pt x="2202" y="1"/>
                      <a:pt x="170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603" name="Google Shape;1603;p66"/>
              <p:cNvSpPr/>
              <p:nvPr/>
            </p:nvSpPr>
            <p:spPr>
              <a:xfrm>
                <a:off x="4390304" y="3220689"/>
                <a:ext cx="42632" cy="28432"/>
              </a:xfrm>
              <a:custGeom>
                <a:avLst/>
                <a:gdLst/>
                <a:ahLst/>
                <a:cxnLst/>
                <a:rect l="l" t="t" r="r" b="b"/>
                <a:pathLst>
                  <a:path w="2603" h="1736" extrusionOk="0">
                    <a:moveTo>
                      <a:pt x="902" y="1"/>
                    </a:moveTo>
                    <a:cubicBezTo>
                      <a:pt x="368" y="1"/>
                      <a:pt x="1" y="368"/>
                      <a:pt x="1" y="868"/>
                    </a:cubicBezTo>
                    <a:cubicBezTo>
                      <a:pt x="1" y="1368"/>
                      <a:pt x="401" y="1735"/>
                      <a:pt x="902" y="1735"/>
                    </a:cubicBezTo>
                    <a:lnTo>
                      <a:pt x="1736" y="1735"/>
                    </a:lnTo>
                    <a:cubicBezTo>
                      <a:pt x="2236" y="1735"/>
                      <a:pt x="2603" y="1368"/>
                      <a:pt x="2603" y="868"/>
                    </a:cubicBezTo>
                    <a:cubicBezTo>
                      <a:pt x="2603" y="368"/>
                      <a:pt x="2236" y="1"/>
                      <a:pt x="173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04" name="Google Shape;1604;p66"/>
              <p:cNvSpPr/>
              <p:nvPr/>
            </p:nvSpPr>
            <p:spPr>
              <a:xfrm>
                <a:off x="4450951" y="3220689"/>
                <a:ext cx="42632" cy="28432"/>
              </a:xfrm>
              <a:custGeom>
                <a:avLst/>
                <a:gdLst/>
                <a:ahLst/>
                <a:cxnLst/>
                <a:rect l="l" t="t" r="r" b="b"/>
                <a:pathLst>
                  <a:path w="2603" h="1736" extrusionOk="0">
                    <a:moveTo>
                      <a:pt x="901" y="1"/>
                    </a:moveTo>
                    <a:cubicBezTo>
                      <a:pt x="401" y="1"/>
                      <a:pt x="1" y="368"/>
                      <a:pt x="1" y="868"/>
                    </a:cubicBezTo>
                    <a:cubicBezTo>
                      <a:pt x="1" y="1368"/>
                      <a:pt x="401" y="1735"/>
                      <a:pt x="901" y="1735"/>
                    </a:cubicBezTo>
                    <a:lnTo>
                      <a:pt x="1735" y="1735"/>
                    </a:lnTo>
                    <a:cubicBezTo>
                      <a:pt x="2202" y="1735"/>
                      <a:pt x="2569" y="1368"/>
                      <a:pt x="2602" y="868"/>
                    </a:cubicBezTo>
                    <a:cubicBezTo>
                      <a:pt x="2602" y="368"/>
                      <a:pt x="2236" y="1"/>
                      <a:pt x="173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05" name="Google Shape;1605;p66"/>
              <p:cNvSpPr/>
              <p:nvPr/>
            </p:nvSpPr>
            <p:spPr>
              <a:xfrm>
                <a:off x="3726546" y="3273131"/>
                <a:ext cx="99989" cy="28432"/>
              </a:xfrm>
              <a:custGeom>
                <a:avLst/>
                <a:gdLst/>
                <a:ahLst/>
                <a:cxnLst/>
                <a:rect l="l" t="t" r="r" b="b"/>
                <a:pathLst>
                  <a:path w="6105" h="1736" extrusionOk="0">
                    <a:moveTo>
                      <a:pt x="901" y="1"/>
                    </a:moveTo>
                    <a:cubicBezTo>
                      <a:pt x="400" y="1"/>
                      <a:pt x="0" y="368"/>
                      <a:pt x="0" y="868"/>
                    </a:cubicBezTo>
                    <a:cubicBezTo>
                      <a:pt x="0" y="1369"/>
                      <a:pt x="400" y="1736"/>
                      <a:pt x="901" y="1736"/>
                    </a:cubicBezTo>
                    <a:lnTo>
                      <a:pt x="5237" y="1736"/>
                    </a:lnTo>
                    <a:cubicBezTo>
                      <a:pt x="5671" y="1736"/>
                      <a:pt x="6071" y="1369"/>
                      <a:pt x="6104" y="868"/>
                    </a:cubicBezTo>
                    <a:cubicBezTo>
                      <a:pt x="6104" y="368"/>
                      <a:pt x="5737" y="1"/>
                      <a:pt x="523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06" name="Google Shape;1606;p66"/>
              <p:cNvSpPr/>
              <p:nvPr/>
            </p:nvSpPr>
            <p:spPr>
              <a:xfrm>
                <a:off x="3947793" y="3273131"/>
                <a:ext cx="100005" cy="28432"/>
              </a:xfrm>
              <a:custGeom>
                <a:avLst/>
                <a:gdLst/>
                <a:ahLst/>
                <a:cxnLst/>
                <a:rect l="l" t="t" r="r" b="b"/>
                <a:pathLst>
                  <a:path w="6106" h="1736" extrusionOk="0">
                    <a:moveTo>
                      <a:pt x="901" y="1"/>
                    </a:moveTo>
                    <a:cubicBezTo>
                      <a:pt x="401" y="1"/>
                      <a:pt x="1" y="368"/>
                      <a:pt x="1" y="868"/>
                    </a:cubicBezTo>
                    <a:cubicBezTo>
                      <a:pt x="1" y="1369"/>
                      <a:pt x="401" y="1736"/>
                      <a:pt x="901" y="1736"/>
                    </a:cubicBezTo>
                    <a:lnTo>
                      <a:pt x="5238" y="1736"/>
                    </a:lnTo>
                    <a:cubicBezTo>
                      <a:pt x="5671" y="1736"/>
                      <a:pt x="6072" y="1369"/>
                      <a:pt x="6105" y="868"/>
                    </a:cubicBezTo>
                    <a:cubicBezTo>
                      <a:pt x="6105" y="368"/>
                      <a:pt x="5705" y="1"/>
                      <a:pt x="5238"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607" name="Google Shape;1607;p66"/>
              <p:cNvSpPr/>
              <p:nvPr/>
            </p:nvSpPr>
            <p:spPr>
              <a:xfrm>
                <a:off x="4058147" y="3273131"/>
                <a:ext cx="32805" cy="28432"/>
              </a:xfrm>
              <a:custGeom>
                <a:avLst/>
                <a:gdLst/>
                <a:ahLst/>
                <a:cxnLst/>
                <a:rect l="l" t="t" r="r" b="b"/>
                <a:pathLst>
                  <a:path w="2003" h="1736" extrusionOk="0">
                    <a:moveTo>
                      <a:pt x="868" y="1"/>
                    </a:moveTo>
                    <a:cubicBezTo>
                      <a:pt x="368" y="1"/>
                      <a:pt x="1" y="368"/>
                      <a:pt x="1" y="868"/>
                    </a:cubicBezTo>
                    <a:cubicBezTo>
                      <a:pt x="1" y="1369"/>
                      <a:pt x="368" y="1736"/>
                      <a:pt x="868" y="1736"/>
                    </a:cubicBezTo>
                    <a:lnTo>
                      <a:pt x="1102" y="1736"/>
                    </a:lnTo>
                    <a:cubicBezTo>
                      <a:pt x="1569" y="1736"/>
                      <a:pt x="1936" y="1369"/>
                      <a:pt x="2002" y="868"/>
                    </a:cubicBezTo>
                    <a:cubicBezTo>
                      <a:pt x="2002" y="368"/>
                      <a:pt x="1602" y="1"/>
                      <a:pt x="110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08" name="Google Shape;1608;p66"/>
              <p:cNvSpPr/>
              <p:nvPr/>
            </p:nvSpPr>
            <p:spPr>
              <a:xfrm>
                <a:off x="3837440" y="3273131"/>
                <a:ext cx="44270" cy="28432"/>
              </a:xfrm>
              <a:custGeom>
                <a:avLst/>
                <a:gdLst/>
                <a:ahLst/>
                <a:cxnLst/>
                <a:rect l="l" t="t" r="r" b="b"/>
                <a:pathLst>
                  <a:path w="2703" h="1736" extrusionOk="0">
                    <a:moveTo>
                      <a:pt x="868" y="1"/>
                    </a:moveTo>
                    <a:cubicBezTo>
                      <a:pt x="367" y="1"/>
                      <a:pt x="1" y="368"/>
                      <a:pt x="1" y="868"/>
                    </a:cubicBezTo>
                    <a:cubicBezTo>
                      <a:pt x="1" y="1369"/>
                      <a:pt x="367" y="1736"/>
                      <a:pt x="868" y="1736"/>
                    </a:cubicBezTo>
                    <a:lnTo>
                      <a:pt x="1835" y="1736"/>
                    </a:lnTo>
                    <a:cubicBezTo>
                      <a:pt x="2302" y="1736"/>
                      <a:pt x="2702" y="1369"/>
                      <a:pt x="2702" y="868"/>
                    </a:cubicBezTo>
                    <a:cubicBezTo>
                      <a:pt x="2702" y="368"/>
                      <a:pt x="2336" y="1"/>
                      <a:pt x="183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09" name="Google Shape;1609;p66"/>
              <p:cNvSpPr/>
              <p:nvPr/>
            </p:nvSpPr>
            <p:spPr>
              <a:xfrm>
                <a:off x="3892076" y="3273131"/>
                <a:ext cx="44270" cy="28432"/>
              </a:xfrm>
              <a:custGeom>
                <a:avLst/>
                <a:gdLst/>
                <a:ahLst/>
                <a:cxnLst/>
                <a:rect l="l" t="t" r="r" b="b"/>
                <a:pathLst>
                  <a:path w="2703" h="1736" extrusionOk="0">
                    <a:moveTo>
                      <a:pt x="868" y="1"/>
                    </a:moveTo>
                    <a:cubicBezTo>
                      <a:pt x="367" y="1"/>
                      <a:pt x="0" y="368"/>
                      <a:pt x="0" y="868"/>
                    </a:cubicBezTo>
                    <a:cubicBezTo>
                      <a:pt x="0" y="1369"/>
                      <a:pt x="367" y="1736"/>
                      <a:pt x="868" y="1736"/>
                    </a:cubicBezTo>
                    <a:lnTo>
                      <a:pt x="1835" y="1736"/>
                    </a:lnTo>
                    <a:cubicBezTo>
                      <a:pt x="2302" y="1736"/>
                      <a:pt x="2702" y="1369"/>
                      <a:pt x="2702" y="868"/>
                    </a:cubicBezTo>
                    <a:cubicBezTo>
                      <a:pt x="2702" y="368"/>
                      <a:pt x="2335" y="1"/>
                      <a:pt x="183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10" name="Google Shape;1610;p66"/>
              <p:cNvSpPr/>
              <p:nvPr/>
            </p:nvSpPr>
            <p:spPr>
              <a:xfrm>
                <a:off x="3725990" y="3325589"/>
                <a:ext cx="193967" cy="28973"/>
              </a:xfrm>
              <a:custGeom>
                <a:avLst/>
                <a:gdLst/>
                <a:ahLst/>
                <a:cxnLst/>
                <a:rect l="l" t="t" r="r" b="b"/>
                <a:pathLst>
                  <a:path w="11843" h="1769" extrusionOk="0">
                    <a:moveTo>
                      <a:pt x="868" y="0"/>
                    </a:moveTo>
                    <a:cubicBezTo>
                      <a:pt x="368" y="0"/>
                      <a:pt x="1" y="367"/>
                      <a:pt x="1" y="868"/>
                    </a:cubicBezTo>
                    <a:cubicBezTo>
                      <a:pt x="1" y="1368"/>
                      <a:pt x="368" y="1768"/>
                      <a:pt x="868" y="1768"/>
                    </a:cubicBezTo>
                    <a:lnTo>
                      <a:pt x="10975" y="1768"/>
                    </a:lnTo>
                    <a:cubicBezTo>
                      <a:pt x="11476" y="1768"/>
                      <a:pt x="11842" y="1368"/>
                      <a:pt x="11842" y="868"/>
                    </a:cubicBezTo>
                    <a:cubicBezTo>
                      <a:pt x="11842" y="367"/>
                      <a:pt x="11476" y="0"/>
                      <a:pt x="10975"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611" name="Google Shape;1611;p66"/>
              <p:cNvSpPr/>
              <p:nvPr/>
            </p:nvSpPr>
            <p:spPr>
              <a:xfrm>
                <a:off x="4155398" y="3325589"/>
                <a:ext cx="62303" cy="28973"/>
              </a:xfrm>
              <a:custGeom>
                <a:avLst/>
                <a:gdLst/>
                <a:ahLst/>
                <a:cxnLst/>
                <a:rect l="l" t="t" r="r" b="b"/>
                <a:pathLst>
                  <a:path w="3804" h="1769" extrusionOk="0">
                    <a:moveTo>
                      <a:pt x="901" y="0"/>
                    </a:moveTo>
                    <a:cubicBezTo>
                      <a:pt x="401" y="0"/>
                      <a:pt x="0" y="367"/>
                      <a:pt x="0" y="868"/>
                    </a:cubicBezTo>
                    <a:cubicBezTo>
                      <a:pt x="0" y="1368"/>
                      <a:pt x="401" y="1768"/>
                      <a:pt x="901" y="1768"/>
                    </a:cubicBezTo>
                    <a:lnTo>
                      <a:pt x="2936" y="1768"/>
                    </a:lnTo>
                    <a:cubicBezTo>
                      <a:pt x="3403" y="1768"/>
                      <a:pt x="3803" y="1368"/>
                      <a:pt x="3803" y="868"/>
                    </a:cubicBezTo>
                    <a:cubicBezTo>
                      <a:pt x="3803" y="367"/>
                      <a:pt x="3436" y="0"/>
                      <a:pt x="293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12" name="Google Shape;1612;p66"/>
              <p:cNvSpPr/>
              <p:nvPr/>
            </p:nvSpPr>
            <p:spPr>
              <a:xfrm>
                <a:off x="4238433" y="3325589"/>
                <a:ext cx="45367" cy="28973"/>
              </a:xfrm>
              <a:custGeom>
                <a:avLst/>
                <a:gdLst/>
                <a:ahLst/>
                <a:cxnLst/>
                <a:rect l="l" t="t" r="r" b="b"/>
                <a:pathLst>
                  <a:path w="2770" h="1769" extrusionOk="0">
                    <a:moveTo>
                      <a:pt x="868" y="0"/>
                    </a:moveTo>
                    <a:cubicBezTo>
                      <a:pt x="368" y="0"/>
                      <a:pt x="1" y="367"/>
                      <a:pt x="1" y="868"/>
                    </a:cubicBezTo>
                    <a:cubicBezTo>
                      <a:pt x="1" y="1368"/>
                      <a:pt x="368" y="1768"/>
                      <a:pt x="868" y="1768"/>
                    </a:cubicBezTo>
                    <a:lnTo>
                      <a:pt x="1902" y="1768"/>
                    </a:lnTo>
                    <a:cubicBezTo>
                      <a:pt x="2402" y="1768"/>
                      <a:pt x="2769" y="1368"/>
                      <a:pt x="2769" y="868"/>
                    </a:cubicBezTo>
                    <a:cubicBezTo>
                      <a:pt x="2769" y="367"/>
                      <a:pt x="2402" y="0"/>
                      <a:pt x="190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13" name="Google Shape;1613;p66"/>
              <p:cNvSpPr/>
              <p:nvPr/>
            </p:nvSpPr>
            <p:spPr>
              <a:xfrm>
                <a:off x="4304534" y="3325589"/>
                <a:ext cx="45908" cy="28973"/>
              </a:xfrm>
              <a:custGeom>
                <a:avLst/>
                <a:gdLst/>
                <a:ahLst/>
                <a:cxnLst/>
                <a:rect l="l" t="t" r="r" b="b"/>
                <a:pathLst>
                  <a:path w="2803" h="1769" extrusionOk="0">
                    <a:moveTo>
                      <a:pt x="868" y="0"/>
                    </a:moveTo>
                    <a:cubicBezTo>
                      <a:pt x="368" y="0"/>
                      <a:pt x="1" y="367"/>
                      <a:pt x="1" y="868"/>
                    </a:cubicBezTo>
                    <a:cubicBezTo>
                      <a:pt x="1" y="1368"/>
                      <a:pt x="368" y="1768"/>
                      <a:pt x="868" y="1768"/>
                    </a:cubicBezTo>
                    <a:lnTo>
                      <a:pt x="1902" y="1768"/>
                    </a:lnTo>
                    <a:cubicBezTo>
                      <a:pt x="2369" y="1768"/>
                      <a:pt x="2736" y="1368"/>
                      <a:pt x="2803" y="868"/>
                    </a:cubicBezTo>
                    <a:cubicBezTo>
                      <a:pt x="2803" y="367"/>
                      <a:pt x="2403" y="0"/>
                      <a:pt x="190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14" name="Google Shape;1614;p66"/>
              <p:cNvSpPr/>
              <p:nvPr/>
            </p:nvSpPr>
            <p:spPr>
              <a:xfrm>
                <a:off x="3941783" y="3325589"/>
                <a:ext cx="85248" cy="28973"/>
              </a:xfrm>
              <a:custGeom>
                <a:avLst/>
                <a:gdLst/>
                <a:ahLst/>
                <a:cxnLst/>
                <a:rect l="l" t="t" r="r" b="b"/>
                <a:pathLst>
                  <a:path w="5205" h="1769" extrusionOk="0">
                    <a:moveTo>
                      <a:pt x="868" y="0"/>
                    </a:moveTo>
                    <a:cubicBezTo>
                      <a:pt x="368" y="0"/>
                      <a:pt x="1" y="367"/>
                      <a:pt x="1" y="868"/>
                    </a:cubicBezTo>
                    <a:cubicBezTo>
                      <a:pt x="1" y="1368"/>
                      <a:pt x="368" y="1768"/>
                      <a:pt x="868" y="1768"/>
                    </a:cubicBezTo>
                    <a:lnTo>
                      <a:pt x="4337" y="1768"/>
                    </a:lnTo>
                    <a:cubicBezTo>
                      <a:pt x="4838" y="1768"/>
                      <a:pt x="5204" y="1368"/>
                      <a:pt x="5204" y="868"/>
                    </a:cubicBezTo>
                    <a:cubicBezTo>
                      <a:pt x="5204" y="367"/>
                      <a:pt x="4838" y="0"/>
                      <a:pt x="4337"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615" name="Google Shape;1615;p66"/>
              <p:cNvSpPr/>
              <p:nvPr/>
            </p:nvSpPr>
            <p:spPr>
              <a:xfrm>
                <a:off x="4048320" y="3325589"/>
                <a:ext cx="85248" cy="28973"/>
              </a:xfrm>
              <a:custGeom>
                <a:avLst/>
                <a:gdLst/>
                <a:ahLst/>
                <a:cxnLst/>
                <a:rect l="l" t="t" r="r" b="b"/>
                <a:pathLst>
                  <a:path w="5205" h="1769" extrusionOk="0">
                    <a:moveTo>
                      <a:pt x="868" y="0"/>
                    </a:moveTo>
                    <a:cubicBezTo>
                      <a:pt x="367" y="0"/>
                      <a:pt x="0" y="367"/>
                      <a:pt x="0" y="868"/>
                    </a:cubicBezTo>
                    <a:cubicBezTo>
                      <a:pt x="0" y="1368"/>
                      <a:pt x="367" y="1768"/>
                      <a:pt x="868" y="1768"/>
                    </a:cubicBezTo>
                    <a:lnTo>
                      <a:pt x="4337" y="1768"/>
                    </a:lnTo>
                    <a:cubicBezTo>
                      <a:pt x="4837" y="1768"/>
                      <a:pt x="5204" y="1368"/>
                      <a:pt x="5204" y="868"/>
                    </a:cubicBezTo>
                    <a:cubicBezTo>
                      <a:pt x="5204" y="367"/>
                      <a:pt x="4837" y="0"/>
                      <a:pt x="4337"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616" name="Google Shape;1616;p66"/>
              <p:cNvSpPr/>
              <p:nvPr/>
            </p:nvSpPr>
            <p:spPr>
              <a:xfrm>
                <a:off x="3725990" y="3377491"/>
                <a:ext cx="217453" cy="28973"/>
              </a:xfrm>
              <a:custGeom>
                <a:avLst/>
                <a:gdLst/>
                <a:ahLst/>
                <a:cxnLst/>
                <a:rect l="l" t="t" r="r" b="b"/>
                <a:pathLst>
                  <a:path w="13277" h="1769" extrusionOk="0">
                    <a:moveTo>
                      <a:pt x="868" y="0"/>
                    </a:moveTo>
                    <a:cubicBezTo>
                      <a:pt x="368" y="0"/>
                      <a:pt x="1" y="367"/>
                      <a:pt x="1" y="868"/>
                    </a:cubicBezTo>
                    <a:cubicBezTo>
                      <a:pt x="1" y="1368"/>
                      <a:pt x="368" y="1768"/>
                      <a:pt x="868" y="1768"/>
                    </a:cubicBezTo>
                    <a:lnTo>
                      <a:pt x="12376" y="1768"/>
                    </a:lnTo>
                    <a:cubicBezTo>
                      <a:pt x="12877" y="1768"/>
                      <a:pt x="13277" y="1368"/>
                      <a:pt x="13277" y="868"/>
                    </a:cubicBezTo>
                    <a:cubicBezTo>
                      <a:pt x="13277" y="367"/>
                      <a:pt x="12877" y="0"/>
                      <a:pt x="1237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17" name="Google Shape;1617;p66"/>
              <p:cNvSpPr/>
              <p:nvPr/>
            </p:nvSpPr>
            <p:spPr>
              <a:xfrm>
                <a:off x="4208396" y="3377491"/>
                <a:ext cx="216896" cy="28973"/>
              </a:xfrm>
              <a:custGeom>
                <a:avLst/>
                <a:gdLst/>
                <a:ahLst/>
                <a:cxnLst/>
                <a:rect l="l" t="t" r="r" b="b"/>
                <a:pathLst>
                  <a:path w="13243" h="1769" extrusionOk="0">
                    <a:moveTo>
                      <a:pt x="867" y="0"/>
                    </a:moveTo>
                    <a:cubicBezTo>
                      <a:pt x="367" y="0"/>
                      <a:pt x="0" y="367"/>
                      <a:pt x="0" y="868"/>
                    </a:cubicBezTo>
                    <a:cubicBezTo>
                      <a:pt x="0" y="1368"/>
                      <a:pt x="367" y="1768"/>
                      <a:pt x="867" y="1768"/>
                    </a:cubicBezTo>
                    <a:lnTo>
                      <a:pt x="12376" y="1768"/>
                    </a:lnTo>
                    <a:cubicBezTo>
                      <a:pt x="12843" y="1768"/>
                      <a:pt x="13209" y="1368"/>
                      <a:pt x="13243" y="868"/>
                    </a:cubicBezTo>
                    <a:cubicBezTo>
                      <a:pt x="13243" y="367"/>
                      <a:pt x="12876" y="0"/>
                      <a:pt x="1237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18" name="Google Shape;1618;p66"/>
              <p:cNvSpPr/>
              <p:nvPr/>
            </p:nvSpPr>
            <p:spPr>
              <a:xfrm>
                <a:off x="4447675" y="3377491"/>
                <a:ext cx="71032" cy="28973"/>
              </a:xfrm>
              <a:custGeom>
                <a:avLst/>
                <a:gdLst/>
                <a:ahLst/>
                <a:cxnLst/>
                <a:rect l="l" t="t" r="r" b="b"/>
                <a:pathLst>
                  <a:path w="4337" h="1769" extrusionOk="0">
                    <a:moveTo>
                      <a:pt x="901" y="0"/>
                    </a:moveTo>
                    <a:cubicBezTo>
                      <a:pt x="367" y="0"/>
                      <a:pt x="0" y="367"/>
                      <a:pt x="0" y="868"/>
                    </a:cubicBezTo>
                    <a:cubicBezTo>
                      <a:pt x="0" y="1368"/>
                      <a:pt x="401" y="1768"/>
                      <a:pt x="901" y="1768"/>
                    </a:cubicBezTo>
                    <a:lnTo>
                      <a:pt x="3470" y="1768"/>
                    </a:lnTo>
                    <a:cubicBezTo>
                      <a:pt x="3937" y="1768"/>
                      <a:pt x="4304" y="1368"/>
                      <a:pt x="4337" y="868"/>
                    </a:cubicBezTo>
                    <a:cubicBezTo>
                      <a:pt x="4337" y="367"/>
                      <a:pt x="3970" y="0"/>
                      <a:pt x="347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19" name="Google Shape;1619;p66"/>
              <p:cNvSpPr/>
              <p:nvPr/>
            </p:nvSpPr>
            <p:spPr>
              <a:xfrm>
                <a:off x="3725990" y="3429932"/>
                <a:ext cx="114205" cy="28973"/>
              </a:xfrm>
              <a:custGeom>
                <a:avLst/>
                <a:gdLst/>
                <a:ahLst/>
                <a:cxnLst/>
                <a:rect l="l" t="t" r="r" b="b"/>
                <a:pathLst>
                  <a:path w="6973" h="1769" extrusionOk="0">
                    <a:moveTo>
                      <a:pt x="868" y="1"/>
                    </a:moveTo>
                    <a:cubicBezTo>
                      <a:pt x="368" y="1"/>
                      <a:pt x="1" y="401"/>
                      <a:pt x="1" y="901"/>
                    </a:cubicBezTo>
                    <a:cubicBezTo>
                      <a:pt x="1" y="1402"/>
                      <a:pt x="368" y="1768"/>
                      <a:pt x="868" y="1768"/>
                    </a:cubicBezTo>
                    <a:lnTo>
                      <a:pt x="6105" y="1768"/>
                    </a:lnTo>
                    <a:cubicBezTo>
                      <a:pt x="6605" y="1768"/>
                      <a:pt x="6972" y="1368"/>
                      <a:pt x="6972" y="901"/>
                    </a:cubicBezTo>
                    <a:cubicBezTo>
                      <a:pt x="6972" y="401"/>
                      <a:pt x="6605" y="1"/>
                      <a:pt x="610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20" name="Google Shape;1620;p66"/>
              <p:cNvSpPr/>
              <p:nvPr/>
            </p:nvSpPr>
            <p:spPr>
              <a:xfrm>
                <a:off x="3978944" y="3429932"/>
                <a:ext cx="113648" cy="28973"/>
              </a:xfrm>
              <a:custGeom>
                <a:avLst/>
                <a:gdLst/>
                <a:ahLst/>
                <a:cxnLst/>
                <a:rect l="l" t="t" r="r" b="b"/>
                <a:pathLst>
                  <a:path w="6939" h="1769" extrusionOk="0">
                    <a:moveTo>
                      <a:pt x="867" y="1"/>
                    </a:moveTo>
                    <a:cubicBezTo>
                      <a:pt x="367" y="1"/>
                      <a:pt x="0" y="401"/>
                      <a:pt x="0" y="901"/>
                    </a:cubicBezTo>
                    <a:cubicBezTo>
                      <a:pt x="0" y="1402"/>
                      <a:pt x="367" y="1768"/>
                      <a:pt x="867" y="1768"/>
                    </a:cubicBezTo>
                    <a:lnTo>
                      <a:pt x="6071" y="1768"/>
                    </a:lnTo>
                    <a:cubicBezTo>
                      <a:pt x="6571" y="1768"/>
                      <a:pt x="6938" y="1368"/>
                      <a:pt x="6938" y="901"/>
                    </a:cubicBezTo>
                    <a:cubicBezTo>
                      <a:pt x="6938" y="401"/>
                      <a:pt x="6571" y="1"/>
                      <a:pt x="607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621" name="Google Shape;1621;p66"/>
              <p:cNvSpPr/>
              <p:nvPr/>
            </p:nvSpPr>
            <p:spPr>
              <a:xfrm>
                <a:off x="4105134" y="3429932"/>
                <a:ext cx="36622" cy="28973"/>
              </a:xfrm>
              <a:custGeom>
                <a:avLst/>
                <a:gdLst/>
                <a:ahLst/>
                <a:cxnLst/>
                <a:rect l="l" t="t" r="r" b="b"/>
                <a:pathLst>
                  <a:path w="2236" h="1769" extrusionOk="0">
                    <a:moveTo>
                      <a:pt x="868" y="1"/>
                    </a:moveTo>
                    <a:cubicBezTo>
                      <a:pt x="367" y="1"/>
                      <a:pt x="1" y="401"/>
                      <a:pt x="1" y="901"/>
                    </a:cubicBezTo>
                    <a:cubicBezTo>
                      <a:pt x="1" y="1402"/>
                      <a:pt x="367" y="1768"/>
                      <a:pt x="868" y="1768"/>
                    </a:cubicBezTo>
                    <a:lnTo>
                      <a:pt x="1368" y="1768"/>
                    </a:lnTo>
                    <a:cubicBezTo>
                      <a:pt x="1835" y="1768"/>
                      <a:pt x="2235" y="1368"/>
                      <a:pt x="2235" y="901"/>
                    </a:cubicBezTo>
                    <a:cubicBezTo>
                      <a:pt x="2235" y="401"/>
                      <a:pt x="1869" y="1"/>
                      <a:pt x="1368"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622" name="Google Shape;1622;p66"/>
              <p:cNvSpPr/>
              <p:nvPr/>
            </p:nvSpPr>
            <p:spPr>
              <a:xfrm>
                <a:off x="3853277" y="3429932"/>
                <a:ext cx="50281" cy="28973"/>
              </a:xfrm>
              <a:custGeom>
                <a:avLst/>
                <a:gdLst/>
                <a:ahLst/>
                <a:cxnLst/>
                <a:rect l="l" t="t" r="r" b="b"/>
                <a:pathLst>
                  <a:path w="3070" h="1769" extrusionOk="0">
                    <a:moveTo>
                      <a:pt x="868" y="1"/>
                    </a:moveTo>
                    <a:cubicBezTo>
                      <a:pt x="368" y="1"/>
                      <a:pt x="1" y="401"/>
                      <a:pt x="1" y="901"/>
                    </a:cubicBezTo>
                    <a:cubicBezTo>
                      <a:pt x="1" y="1402"/>
                      <a:pt x="368" y="1768"/>
                      <a:pt x="868" y="1768"/>
                    </a:cubicBezTo>
                    <a:lnTo>
                      <a:pt x="2202" y="1768"/>
                    </a:lnTo>
                    <a:cubicBezTo>
                      <a:pt x="2669" y="1768"/>
                      <a:pt x="3070" y="1368"/>
                      <a:pt x="3070" y="901"/>
                    </a:cubicBezTo>
                    <a:cubicBezTo>
                      <a:pt x="3070" y="401"/>
                      <a:pt x="2703" y="1"/>
                      <a:pt x="220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23" name="Google Shape;1623;p66"/>
              <p:cNvSpPr/>
              <p:nvPr/>
            </p:nvSpPr>
            <p:spPr>
              <a:xfrm>
                <a:off x="3915022" y="3429932"/>
                <a:ext cx="50821" cy="28973"/>
              </a:xfrm>
              <a:custGeom>
                <a:avLst/>
                <a:gdLst/>
                <a:ahLst/>
                <a:cxnLst/>
                <a:rect l="l" t="t" r="r" b="b"/>
                <a:pathLst>
                  <a:path w="3103" h="1769" extrusionOk="0">
                    <a:moveTo>
                      <a:pt x="901" y="1"/>
                    </a:moveTo>
                    <a:cubicBezTo>
                      <a:pt x="401" y="1"/>
                      <a:pt x="0" y="401"/>
                      <a:pt x="0" y="901"/>
                    </a:cubicBezTo>
                    <a:cubicBezTo>
                      <a:pt x="0" y="1402"/>
                      <a:pt x="401" y="1768"/>
                      <a:pt x="901" y="1768"/>
                    </a:cubicBezTo>
                    <a:lnTo>
                      <a:pt x="2235" y="1768"/>
                    </a:lnTo>
                    <a:cubicBezTo>
                      <a:pt x="2736" y="1768"/>
                      <a:pt x="3102" y="1368"/>
                      <a:pt x="3102" y="901"/>
                    </a:cubicBezTo>
                    <a:cubicBezTo>
                      <a:pt x="3102" y="401"/>
                      <a:pt x="2702" y="1"/>
                      <a:pt x="223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24" name="Google Shape;1624;p66"/>
              <p:cNvSpPr/>
              <p:nvPr/>
            </p:nvSpPr>
            <p:spPr>
              <a:xfrm>
                <a:off x="3725990" y="3482374"/>
                <a:ext cx="133318" cy="28973"/>
              </a:xfrm>
              <a:custGeom>
                <a:avLst/>
                <a:gdLst/>
                <a:ahLst/>
                <a:cxnLst/>
                <a:rect l="l" t="t" r="r" b="b"/>
                <a:pathLst>
                  <a:path w="8140" h="1769" extrusionOk="0">
                    <a:moveTo>
                      <a:pt x="868" y="1"/>
                    </a:moveTo>
                    <a:cubicBezTo>
                      <a:pt x="368" y="1"/>
                      <a:pt x="1" y="401"/>
                      <a:pt x="1" y="901"/>
                    </a:cubicBezTo>
                    <a:cubicBezTo>
                      <a:pt x="1" y="1402"/>
                      <a:pt x="368" y="1769"/>
                      <a:pt x="868" y="1769"/>
                    </a:cubicBezTo>
                    <a:lnTo>
                      <a:pt x="7273" y="1769"/>
                    </a:lnTo>
                    <a:cubicBezTo>
                      <a:pt x="7706" y="1769"/>
                      <a:pt x="8140" y="1402"/>
                      <a:pt x="8140" y="901"/>
                    </a:cubicBezTo>
                    <a:cubicBezTo>
                      <a:pt x="8140" y="401"/>
                      <a:pt x="7773" y="1"/>
                      <a:pt x="727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25" name="Google Shape;1625;p66"/>
              <p:cNvSpPr/>
              <p:nvPr/>
            </p:nvSpPr>
            <p:spPr>
              <a:xfrm>
                <a:off x="4019905" y="3482374"/>
                <a:ext cx="132778" cy="28973"/>
              </a:xfrm>
              <a:custGeom>
                <a:avLst/>
                <a:gdLst/>
                <a:ahLst/>
                <a:cxnLst/>
                <a:rect l="l" t="t" r="r" b="b"/>
                <a:pathLst>
                  <a:path w="8107" h="1769" extrusionOk="0">
                    <a:moveTo>
                      <a:pt x="868" y="1"/>
                    </a:moveTo>
                    <a:cubicBezTo>
                      <a:pt x="368" y="1"/>
                      <a:pt x="1" y="401"/>
                      <a:pt x="1" y="901"/>
                    </a:cubicBezTo>
                    <a:cubicBezTo>
                      <a:pt x="1" y="1402"/>
                      <a:pt x="368" y="1769"/>
                      <a:pt x="868" y="1769"/>
                    </a:cubicBezTo>
                    <a:lnTo>
                      <a:pt x="7239" y="1769"/>
                    </a:lnTo>
                    <a:cubicBezTo>
                      <a:pt x="7740" y="1769"/>
                      <a:pt x="8107" y="1402"/>
                      <a:pt x="8107" y="901"/>
                    </a:cubicBezTo>
                    <a:cubicBezTo>
                      <a:pt x="8107" y="401"/>
                      <a:pt x="7740" y="1"/>
                      <a:pt x="7239"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626" name="Google Shape;1626;p66"/>
              <p:cNvSpPr/>
              <p:nvPr/>
            </p:nvSpPr>
            <p:spPr>
              <a:xfrm>
                <a:off x="4167419" y="3482374"/>
                <a:ext cx="42632" cy="28973"/>
              </a:xfrm>
              <a:custGeom>
                <a:avLst/>
                <a:gdLst/>
                <a:ahLst/>
                <a:cxnLst/>
                <a:rect l="l" t="t" r="r" b="b"/>
                <a:pathLst>
                  <a:path w="2603" h="1769" extrusionOk="0">
                    <a:moveTo>
                      <a:pt x="868" y="1"/>
                    </a:moveTo>
                    <a:cubicBezTo>
                      <a:pt x="367" y="1"/>
                      <a:pt x="0" y="401"/>
                      <a:pt x="0" y="901"/>
                    </a:cubicBezTo>
                    <a:cubicBezTo>
                      <a:pt x="0" y="1402"/>
                      <a:pt x="367" y="1769"/>
                      <a:pt x="868" y="1769"/>
                    </a:cubicBezTo>
                    <a:lnTo>
                      <a:pt x="1735" y="1769"/>
                    </a:lnTo>
                    <a:cubicBezTo>
                      <a:pt x="2202" y="1769"/>
                      <a:pt x="2602" y="1402"/>
                      <a:pt x="2602" y="901"/>
                    </a:cubicBezTo>
                    <a:cubicBezTo>
                      <a:pt x="2602" y="401"/>
                      <a:pt x="2235" y="1"/>
                      <a:pt x="1735"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627" name="Google Shape;1627;p66"/>
              <p:cNvSpPr/>
              <p:nvPr/>
            </p:nvSpPr>
            <p:spPr>
              <a:xfrm>
                <a:off x="3873504" y="3482374"/>
                <a:ext cx="59011" cy="28973"/>
              </a:xfrm>
              <a:custGeom>
                <a:avLst/>
                <a:gdLst/>
                <a:ahLst/>
                <a:cxnLst/>
                <a:rect l="l" t="t" r="r" b="b"/>
                <a:pathLst>
                  <a:path w="3603" h="1769" extrusionOk="0">
                    <a:moveTo>
                      <a:pt x="867" y="1"/>
                    </a:moveTo>
                    <a:cubicBezTo>
                      <a:pt x="367" y="1"/>
                      <a:pt x="0" y="401"/>
                      <a:pt x="0" y="901"/>
                    </a:cubicBezTo>
                    <a:cubicBezTo>
                      <a:pt x="0" y="1402"/>
                      <a:pt x="367" y="1769"/>
                      <a:pt x="867" y="1769"/>
                    </a:cubicBezTo>
                    <a:lnTo>
                      <a:pt x="2702" y="1769"/>
                    </a:lnTo>
                    <a:cubicBezTo>
                      <a:pt x="3202" y="1769"/>
                      <a:pt x="3603" y="1402"/>
                      <a:pt x="3603" y="901"/>
                    </a:cubicBezTo>
                    <a:cubicBezTo>
                      <a:pt x="3603" y="401"/>
                      <a:pt x="3202" y="1"/>
                      <a:pt x="2702"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628" name="Google Shape;1628;p66"/>
              <p:cNvSpPr/>
              <p:nvPr/>
            </p:nvSpPr>
            <p:spPr>
              <a:xfrm>
                <a:off x="3946696" y="3482374"/>
                <a:ext cx="58486" cy="28973"/>
              </a:xfrm>
              <a:custGeom>
                <a:avLst/>
                <a:gdLst/>
                <a:ahLst/>
                <a:cxnLst/>
                <a:rect l="l" t="t" r="r" b="b"/>
                <a:pathLst>
                  <a:path w="3571" h="1769" extrusionOk="0">
                    <a:moveTo>
                      <a:pt x="868" y="1"/>
                    </a:moveTo>
                    <a:cubicBezTo>
                      <a:pt x="368" y="1"/>
                      <a:pt x="1" y="401"/>
                      <a:pt x="1" y="901"/>
                    </a:cubicBezTo>
                    <a:cubicBezTo>
                      <a:pt x="1" y="1402"/>
                      <a:pt x="368" y="1769"/>
                      <a:pt x="868" y="1769"/>
                    </a:cubicBezTo>
                    <a:lnTo>
                      <a:pt x="2703" y="1769"/>
                    </a:lnTo>
                    <a:cubicBezTo>
                      <a:pt x="3203" y="1769"/>
                      <a:pt x="3570" y="1402"/>
                      <a:pt x="3570" y="901"/>
                    </a:cubicBezTo>
                    <a:cubicBezTo>
                      <a:pt x="3570" y="401"/>
                      <a:pt x="3203" y="1"/>
                      <a:pt x="2703"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629" name="Google Shape;1629;p66"/>
              <p:cNvSpPr/>
              <p:nvPr/>
            </p:nvSpPr>
            <p:spPr>
              <a:xfrm>
                <a:off x="3725990" y="3587274"/>
                <a:ext cx="163372" cy="28416"/>
              </a:xfrm>
              <a:custGeom>
                <a:avLst/>
                <a:gdLst/>
                <a:ahLst/>
                <a:cxnLst/>
                <a:rect l="l" t="t" r="r" b="b"/>
                <a:pathLst>
                  <a:path w="9975" h="1735" extrusionOk="0">
                    <a:moveTo>
                      <a:pt x="868" y="0"/>
                    </a:moveTo>
                    <a:cubicBezTo>
                      <a:pt x="368" y="0"/>
                      <a:pt x="1" y="367"/>
                      <a:pt x="1" y="868"/>
                    </a:cubicBezTo>
                    <a:cubicBezTo>
                      <a:pt x="1" y="1368"/>
                      <a:pt x="368" y="1735"/>
                      <a:pt x="868" y="1735"/>
                    </a:cubicBezTo>
                    <a:lnTo>
                      <a:pt x="9107" y="1735"/>
                    </a:lnTo>
                    <a:cubicBezTo>
                      <a:pt x="9608" y="1735"/>
                      <a:pt x="9974" y="1368"/>
                      <a:pt x="9974" y="868"/>
                    </a:cubicBezTo>
                    <a:cubicBezTo>
                      <a:pt x="9974" y="367"/>
                      <a:pt x="9608" y="0"/>
                      <a:pt x="910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30" name="Google Shape;1630;p66"/>
              <p:cNvSpPr/>
              <p:nvPr/>
            </p:nvSpPr>
            <p:spPr>
              <a:xfrm>
                <a:off x="4136269" y="3587274"/>
                <a:ext cx="33903" cy="28416"/>
              </a:xfrm>
              <a:custGeom>
                <a:avLst/>
                <a:gdLst/>
                <a:ahLst/>
                <a:cxnLst/>
                <a:rect l="l" t="t" r="r" b="b"/>
                <a:pathLst>
                  <a:path w="2070" h="1735" extrusionOk="0">
                    <a:moveTo>
                      <a:pt x="902" y="0"/>
                    </a:moveTo>
                    <a:cubicBezTo>
                      <a:pt x="401" y="0"/>
                      <a:pt x="1" y="367"/>
                      <a:pt x="1" y="868"/>
                    </a:cubicBezTo>
                    <a:cubicBezTo>
                      <a:pt x="1" y="1368"/>
                      <a:pt x="401" y="1735"/>
                      <a:pt x="902" y="1735"/>
                    </a:cubicBezTo>
                    <a:lnTo>
                      <a:pt x="1168" y="1735"/>
                    </a:lnTo>
                    <a:cubicBezTo>
                      <a:pt x="1635" y="1735"/>
                      <a:pt x="2069" y="1368"/>
                      <a:pt x="2069" y="868"/>
                    </a:cubicBezTo>
                    <a:cubicBezTo>
                      <a:pt x="2069" y="367"/>
                      <a:pt x="1669" y="0"/>
                      <a:pt x="116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631" name="Google Shape;1631;p66"/>
              <p:cNvSpPr/>
              <p:nvPr/>
            </p:nvSpPr>
            <p:spPr>
              <a:xfrm>
                <a:off x="3982219" y="3115806"/>
                <a:ext cx="101626" cy="28973"/>
              </a:xfrm>
              <a:custGeom>
                <a:avLst/>
                <a:gdLst/>
                <a:ahLst/>
                <a:cxnLst/>
                <a:rect l="l" t="t" r="r" b="b"/>
                <a:pathLst>
                  <a:path w="6205" h="1769" extrusionOk="0">
                    <a:moveTo>
                      <a:pt x="867" y="0"/>
                    </a:moveTo>
                    <a:cubicBezTo>
                      <a:pt x="367" y="0"/>
                      <a:pt x="0" y="400"/>
                      <a:pt x="0" y="901"/>
                    </a:cubicBezTo>
                    <a:cubicBezTo>
                      <a:pt x="0" y="1401"/>
                      <a:pt x="367" y="1768"/>
                      <a:pt x="867" y="1768"/>
                    </a:cubicBezTo>
                    <a:lnTo>
                      <a:pt x="5337" y="1768"/>
                    </a:lnTo>
                    <a:cubicBezTo>
                      <a:pt x="5804" y="1768"/>
                      <a:pt x="6205" y="1401"/>
                      <a:pt x="6205" y="901"/>
                    </a:cubicBezTo>
                    <a:cubicBezTo>
                      <a:pt x="6205" y="400"/>
                      <a:pt x="5838" y="0"/>
                      <a:pt x="533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632" name="Google Shape;1632;p66"/>
              <p:cNvSpPr/>
              <p:nvPr/>
            </p:nvSpPr>
            <p:spPr>
              <a:xfrm>
                <a:off x="4088200" y="3220689"/>
                <a:ext cx="42075" cy="28432"/>
              </a:xfrm>
              <a:custGeom>
                <a:avLst/>
                <a:gdLst/>
                <a:ahLst/>
                <a:cxnLst/>
                <a:rect l="l" t="t" r="r" b="b"/>
                <a:pathLst>
                  <a:path w="2569" h="1736" extrusionOk="0">
                    <a:moveTo>
                      <a:pt x="868" y="1"/>
                    </a:moveTo>
                    <a:cubicBezTo>
                      <a:pt x="367" y="1"/>
                      <a:pt x="0" y="368"/>
                      <a:pt x="0" y="868"/>
                    </a:cubicBezTo>
                    <a:cubicBezTo>
                      <a:pt x="0" y="1368"/>
                      <a:pt x="367" y="1735"/>
                      <a:pt x="868" y="1735"/>
                    </a:cubicBezTo>
                    <a:lnTo>
                      <a:pt x="1702" y="1735"/>
                    </a:lnTo>
                    <a:cubicBezTo>
                      <a:pt x="2202" y="1735"/>
                      <a:pt x="2569" y="1368"/>
                      <a:pt x="2569" y="868"/>
                    </a:cubicBezTo>
                    <a:cubicBezTo>
                      <a:pt x="2569" y="368"/>
                      <a:pt x="2202" y="1"/>
                      <a:pt x="1702"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633" name="Google Shape;1633;p66"/>
              <p:cNvSpPr/>
              <p:nvPr/>
            </p:nvSpPr>
            <p:spPr>
              <a:xfrm>
                <a:off x="4148847" y="3220689"/>
                <a:ext cx="42075" cy="28432"/>
              </a:xfrm>
              <a:custGeom>
                <a:avLst/>
                <a:gdLst/>
                <a:ahLst/>
                <a:cxnLst/>
                <a:rect l="l" t="t" r="r" b="b"/>
                <a:pathLst>
                  <a:path w="2569" h="1736" extrusionOk="0">
                    <a:moveTo>
                      <a:pt x="867" y="1"/>
                    </a:moveTo>
                    <a:cubicBezTo>
                      <a:pt x="367" y="1"/>
                      <a:pt x="0" y="368"/>
                      <a:pt x="0" y="868"/>
                    </a:cubicBezTo>
                    <a:cubicBezTo>
                      <a:pt x="0" y="1368"/>
                      <a:pt x="367" y="1735"/>
                      <a:pt x="867" y="1735"/>
                    </a:cubicBezTo>
                    <a:lnTo>
                      <a:pt x="1701" y="1735"/>
                    </a:lnTo>
                    <a:cubicBezTo>
                      <a:pt x="2168" y="1735"/>
                      <a:pt x="2569" y="1368"/>
                      <a:pt x="2569" y="868"/>
                    </a:cubicBezTo>
                    <a:cubicBezTo>
                      <a:pt x="2569" y="368"/>
                      <a:pt x="2202" y="1"/>
                      <a:pt x="1701"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634" name="Google Shape;1634;p66"/>
              <p:cNvSpPr/>
              <p:nvPr/>
            </p:nvSpPr>
            <p:spPr>
              <a:xfrm>
                <a:off x="4208937" y="3220689"/>
                <a:ext cx="42075" cy="28432"/>
              </a:xfrm>
              <a:custGeom>
                <a:avLst/>
                <a:gdLst/>
                <a:ahLst/>
                <a:cxnLst/>
                <a:rect l="l" t="t" r="r" b="b"/>
                <a:pathLst>
                  <a:path w="2569" h="1736" extrusionOk="0">
                    <a:moveTo>
                      <a:pt x="868" y="1"/>
                    </a:moveTo>
                    <a:cubicBezTo>
                      <a:pt x="367" y="1"/>
                      <a:pt x="0" y="368"/>
                      <a:pt x="0" y="868"/>
                    </a:cubicBezTo>
                    <a:cubicBezTo>
                      <a:pt x="0" y="1368"/>
                      <a:pt x="367" y="1735"/>
                      <a:pt x="868" y="1735"/>
                    </a:cubicBezTo>
                    <a:lnTo>
                      <a:pt x="1702" y="1735"/>
                    </a:lnTo>
                    <a:cubicBezTo>
                      <a:pt x="2202" y="1735"/>
                      <a:pt x="2569" y="1368"/>
                      <a:pt x="2569" y="868"/>
                    </a:cubicBezTo>
                    <a:cubicBezTo>
                      <a:pt x="2569" y="368"/>
                      <a:pt x="2202" y="1"/>
                      <a:pt x="1702"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635" name="Google Shape;1635;p66"/>
              <p:cNvSpPr/>
              <p:nvPr/>
            </p:nvSpPr>
            <p:spPr>
              <a:xfrm>
                <a:off x="3968004" y="3377491"/>
                <a:ext cx="96173" cy="28973"/>
              </a:xfrm>
              <a:custGeom>
                <a:avLst/>
                <a:gdLst/>
                <a:ahLst/>
                <a:cxnLst/>
                <a:rect l="l" t="t" r="r" b="b"/>
                <a:pathLst>
                  <a:path w="5872" h="1769" extrusionOk="0">
                    <a:moveTo>
                      <a:pt x="868" y="0"/>
                    </a:moveTo>
                    <a:cubicBezTo>
                      <a:pt x="368" y="0"/>
                      <a:pt x="1" y="367"/>
                      <a:pt x="1" y="868"/>
                    </a:cubicBezTo>
                    <a:cubicBezTo>
                      <a:pt x="1" y="1368"/>
                      <a:pt x="368" y="1768"/>
                      <a:pt x="868" y="1768"/>
                    </a:cubicBezTo>
                    <a:lnTo>
                      <a:pt x="5004" y="1768"/>
                    </a:lnTo>
                    <a:cubicBezTo>
                      <a:pt x="5438" y="1768"/>
                      <a:pt x="5872" y="1368"/>
                      <a:pt x="5872" y="868"/>
                    </a:cubicBezTo>
                    <a:cubicBezTo>
                      <a:pt x="5872" y="367"/>
                      <a:pt x="5505" y="0"/>
                      <a:pt x="5004"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636" name="Google Shape;1636;p66"/>
              <p:cNvSpPr/>
              <p:nvPr/>
            </p:nvSpPr>
            <p:spPr>
              <a:xfrm>
                <a:off x="4087103" y="3377491"/>
                <a:ext cx="96713" cy="28973"/>
              </a:xfrm>
              <a:custGeom>
                <a:avLst/>
                <a:gdLst/>
                <a:ahLst/>
                <a:cxnLst/>
                <a:rect l="l" t="t" r="r" b="b"/>
                <a:pathLst>
                  <a:path w="5905" h="1769" extrusionOk="0">
                    <a:moveTo>
                      <a:pt x="901" y="0"/>
                    </a:moveTo>
                    <a:cubicBezTo>
                      <a:pt x="401" y="0"/>
                      <a:pt x="1" y="367"/>
                      <a:pt x="1" y="868"/>
                    </a:cubicBezTo>
                    <a:cubicBezTo>
                      <a:pt x="1" y="1368"/>
                      <a:pt x="401" y="1768"/>
                      <a:pt x="901" y="1768"/>
                    </a:cubicBezTo>
                    <a:lnTo>
                      <a:pt x="5004" y="1768"/>
                    </a:lnTo>
                    <a:cubicBezTo>
                      <a:pt x="5471" y="1768"/>
                      <a:pt x="5838" y="1368"/>
                      <a:pt x="5905" y="868"/>
                    </a:cubicBezTo>
                    <a:cubicBezTo>
                      <a:pt x="5905" y="367"/>
                      <a:pt x="5505" y="0"/>
                      <a:pt x="5004"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637" name="Google Shape;1637;p66"/>
              <p:cNvSpPr/>
              <p:nvPr/>
            </p:nvSpPr>
            <p:spPr>
              <a:xfrm>
                <a:off x="4021542" y="3587274"/>
                <a:ext cx="103821" cy="28416"/>
              </a:xfrm>
              <a:custGeom>
                <a:avLst/>
                <a:gdLst/>
                <a:ahLst/>
                <a:cxnLst/>
                <a:rect l="l" t="t" r="r" b="b"/>
                <a:pathLst>
                  <a:path w="6339" h="1735" extrusionOk="0">
                    <a:moveTo>
                      <a:pt x="902" y="0"/>
                    </a:moveTo>
                    <a:cubicBezTo>
                      <a:pt x="401" y="0"/>
                      <a:pt x="1" y="367"/>
                      <a:pt x="1" y="868"/>
                    </a:cubicBezTo>
                    <a:cubicBezTo>
                      <a:pt x="1" y="1368"/>
                      <a:pt x="401" y="1735"/>
                      <a:pt x="902" y="1735"/>
                    </a:cubicBezTo>
                    <a:lnTo>
                      <a:pt x="5471" y="1735"/>
                    </a:lnTo>
                    <a:cubicBezTo>
                      <a:pt x="5938" y="1735"/>
                      <a:pt x="6339" y="1368"/>
                      <a:pt x="6339" y="868"/>
                    </a:cubicBezTo>
                    <a:cubicBezTo>
                      <a:pt x="6339" y="367"/>
                      <a:pt x="5972" y="0"/>
                      <a:pt x="5471"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638" name="Google Shape;1638;p66"/>
              <p:cNvSpPr/>
              <p:nvPr/>
            </p:nvSpPr>
            <p:spPr>
              <a:xfrm>
                <a:off x="3907914" y="3587274"/>
                <a:ext cx="45367" cy="28416"/>
              </a:xfrm>
              <a:custGeom>
                <a:avLst/>
                <a:gdLst/>
                <a:ahLst/>
                <a:cxnLst/>
                <a:rect l="l" t="t" r="r" b="b"/>
                <a:pathLst>
                  <a:path w="2770" h="1735" extrusionOk="0">
                    <a:moveTo>
                      <a:pt x="868" y="0"/>
                    </a:moveTo>
                    <a:cubicBezTo>
                      <a:pt x="368" y="0"/>
                      <a:pt x="1" y="367"/>
                      <a:pt x="1" y="868"/>
                    </a:cubicBezTo>
                    <a:cubicBezTo>
                      <a:pt x="1" y="1368"/>
                      <a:pt x="368" y="1735"/>
                      <a:pt x="868" y="1735"/>
                    </a:cubicBezTo>
                    <a:lnTo>
                      <a:pt x="1902" y="1735"/>
                    </a:lnTo>
                    <a:cubicBezTo>
                      <a:pt x="2402" y="1735"/>
                      <a:pt x="2769" y="1368"/>
                      <a:pt x="2769" y="868"/>
                    </a:cubicBezTo>
                    <a:cubicBezTo>
                      <a:pt x="2769" y="367"/>
                      <a:pt x="2402" y="0"/>
                      <a:pt x="1902"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639" name="Google Shape;1639;p66"/>
              <p:cNvSpPr/>
              <p:nvPr/>
            </p:nvSpPr>
            <p:spPr>
              <a:xfrm>
                <a:off x="3964188" y="3587274"/>
                <a:ext cx="45908" cy="28416"/>
              </a:xfrm>
              <a:custGeom>
                <a:avLst/>
                <a:gdLst/>
                <a:ahLst/>
                <a:cxnLst/>
                <a:rect l="l" t="t" r="r" b="b"/>
                <a:pathLst>
                  <a:path w="2803" h="1735" extrusionOk="0">
                    <a:moveTo>
                      <a:pt x="901" y="0"/>
                    </a:moveTo>
                    <a:cubicBezTo>
                      <a:pt x="401" y="0"/>
                      <a:pt x="0" y="367"/>
                      <a:pt x="0" y="868"/>
                    </a:cubicBezTo>
                    <a:cubicBezTo>
                      <a:pt x="0" y="1368"/>
                      <a:pt x="401" y="1735"/>
                      <a:pt x="901" y="1735"/>
                    </a:cubicBezTo>
                    <a:lnTo>
                      <a:pt x="1935" y="1735"/>
                    </a:lnTo>
                    <a:cubicBezTo>
                      <a:pt x="2435" y="1735"/>
                      <a:pt x="2802" y="1368"/>
                      <a:pt x="2802" y="868"/>
                    </a:cubicBezTo>
                    <a:cubicBezTo>
                      <a:pt x="2802" y="367"/>
                      <a:pt x="2435" y="0"/>
                      <a:pt x="1935"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640" name="Google Shape;1640;p66"/>
              <p:cNvSpPr/>
              <p:nvPr/>
            </p:nvSpPr>
            <p:spPr>
              <a:xfrm>
                <a:off x="3725990" y="3639716"/>
                <a:ext cx="163372" cy="28973"/>
              </a:xfrm>
              <a:custGeom>
                <a:avLst/>
                <a:gdLst/>
                <a:ahLst/>
                <a:cxnLst/>
                <a:rect l="l" t="t" r="r" b="b"/>
                <a:pathLst>
                  <a:path w="9975" h="1769" extrusionOk="0">
                    <a:moveTo>
                      <a:pt x="868" y="1"/>
                    </a:moveTo>
                    <a:cubicBezTo>
                      <a:pt x="368" y="1"/>
                      <a:pt x="1" y="368"/>
                      <a:pt x="1" y="868"/>
                    </a:cubicBezTo>
                    <a:cubicBezTo>
                      <a:pt x="1" y="1368"/>
                      <a:pt x="368" y="1769"/>
                      <a:pt x="868" y="1769"/>
                    </a:cubicBezTo>
                    <a:lnTo>
                      <a:pt x="9107" y="1769"/>
                    </a:lnTo>
                    <a:cubicBezTo>
                      <a:pt x="9608" y="1769"/>
                      <a:pt x="9974" y="1368"/>
                      <a:pt x="9974" y="868"/>
                    </a:cubicBezTo>
                    <a:cubicBezTo>
                      <a:pt x="9974" y="368"/>
                      <a:pt x="9608" y="1"/>
                      <a:pt x="9107"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641" name="Google Shape;1641;p66"/>
              <p:cNvSpPr/>
              <p:nvPr/>
            </p:nvSpPr>
            <p:spPr>
              <a:xfrm>
                <a:off x="4088200" y="3639716"/>
                <a:ext cx="162815" cy="28973"/>
              </a:xfrm>
              <a:custGeom>
                <a:avLst/>
                <a:gdLst/>
                <a:ahLst/>
                <a:cxnLst/>
                <a:rect l="l" t="t" r="r" b="b"/>
                <a:pathLst>
                  <a:path w="9941" h="1769" extrusionOk="0">
                    <a:moveTo>
                      <a:pt x="868" y="1"/>
                    </a:moveTo>
                    <a:cubicBezTo>
                      <a:pt x="367" y="1"/>
                      <a:pt x="0" y="368"/>
                      <a:pt x="0" y="868"/>
                    </a:cubicBezTo>
                    <a:cubicBezTo>
                      <a:pt x="0" y="1368"/>
                      <a:pt x="367" y="1769"/>
                      <a:pt x="868" y="1769"/>
                    </a:cubicBezTo>
                    <a:lnTo>
                      <a:pt x="9074" y="1769"/>
                    </a:lnTo>
                    <a:cubicBezTo>
                      <a:pt x="9574" y="1769"/>
                      <a:pt x="9941" y="1368"/>
                      <a:pt x="9941" y="868"/>
                    </a:cubicBezTo>
                    <a:cubicBezTo>
                      <a:pt x="9941" y="368"/>
                      <a:pt x="9574" y="1"/>
                      <a:pt x="9074"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642" name="Google Shape;1642;p66"/>
              <p:cNvSpPr/>
              <p:nvPr/>
            </p:nvSpPr>
            <p:spPr>
              <a:xfrm>
                <a:off x="4268486" y="3639716"/>
                <a:ext cx="53000" cy="28973"/>
              </a:xfrm>
              <a:custGeom>
                <a:avLst/>
                <a:gdLst/>
                <a:ahLst/>
                <a:cxnLst/>
                <a:rect l="l" t="t" r="r" b="b"/>
                <a:pathLst>
                  <a:path w="3236" h="1769" extrusionOk="0">
                    <a:moveTo>
                      <a:pt x="868" y="1"/>
                    </a:moveTo>
                    <a:cubicBezTo>
                      <a:pt x="367" y="1"/>
                      <a:pt x="0" y="368"/>
                      <a:pt x="0" y="868"/>
                    </a:cubicBezTo>
                    <a:cubicBezTo>
                      <a:pt x="0" y="1368"/>
                      <a:pt x="367" y="1769"/>
                      <a:pt x="868" y="1769"/>
                    </a:cubicBezTo>
                    <a:lnTo>
                      <a:pt x="2369" y="1769"/>
                    </a:lnTo>
                    <a:cubicBezTo>
                      <a:pt x="2869" y="1769"/>
                      <a:pt x="3236" y="1368"/>
                      <a:pt x="3236" y="868"/>
                    </a:cubicBezTo>
                    <a:cubicBezTo>
                      <a:pt x="3236" y="368"/>
                      <a:pt x="2869" y="1"/>
                      <a:pt x="2369"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643" name="Google Shape;1643;p66"/>
              <p:cNvSpPr/>
              <p:nvPr/>
            </p:nvSpPr>
            <p:spPr>
              <a:xfrm>
                <a:off x="3907914" y="3639716"/>
                <a:ext cx="72129" cy="28973"/>
              </a:xfrm>
              <a:custGeom>
                <a:avLst/>
                <a:gdLst/>
                <a:ahLst/>
                <a:cxnLst/>
                <a:rect l="l" t="t" r="r" b="b"/>
                <a:pathLst>
                  <a:path w="4404" h="1769" extrusionOk="0">
                    <a:moveTo>
                      <a:pt x="868" y="1"/>
                    </a:moveTo>
                    <a:cubicBezTo>
                      <a:pt x="368" y="1"/>
                      <a:pt x="1" y="368"/>
                      <a:pt x="1" y="868"/>
                    </a:cubicBezTo>
                    <a:cubicBezTo>
                      <a:pt x="1" y="1368"/>
                      <a:pt x="368" y="1769"/>
                      <a:pt x="868" y="1769"/>
                    </a:cubicBezTo>
                    <a:lnTo>
                      <a:pt x="3536" y="1769"/>
                    </a:lnTo>
                    <a:cubicBezTo>
                      <a:pt x="4003" y="1769"/>
                      <a:pt x="4404" y="1368"/>
                      <a:pt x="4404" y="868"/>
                    </a:cubicBezTo>
                    <a:cubicBezTo>
                      <a:pt x="4404" y="368"/>
                      <a:pt x="4037" y="1"/>
                      <a:pt x="3536"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644" name="Google Shape;1644;p66"/>
              <p:cNvSpPr/>
              <p:nvPr/>
            </p:nvSpPr>
            <p:spPr>
              <a:xfrm>
                <a:off x="3996959" y="3639716"/>
                <a:ext cx="72686" cy="28973"/>
              </a:xfrm>
              <a:custGeom>
                <a:avLst/>
                <a:gdLst/>
                <a:ahLst/>
                <a:cxnLst/>
                <a:rect l="l" t="t" r="r" b="b"/>
                <a:pathLst>
                  <a:path w="4438" h="1769" extrusionOk="0">
                    <a:moveTo>
                      <a:pt x="901" y="1"/>
                    </a:moveTo>
                    <a:cubicBezTo>
                      <a:pt x="401" y="1"/>
                      <a:pt x="1" y="368"/>
                      <a:pt x="1" y="868"/>
                    </a:cubicBezTo>
                    <a:cubicBezTo>
                      <a:pt x="1" y="1368"/>
                      <a:pt x="401" y="1769"/>
                      <a:pt x="901" y="1769"/>
                    </a:cubicBezTo>
                    <a:lnTo>
                      <a:pt x="3570" y="1769"/>
                    </a:lnTo>
                    <a:cubicBezTo>
                      <a:pt x="4070" y="1769"/>
                      <a:pt x="4437" y="1368"/>
                      <a:pt x="4437" y="868"/>
                    </a:cubicBezTo>
                    <a:cubicBezTo>
                      <a:pt x="4437" y="368"/>
                      <a:pt x="4070" y="1"/>
                      <a:pt x="357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nvGrpSpPr>
              <p:cNvPr id="1645" name="Google Shape;1645;p66"/>
              <p:cNvGrpSpPr/>
              <p:nvPr/>
            </p:nvGrpSpPr>
            <p:grpSpPr>
              <a:xfrm>
                <a:off x="3661115" y="3057345"/>
                <a:ext cx="1202723" cy="738625"/>
                <a:chOff x="3667253" y="3048608"/>
                <a:chExt cx="1202723" cy="738625"/>
              </a:xfrm>
            </p:grpSpPr>
            <p:sp>
              <p:nvSpPr>
                <p:cNvPr id="1646" name="Google Shape;1646;p66"/>
                <p:cNvSpPr/>
                <p:nvPr/>
              </p:nvSpPr>
              <p:spPr>
                <a:xfrm>
                  <a:off x="3667253" y="3049158"/>
                  <a:ext cx="622804" cy="623344"/>
                </a:xfrm>
                <a:custGeom>
                  <a:avLst/>
                  <a:gdLst/>
                  <a:ahLst/>
                  <a:cxnLst/>
                  <a:rect l="l" t="t" r="r" b="b"/>
                  <a:pathLst>
                    <a:path w="38028" h="38061" extrusionOk="0">
                      <a:moveTo>
                        <a:pt x="27120" y="0"/>
                      </a:moveTo>
                      <a:lnTo>
                        <a:pt x="1" y="27086"/>
                      </a:lnTo>
                      <a:lnTo>
                        <a:pt x="1" y="38061"/>
                      </a:lnTo>
                      <a:lnTo>
                        <a:pt x="38028" y="0"/>
                      </a:lnTo>
                      <a:close/>
                    </a:path>
                  </a:pathLst>
                </a:custGeom>
                <a:solidFill>
                  <a:srgbClr val="E7E7E7">
                    <a:alpha val="31250"/>
                  </a:srgbClr>
                </a:solidFill>
                <a:ln>
                  <a:noFill/>
                </a:ln>
              </p:spPr>
              <p:txBody>
                <a:bodyPr spcFirstLastPara="1" wrap="square" lIns="121900" tIns="121900" rIns="121900" bIns="121900" anchor="ctr" anchorCtr="0">
                  <a:noAutofit/>
                </a:bodyPr>
                <a:lstStyle/>
                <a:p>
                  <a:endParaRPr sz="2400"/>
                </a:p>
              </p:txBody>
            </p:sp>
            <p:sp>
              <p:nvSpPr>
                <p:cNvPr id="1647" name="Google Shape;1647;p66"/>
                <p:cNvSpPr/>
                <p:nvPr/>
              </p:nvSpPr>
              <p:spPr>
                <a:xfrm>
                  <a:off x="3791550" y="3048608"/>
                  <a:ext cx="1078426" cy="738625"/>
                </a:xfrm>
                <a:custGeom>
                  <a:avLst/>
                  <a:gdLst/>
                  <a:ahLst/>
                  <a:cxnLst/>
                  <a:rect l="l" t="t" r="r" b="b"/>
                  <a:pathLst>
                    <a:path w="65848" h="45100" extrusionOk="0">
                      <a:moveTo>
                        <a:pt x="45133" y="0"/>
                      </a:moveTo>
                      <a:lnTo>
                        <a:pt x="1" y="45099"/>
                      </a:lnTo>
                      <a:lnTo>
                        <a:pt x="20715" y="45099"/>
                      </a:lnTo>
                      <a:lnTo>
                        <a:pt x="65848" y="0"/>
                      </a:lnTo>
                      <a:close/>
                    </a:path>
                  </a:pathLst>
                </a:custGeom>
                <a:solidFill>
                  <a:srgbClr val="E7E7E7">
                    <a:alpha val="31250"/>
                  </a:srgbClr>
                </a:solidFill>
                <a:ln>
                  <a:noFill/>
                </a:ln>
              </p:spPr>
              <p:txBody>
                <a:bodyPr spcFirstLastPara="1" wrap="square" lIns="121900" tIns="121900" rIns="121900" bIns="121900" anchor="ctr" anchorCtr="0">
                  <a:noAutofit/>
                </a:bodyPr>
                <a:lstStyle/>
                <a:p>
                  <a:endParaRPr sz="2400"/>
                </a:p>
              </p:txBody>
            </p:sp>
          </p:grpSp>
        </p:grpSp>
        <p:grpSp>
          <p:nvGrpSpPr>
            <p:cNvPr id="1648" name="Google Shape;1648;p66"/>
            <p:cNvGrpSpPr/>
            <p:nvPr/>
          </p:nvGrpSpPr>
          <p:grpSpPr>
            <a:xfrm>
              <a:off x="5449375" y="3859897"/>
              <a:ext cx="577607" cy="699066"/>
              <a:chOff x="5015295" y="3775209"/>
              <a:chExt cx="428873" cy="519018"/>
            </a:xfrm>
          </p:grpSpPr>
          <p:sp>
            <p:nvSpPr>
              <p:cNvPr id="1649" name="Google Shape;1649;p66"/>
              <p:cNvSpPr/>
              <p:nvPr/>
            </p:nvSpPr>
            <p:spPr>
              <a:xfrm>
                <a:off x="5166085" y="3775750"/>
                <a:ext cx="63924" cy="286847"/>
              </a:xfrm>
              <a:custGeom>
                <a:avLst/>
                <a:gdLst/>
                <a:ahLst/>
                <a:cxnLst/>
                <a:rect l="l" t="t" r="r" b="b"/>
                <a:pathLst>
                  <a:path w="3903" h="17514" extrusionOk="0">
                    <a:moveTo>
                      <a:pt x="3903" y="0"/>
                    </a:moveTo>
                    <a:cubicBezTo>
                      <a:pt x="3876" y="0"/>
                      <a:pt x="0" y="4721"/>
                      <a:pt x="0" y="9541"/>
                    </a:cubicBezTo>
                    <a:cubicBezTo>
                      <a:pt x="0" y="14378"/>
                      <a:pt x="1768" y="17513"/>
                      <a:pt x="3903" y="17513"/>
                    </a:cubicBezTo>
                    <a:lnTo>
                      <a:pt x="3903" y="1"/>
                    </a:lnTo>
                    <a:cubicBezTo>
                      <a:pt x="3903" y="1"/>
                      <a:pt x="3903" y="0"/>
                      <a:pt x="3903"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650" name="Google Shape;1650;p66"/>
              <p:cNvSpPr/>
              <p:nvPr/>
            </p:nvSpPr>
            <p:spPr>
              <a:xfrm>
                <a:off x="5229991" y="3775209"/>
                <a:ext cx="63400" cy="286831"/>
              </a:xfrm>
              <a:custGeom>
                <a:avLst/>
                <a:gdLst/>
                <a:ahLst/>
                <a:cxnLst/>
                <a:rect l="l" t="t" r="r" b="b"/>
                <a:pathLst>
                  <a:path w="3871" h="17513" extrusionOk="0">
                    <a:moveTo>
                      <a:pt x="1" y="0"/>
                    </a:moveTo>
                    <a:lnTo>
                      <a:pt x="1" y="17513"/>
                    </a:lnTo>
                    <a:cubicBezTo>
                      <a:pt x="2102" y="17513"/>
                      <a:pt x="3870" y="14377"/>
                      <a:pt x="3870" y="9540"/>
                    </a:cubicBezTo>
                    <a:cubicBezTo>
                      <a:pt x="3870" y="4737"/>
                      <a:pt x="1" y="0"/>
                      <a:pt x="1"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651" name="Google Shape;1651;p66"/>
              <p:cNvSpPr/>
              <p:nvPr/>
            </p:nvSpPr>
            <p:spPr>
              <a:xfrm>
                <a:off x="5216332" y="3863158"/>
                <a:ext cx="227837" cy="202712"/>
              </a:xfrm>
              <a:custGeom>
                <a:avLst/>
                <a:gdLst/>
                <a:ahLst/>
                <a:cxnLst/>
                <a:rect l="l" t="t" r="r" b="b"/>
                <a:pathLst>
                  <a:path w="13911" h="12377" extrusionOk="0">
                    <a:moveTo>
                      <a:pt x="13911" y="1"/>
                    </a:moveTo>
                    <a:lnTo>
                      <a:pt x="13911" y="1"/>
                    </a:lnTo>
                    <a:cubicBezTo>
                      <a:pt x="13910" y="1"/>
                      <a:pt x="7840" y="568"/>
                      <a:pt x="4404" y="4004"/>
                    </a:cubicBezTo>
                    <a:cubicBezTo>
                      <a:pt x="1002" y="7406"/>
                      <a:pt x="1" y="10842"/>
                      <a:pt x="1535" y="12376"/>
                    </a:cubicBezTo>
                    <a:lnTo>
                      <a:pt x="13911"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652" name="Google Shape;1652;p66"/>
              <p:cNvSpPr/>
              <p:nvPr/>
            </p:nvSpPr>
            <p:spPr>
              <a:xfrm>
                <a:off x="5241472" y="3863158"/>
                <a:ext cx="202696" cy="213931"/>
              </a:xfrm>
              <a:custGeom>
                <a:avLst/>
                <a:gdLst/>
                <a:ahLst/>
                <a:cxnLst/>
                <a:rect l="l" t="t" r="r" b="b"/>
                <a:pathLst>
                  <a:path w="12376" h="13062" extrusionOk="0">
                    <a:moveTo>
                      <a:pt x="12376" y="1"/>
                    </a:moveTo>
                    <a:lnTo>
                      <a:pt x="0" y="12376"/>
                    </a:lnTo>
                    <a:cubicBezTo>
                      <a:pt x="458" y="12834"/>
                      <a:pt x="1098" y="13062"/>
                      <a:pt x="1863" y="13062"/>
                    </a:cubicBezTo>
                    <a:cubicBezTo>
                      <a:pt x="3609" y="13062"/>
                      <a:pt x="6007" y="11873"/>
                      <a:pt x="8373" y="9508"/>
                    </a:cubicBezTo>
                    <a:cubicBezTo>
                      <a:pt x="11809" y="6072"/>
                      <a:pt x="12376" y="1"/>
                      <a:pt x="1237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653" name="Google Shape;1653;p66"/>
              <p:cNvSpPr/>
              <p:nvPr/>
            </p:nvSpPr>
            <p:spPr>
              <a:xfrm>
                <a:off x="5015295" y="3863158"/>
                <a:ext cx="228377" cy="202712"/>
              </a:xfrm>
              <a:custGeom>
                <a:avLst/>
                <a:gdLst/>
                <a:ahLst/>
                <a:cxnLst/>
                <a:rect l="l" t="t" r="r" b="b"/>
                <a:pathLst>
                  <a:path w="13944" h="12377" extrusionOk="0">
                    <a:moveTo>
                      <a:pt x="1" y="1"/>
                    </a:moveTo>
                    <a:lnTo>
                      <a:pt x="12376" y="12376"/>
                    </a:lnTo>
                    <a:cubicBezTo>
                      <a:pt x="13944" y="10842"/>
                      <a:pt x="12943" y="7406"/>
                      <a:pt x="9507" y="4004"/>
                    </a:cubicBezTo>
                    <a:cubicBezTo>
                      <a:pt x="6105" y="568"/>
                      <a:pt x="34" y="1"/>
                      <a:pt x="1"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654" name="Google Shape;1654;p66"/>
              <p:cNvSpPr/>
              <p:nvPr/>
            </p:nvSpPr>
            <p:spPr>
              <a:xfrm>
                <a:off x="5015836" y="3863158"/>
                <a:ext cx="203253" cy="213931"/>
              </a:xfrm>
              <a:custGeom>
                <a:avLst/>
                <a:gdLst/>
                <a:ahLst/>
                <a:cxnLst/>
                <a:rect l="l" t="t" r="r" b="b"/>
                <a:pathLst>
                  <a:path w="12410" h="13062" extrusionOk="0">
                    <a:moveTo>
                      <a:pt x="1" y="1"/>
                    </a:moveTo>
                    <a:cubicBezTo>
                      <a:pt x="1" y="1"/>
                      <a:pt x="601" y="6072"/>
                      <a:pt x="4004" y="9508"/>
                    </a:cubicBezTo>
                    <a:cubicBezTo>
                      <a:pt x="6393" y="11873"/>
                      <a:pt x="8798" y="13062"/>
                      <a:pt x="10546" y="13062"/>
                    </a:cubicBezTo>
                    <a:cubicBezTo>
                      <a:pt x="11312" y="13062"/>
                      <a:pt x="11952" y="12834"/>
                      <a:pt x="12410" y="12376"/>
                    </a:cubicBezTo>
                    <a:lnTo>
                      <a:pt x="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655" name="Google Shape;1655;p66"/>
              <p:cNvSpPr/>
              <p:nvPr/>
            </p:nvSpPr>
            <p:spPr>
              <a:xfrm>
                <a:off x="5229991" y="4045640"/>
                <a:ext cx="132778" cy="247490"/>
              </a:xfrm>
              <a:custGeom>
                <a:avLst/>
                <a:gdLst/>
                <a:ahLst/>
                <a:cxnLst/>
                <a:rect l="l" t="t" r="r" b="b"/>
                <a:pathLst>
                  <a:path w="8107" h="15111" extrusionOk="0">
                    <a:moveTo>
                      <a:pt x="1" y="0"/>
                    </a:moveTo>
                    <a:lnTo>
                      <a:pt x="1" y="33"/>
                    </a:lnTo>
                    <a:lnTo>
                      <a:pt x="1" y="15111"/>
                    </a:lnTo>
                    <a:lnTo>
                      <a:pt x="7039" y="15111"/>
                    </a:lnTo>
                    <a:cubicBezTo>
                      <a:pt x="7606" y="15111"/>
                      <a:pt x="8107" y="14677"/>
                      <a:pt x="8107" y="14043"/>
                    </a:cubicBezTo>
                    <a:lnTo>
                      <a:pt x="8107"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656" name="Google Shape;1656;p66"/>
              <p:cNvSpPr/>
              <p:nvPr/>
            </p:nvSpPr>
            <p:spPr>
              <a:xfrm>
                <a:off x="5096693" y="4046180"/>
                <a:ext cx="133318" cy="248047"/>
              </a:xfrm>
              <a:custGeom>
                <a:avLst/>
                <a:gdLst/>
                <a:ahLst/>
                <a:cxnLst/>
                <a:rect l="l" t="t" r="r" b="b"/>
                <a:pathLst>
                  <a:path w="8140" h="15145" extrusionOk="0">
                    <a:moveTo>
                      <a:pt x="1" y="0"/>
                    </a:moveTo>
                    <a:lnTo>
                      <a:pt x="1" y="14044"/>
                    </a:lnTo>
                    <a:cubicBezTo>
                      <a:pt x="1" y="14644"/>
                      <a:pt x="468" y="15145"/>
                      <a:pt x="1068" y="15145"/>
                    </a:cubicBezTo>
                    <a:lnTo>
                      <a:pt x="8140" y="15145"/>
                    </a:lnTo>
                    <a:lnTo>
                      <a:pt x="8140"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1657" name="Google Shape;1657;p66"/>
            <p:cNvSpPr/>
            <p:nvPr/>
          </p:nvSpPr>
          <p:spPr>
            <a:xfrm>
              <a:off x="4843391" y="3572936"/>
              <a:ext cx="98311" cy="26550"/>
            </a:xfrm>
            <a:custGeom>
              <a:avLst/>
              <a:gdLst/>
              <a:ahLst/>
              <a:cxnLst/>
              <a:rect l="l" t="t" r="r" b="b"/>
              <a:pathLst>
                <a:path w="6306" h="1703" extrusionOk="0">
                  <a:moveTo>
                    <a:pt x="1" y="1"/>
                  </a:moveTo>
                  <a:lnTo>
                    <a:pt x="1" y="1702"/>
                  </a:lnTo>
                  <a:lnTo>
                    <a:pt x="6305" y="1702"/>
                  </a:lnTo>
                  <a:lnTo>
                    <a:pt x="6305"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658" name="Google Shape;1658;p66"/>
            <p:cNvSpPr/>
            <p:nvPr/>
          </p:nvSpPr>
          <p:spPr>
            <a:xfrm>
              <a:off x="4745619" y="3572936"/>
              <a:ext cx="97780" cy="26550"/>
            </a:xfrm>
            <a:custGeom>
              <a:avLst/>
              <a:gdLst/>
              <a:ahLst/>
              <a:cxnLst/>
              <a:rect l="l" t="t" r="r" b="b"/>
              <a:pathLst>
                <a:path w="6272" h="1703" extrusionOk="0">
                  <a:moveTo>
                    <a:pt x="0" y="1"/>
                  </a:moveTo>
                  <a:lnTo>
                    <a:pt x="0" y="1702"/>
                  </a:lnTo>
                  <a:lnTo>
                    <a:pt x="6272" y="1702"/>
                  </a:lnTo>
                  <a:lnTo>
                    <a:pt x="6272"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64"/>
          <p:cNvSpPr txBox="1">
            <a:spLocks noGrp="1"/>
          </p:cNvSpPr>
          <p:nvPr>
            <p:ph type="subTitle" idx="3"/>
          </p:nvPr>
        </p:nvSpPr>
        <p:spPr>
          <a:xfrm>
            <a:off x="4858307" y="4207194"/>
            <a:ext cx="3566800" cy="763600"/>
          </a:xfrm>
          <a:prstGeom prst="rect">
            <a:avLst/>
          </a:prstGeom>
        </p:spPr>
        <p:txBody>
          <a:bodyPr spcFirstLastPara="1" wrap="square" lIns="121900" tIns="121900" rIns="121900" bIns="121900" anchor="b" anchorCtr="0">
            <a:noAutofit/>
          </a:bodyPr>
          <a:lstStyle/>
          <a:p>
            <a:pPr marL="0" indent="0"/>
            <a:r>
              <a:rPr lang="en-US" dirty="0" err="1">
                <a:solidFill>
                  <a:schemeClr val="accent3"/>
                </a:solidFill>
              </a:rPr>
              <a:t>Manar</a:t>
            </a:r>
            <a:endParaRPr dirty="0">
              <a:solidFill>
                <a:schemeClr val="accent3"/>
              </a:solidFill>
            </a:endParaRPr>
          </a:p>
        </p:txBody>
      </p:sp>
      <p:sp>
        <p:nvSpPr>
          <p:cNvPr id="1372" name="Google Shape;1372;p64"/>
          <p:cNvSpPr txBox="1">
            <a:spLocks noGrp="1"/>
          </p:cNvSpPr>
          <p:nvPr>
            <p:ph type="subTitle" idx="4"/>
          </p:nvPr>
        </p:nvSpPr>
        <p:spPr>
          <a:xfrm>
            <a:off x="982928" y="4215634"/>
            <a:ext cx="3566800" cy="763600"/>
          </a:xfrm>
          <a:prstGeom prst="rect">
            <a:avLst/>
          </a:prstGeom>
        </p:spPr>
        <p:txBody>
          <a:bodyPr spcFirstLastPara="1" wrap="square" lIns="121900" tIns="121900" rIns="121900" bIns="121900" anchor="b" anchorCtr="0">
            <a:noAutofit/>
          </a:bodyPr>
          <a:lstStyle/>
          <a:p>
            <a:pPr marL="0" indent="0"/>
            <a:r>
              <a:rPr lang="en-US" dirty="0" err="1"/>
              <a:t>raneem</a:t>
            </a:r>
            <a:endParaRPr dirty="0"/>
          </a:p>
        </p:txBody>
      </p:sp>
      <p:sp>
        <p:nvSpPr>
          <p:cNvPr id="1375" name="Google Shape;1375;p64"/>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pPr algn="ctr"/>
            <a:r>
              <a:rPr lang="en" dirty="0"/>
              <a:t>Our </a:t>
            </a:r>
            <a:r>
              <a:rPr lang="en" dirty="0">
                <a:solidFill>
                  <a:schemeClr val="accent4"/>
                </a:solidFill>
              </a:rPr>
              <a:t>team (</a:t>
            </a:r>
            <a:r>
              <a:rPr lang="en-US" sz="3600" dirty="0"/>
              <a:t>Experience</a:t>
            </a:r>
            <a:r>
              <a:rPr lang="en" dirty="0">
                <a:solidFill>
                  <a:schemeClr val="accent4"/>
                </a:solidFill>
              </a:rPr>
              <a:t>)</a:t>
            </a:r>
            <a:endParaRPr dirty="0">
              <a:solidFill>
                <a:schemeClr val="accent4"/>
              </a:solidFill>
            </a:endParaRPr>
          </a:p>
        </p:txBody>
      </p:sp>
      <p:sp>
        <p:nvSpPr>
          <p:cNvPr id="1376" name="Google Shape;1376;p64"/>
          <p:cNvSpPr txBox="1">
            <a:spLocks noGrp="1"/>
          </p:cNvSpPr>
          <p:nvPr>
            <p:ph type="subTitle" idx="1"/>
          </p:nvPr>
        </p:nvSpPr>
        <p:spPr>
          <a:xfrm>
            <a:off x="8228671" y="4863359"/>
            <a:ext cx="3566800" cy="763600"/>
          </a:xfrm>
          <a:prstGeom prst="rect">
            <a:avLst/>
          </a:prstGeom>
        </p:spPr>
        <p:txBody>
          <a:bodyPr spcFirstLastPara="1" wrap="square" lIns="121900" tIns="121900" rIns="121900" bIns="121900" anchor="t" anchorCtr="0">
            <a:noAutofit/>
          </a:bodyPr>
          <a:lstStyle/>
          <a:p>
            <a:pPr marL="0" indent="0"/>
            <a:r>
              <a:rPr lang="en-US" dirty="0"/>
              <a:t>moderate level of experience with web design</a:t>
            </a:r>
            <a:endParaRPr dirty="0"/>
          </a:p>
        </p:txBody>
      </p:sp>
      <p:sp>
        <p:nvSpPr>
          <p:cNvPr id="1377" name="Google Shape;1377;p64"/>
          <p:cNvSpPr txBox="1">
            <a:spLocks noGrp="1"/>
          </p:cNvSpPr>
          <p:nvPr>
            <p:ph type="subTitle" idx="2"/>
          </p:nvPr>
        </p:nvSpPr>
        <p:spPr>
          <a:xfrm>
            <a:off x="747717" y="4884218"/>
            <a:ext cx="3566800" cy="763600"/>
          </a:xfrm>
          <a:prstGeom prst="rect">
            <a:avLst/>
          </a:prstGeom>
        </p:spPr>
        <p:txBody>
          <a:bodyPr spcFirstLastPara="1" wrap="square" lIns="121900" tIns="121900" rIns="121900" bIns="121900" anchor="t" anchorCtr="0">
            <a:noAutofit/>
          </a:bodyPr>
          <a:lstStyle/>
          <a:p>
            <a:pPr marL="0" indent="0"/>
            <a:r>
              <a:rPr lang="en-US" dirty="0"/>
              <a:t>moderate level of experience with web design</a:t>
            </a:r>
            <a:endParaRPr dirty="0"/>
          </a:p>
        </p:txBody>
      </p:sp>
      <p:sp>
        <p:nvSpPr>
          <p:cNvPr id="1378" name="Google Shape;1378;p64"/>
          <p:cNvSpPr txBox="1"/>
          <p:nvPr/>
        </p:nvSpPr>
        <p:spPr>
          <a:xfrm>
            <a:off x="11164433" y="1670600"/>
            <a:ext cx="692400" cy="1055600"/>
          </a:xfrm>
          <a:prstGeom prst="rect">
            <a:avLst/>
          </a:prstGeom>
          <a:noFill/>
          <a:ln>
            <a:noFill/>
          </a:ln>
        </p:spPr>
        <p:txBody>
          <a:bodyPr spcFirstLastPara="1" wrap="square" lIns="121900" tIns="121900" rIns="121900" bIns="121900" anchor="t" anchorCtr="0">
            <a:noAutofit/>
          </a:bodyPr>
          <a:lstStyle/>
          <a:p>
            <a:r>
              <a:rPr lang="en" sz="12800">
                <a:solidFill>
                  <a:schemeClr val="accent1"/>
                </a:solidFill>
                <a:latin typeface="Comfortaa"/>
                <a:ea typeface="Comfortaa"/>
                <a:cs typeface="Comfortaa"/>
                <a:sym typeface="Comfortaa"/>
              </a:rPr>
              <a:t>*</a:t>
            </a:r>
            <a:endParaRPr sz="12800">
              <a:solidFill>
                <a:schemeClr val="accent1"/>
              </a:solidFill>
              <a:latin typeface="Comfortaa"/>
              <a:ea typeface="Comfortaa"/>
              <a:cs typeface="Comfortaa"/>
              <a:sym typeface="Comfortaa"/>
            </a:endParaRPr>
          </a:p>
        </p:txBody>
      </p:sp>
      <p:sp>
        <p:nvSpPr>
          <p:cNvPr id="1379" name="Google Shape;1379;p64"/>
          <p:cNvSpPr txBox="1"/>
          <p:nvPr/>
        </p:nvSpPr>
        <p:spPr>
          <a:xfrm>
            <a:off x="277917" y="1701951"/>
            <a:ext cx="939600" cy="1160000"/>
          </a:xfrm>
          <a:prstGeom prst="rect">
            <a:avLst/>
          </a:prstGeom>
          <a:noFill/>
          <a:ln>
            <a:noFill/>
          </a:ln>
        </p:spPr>
        <p:txBody>
          <a:bodyPr spcFirstLastPara="1" wrap="square" lIns="121900" tIns="121900" rIns="121900" bIns="121900" anchor="t" anchorCtr="0">
            <a:noAutofit/>
          </a:bodyPr>
          <a:lstStyle/>
          <a:p>
            <a:r>
              <a:rPr lang="en" sz="6667">
                <a:solidFill>
                  <a:schemeClr val="accent1"/>
                </a:solidFill>
                <a:latin typeface="Comfortaa"/>
                <a:ea typeface="Comfortaa"/>
                <a:cs typeface="Comfortaa"/>
                <a:sym typeface="Comfortaa"/>
              </a:rPr>
              <a:t>{</a:t>
            </a:r>
            <a:endParaRPr sz="6667">
              <a:solidFill>
                <a:schemeClr val="accent1"/>
              </a:solidFill>
              <a:latin typeface="Comfortaa"/>
              <a:ea typeface="Comfortaa"/>
              <a:cs typeface="Comfortaa"/>
              <a:sym typeface="Comfortaa"/>
            </a:endParaRPr>
          </a:p>
        </p:txBody>
      </p:sp>
      <p:sp>
        <p:nvSpPr>
          <p:cNvPr id="1380" name="Google Shape;1380;p64"/>
          <p:cNvSpPr txBox="1"/>
          <p:nvPr/>
        </p:nvSpPr>
        <p:spPr>
          <a:xfrm>
            <a:off x="10958400" y="5398400"/>
            <a:ext cx="692400" cy="1012400"/>
          </a:xfrm>
          <a:prstGeom prst="rect">
            <a:avLst/>
          </a:prstGeom>
          <a:noFill/>
          <a:ln>
            <a:noFill/>
          </a:ln>
        </p:spPr>
        <p:txBody>
          <a:bodyPr spcFirstLastPara="1" wrap="square" lIns="121900" tIns="121900" rIns="121900" bIns="121900" anchor="t" anchorCtr="0">
            <a:noAutofit/>
          </a:bodyPr>
          <a:lstStyle/>
          <a:p>
            <a:r>
              <a:rPr lang="en" sz="6667">
                <a:solidFill>
                  <a:schemeClr val="accent3"/>
                </a:solidFill>
                <a:latin typeface="Comfortaa"/>
                <a:ea typeface="Comfortaa"/>
                <a:cs typeface="Comfortaa"/>
                <a:sym typeface="Comfortaa"/>
              </a:rPr>
              <a:t>}</a:t>
            </a:r>
            <a:endParaRPr sz="6667">
              <a:solidFill>
                <a:schemeClr val="accent3"/>
              </a:solidFill>
              <a:latin typeface="Comfortaa"/>
              <a:ea typeface="Comfortaa"/>
              <a:cs typeface="Comfortaa"/>
              <a:sym typeface="Comfortaa"/>
            </a:endParaRPr>
          </a:p>
        </p:txBody>
      </p:sp>
      <p:sp>
        <p:nvSpPr>
          <p:cNvPr id="1381" name="Google Shape;1381;p64"/>
          <p:cNvSpPr txBox="1"/>
          <p:nvPr/>
        </p:nvSpPr>
        <p:spPr>
          <a:xfrm>
            <a:off x="9792867" y="5540400"/>
            <a:ext cx="1301600" cy="728400"/>
          </a:xfrm>
          <a:prstGeom prst="rect">
            <a:avLst/>
          </a:prstGeom>
          <a:noFill/>
          <a:ln>
            <a:noFill/>
          </a:ln>
        </p:spPr>
        <p:txBody>
          <a:bodyPr spcFirstLastPara="1" wrap="square" lIns="121900" tIns="121900" rIns="121900" bIns="121900" anchor="ctr" anchorCtr="0">
            <a:noAutofit/>
          </a:bodyPr>
          <a:lstStyle/>
          <a:p>
            <a:pPr algn="r"/>
            <a:r>
              <a:rPr lang="en" sz="6667">
                <a:solidFill>
                  <a:schemeClr val="accent2"/>
                </a:solidFill>
                <a:latin typeface="Fira Code"/>
                <a:ea typeface="Fira Code"/>
                <a:cs typeface="Fira Code"/>
                <a:sym typeface="Fira Code"/>
              </a:rPr>
              <a:t>..</a:t>
            </a:r>
            <a:endParaRPr sz="6667">
              <a:solidFill>
                <a:schemeClr val="accent2"/>
              </a:solidFill>
            </a:endParaRPr>
          </a:p>
        </p:txBody>
      </p:sp>
      <p:sp>
        <p:nvSpPr>
          <p:cNvPr id="1382" name="Google Shape;1382;p64"/>
          <p:cNvSpPr txBox="1"/>
          <p:nvPr/>
        </p:nvSpPr>
        <p:spPr>
          <a:xfrm>
            <a:off x="639051" y="1997784"/>
            <a:ext cx="1301600" cy="728400"/>
          </a:xfrm>
          <a:prstGeom prst="rect">
            <a:avLst/>
          </a:prstGeom>
          <a:noFill/>
          <a:ln>
            <a:noFill/>
          </a:ln>
        </p:spPr>
        <p:txBody>
          <a:bodyPr spcFirstLastPara="1" wrap="square" lIns="121900" tIns="121900" rIns="121900" bIns="121900" anchor="ctr" anchorCtr="0">
            <a:noAutofit/>
          </a:bodyPr>
          <a:lstStyle/>
          <a:p>
            <a:pPr algn="r"/>
            <a:r>
              <a:rPr lang="en" sz="6667">
                <a:solidFill>
                  <a:schemeClr val="accent5"/>
                </a:solidFill>
                <a:latin typeface="Fira Code"/>
                <a:ea typeface="Fira Code"/>
                <a:cs typeface="Fira Code"/>
                <a:sym typeface="Fira Code"/>
              </a:rPr>
              <a:t>..</a:t>
            </a:r>
            <a:endParaRPr sz="6667">
              <a:solidFill>
                <a:schemeClr val="accent5"/>
              </a:solidFill>
            </a:endParaRPr>
          </a:p>
        </p:txBody>
      </p:sp>
      <p:sp>
        <p:nvSpPr>
          <p:cNvPr id="2" name="Google Shape;1371;p64">
            <a:extLst>
              <a:ext uri="{FF2B5EF4-FFF2-40B4-BE49-F238E27FC236}">
                <a16:creationId xmlns:a16="http://schemas.microsoft.com/office/drawing/2014/main" id="{B0AA434C-C803-3D59-CC6A-2FC1315F5D84}"/>
              </a:ext>
            </a:extLst>
          </p:cNvPr>
          <p:cNvSpPr txBox="1">
            <a:spLocks/>
          </p:cNvSpPr>
          <p:nvPr/>
        </p:nvSpPr>
        <p:spPr>
          <a:xfrm>
            <a:off x="8795219" y="4186317"/>
            <a:ext cx="3566800" cy="763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3200" b="0" i="0" u="none" strike="noStrike" cap="none">
                <a:solidFill>
                  <a:schemeClr val="dk1"/>
                </a:solidFill>
                <a:latin typeface="Source Code Pro Medium"/>
                <a:ea typeface="Source Code Pro Medium"/>
                <a:cs typeface="Source Code Pro Medium"/>
                <a:sym typeface="Source Code Pro Medium"/>
              </a:defRPr>
            </a:lvl1pPr>
            <a:lvl2pPr marL="914400" marR="0" lvl="1"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indent="0"/>
            <a:r>
              <a:rPr lang="en-US" kern="0" dirty="0" err="1">
                <a:solidFill>
                  <a:srgbClr val="7030A0"/>
                </a:solidFill>
              </a:rPr>
              <a:t>Remas</a:t>
            </a:r>
            <a:endParaRPr lang="en-US" kern="0" dirty="0">
              <a:solidFill>
                <a:srgbClr val="7030A0"/>
              </a:solidFill>
            </a:endParaRPr>
          </a:p>
        </p:txBody>
      </p:sp>
      <p:sp>
        <p:nvSpPr>
          <p:cNvPr id="3" name="Google Shape;1376;p64">
            <a:extLst>
              <a:ext uri="{FF2B5EF4-FFF2-40B4-BE49-F238E27FC236}">
                <a16:creationId xmlns:a16="http://schemas.microsoft.com/office/drawing/2014/main" id="{5F79AB37-7294-7486-4938-341A0FB1D080}"/>
              </a:ext>
            </a:extLst>
          </p:cNvPr>
          <p:cNvSpPr txBox="1">
            <a:spLocks/>
          </p:cNvSpPr>
          <p:nvPr/>
        </p:nvSpPr>
        <p:spPr>
          <a:xfrm>
            <a:off x="4488194" y="4935817"/>
            <a:ext cx="3566800"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Source Code Pro"/>
              <a:buNone/>
              <a:defRPr sz="1867"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2800"/>
              <a:buFont typeface="Source Code Pro"/>
              <a:buNone/>
              <a:defRPr sz="3733"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2800"/>
              <a:buFont typeface="Source Code Pro"/>
              <a:buNone/>
              <a:defRPr sz="3733"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2800"/>
              <a:buFont typeface="Source Code Pro"/>
              <a:buNone/>
              <a:defRPr sz="3733"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2800"/>
              <a:buFont typeface="Source Code Pro"/>
              <a:buNone/>
              <a:defRPr sz="3733"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2800"/>
              <a:buFont typeface="Source Code Pro"/>
              <a:buNone/>
              <a:defRPr sz="3733"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2800"/>
              <a:buFont typeface="Source Code Pro"/>
              <a:buNone/>
              <a:defRPr sz="3733"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2800"/>
              <a:buFont typeface="Source Code Pro"/>
              <a:buNone/>
              <a:defRPr sz="3733"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2800"/>
              <a:buFont typeface="Source Code Pro"/>
              <a:buNone/>
              <a:defRPr sz="3733" b="0" i="0" u="none" strike="noStrike" cap="none">
                <a:solidFill>
                  <a:schemeClr val="dk1"/>
                </a:solidFill>
                <a:latin typeface="Source Code Pro"/>
                <a:ea typeface="Source Code Pro"/>
                <a:cs typeface="Source Code Pro"/>
                <a:sym typeface="Source Code Pro"/>
              </a:defRPr>
            </a:lvl9pPr>
          </a:lstStyle>
          <a:p>
            <a:pPr marL="0" indent="0"/>
            <a:r>
              <a:rPr lang="en-US" kern="0" dirty="0"/>
              <a:t>moderate level of experience with web design</a:t>
            </a:r>
          </a:p>
        </p:txBody>
      </p:sp>
      <p:grpSp>
        <p:nvGrpSpPr>
          <p:cNvPr id="4" name="Google Shape;10599;p81">
            <a:extLst>
              <a:ext uri="{FF2B5EF4-FFF2-40B4-BE49-F238E27FC236}">
                <a16:creationId xmlns:a16="http://schemas.microsoft.com/office/drawing/2014/main" id="{7A363569-968A-3507-B34C-D646FF882501}"/>
              </a:ext>
            </a:extLst>
          </p:cNvPr>
          <p:cNvGrpSpPr/>
          <p:nvPr/>
        </p:nvGrpSpPr>
        <p:grpSpPr>
          <a:xfrm>
            <a:off x="1430054" y="3212698"/>
            <a:ext cx="1021194" cy="919119"/>
            <a:chOff x="-55225575" y="1903275"/>
            <a:chExt cx="318225" cy="316650"/>
          </a:xfrm>
        </p:grpSpPr>
        <p:sp>
          <p:nvSpPr>
            <p:cNvPr id="5" name="Google Shape;10600;p81">
              <a:extLst>
                <a:ext uri="{FF2B5EF4-FFF2-40B4-BE49-F238E27FC236}">
                  <a16:creationId xmlns:a16="http://schemas.microsoft.com/office/drawing/2014/main" id="{644EC9FC-B10B-A18C-FD64-490592FA1A58}"/>
                </a:ext>
              </a:extLst>
            </p:cNvPr>
            <p:cNvSpPr/>
            <p:nvPr/>
          </p:nvSpPr>
          <p:spPr>
            <a:xfrm>
              <a:off x="-55104275" y="2116925"/>
              <a:ext cx="72475" cy="29750"/>
            </a:xfrm>
            <a:custGeom>
              <a:avLst/>
              <a:gdLst/>
              <a:ahLst/>
              <a:cxnLst/>
              <a:rect l="l" t="t" r="r" b="b"/>
              <a:pathLst>
                <a:path w="2899" h="1190" extrusionOk="0">
                  <a:moveTo>
                    <a:pt x="398" y="1"/>
                  </a:moveTo>
                  <a:cubicBezTo>
                    <a:pt x="307" y="1"/>
                    <a:pt x="221" y="40"/>
                    <a:pt x="158" y="119"/>
                  </a:cubicBezTo>
                  <a:cubicBezTo>
                    <a:pt x="0" y="276"/>
                    <a:pt x="0" y="497"/>
                    <a:pt x="158" y="623"/>
                  </a:cubicBezTo>
                  <a:cubicBezTo>
                    <a:pt x="504" y="969"/>
                    <a:pt x="977" y="1190"/>
                    <a:pt x="1449" y="1190"/>
                  </a:cubicBezTo>
                  <a:cubicBezTo>
                    <a:pt x="1953" y="1190"/>
                    <a:pt x="2426" y="969"/>
                    <a:pt x="2741" y="623"/>
                  </a:cubicBezTo>
                  <a:cubicBezTo>
                    <a:pt x="2898" y="465"/>
                    <a:pt x="2898" y="245"/>
                    <a:pt x="2741" y="119"/>
                  </a:cubicBezTo>
                  <a:cubicBezTo>
                    <a:pt x="2694" y="56"/>
                    <a:pt x="2607" y="24"/>
                    <a:pt x="2513" y="24"/>
                  </a:cubicBezTo>
                  <a:cubicBezTo>
                    <a:pt x="2418" y="24"/>
                    <a:pt x="2316" y="56"/>
                    <a:pt x="2237" y="119"/>
                  </a:cubicBezTo>
                  <a:cubicBezTo>
                    <a:pt x="2048" y="308"/>
                    <a:pt x="1733" y="434"/>
                    <a:pt x="1449" y="434"/>
                  </a:cubicBezTo>
                  <a:cubicBezTo>
                    <a:pt x="1134" y="434"/>
                    <a:pt x="851" y="308"/>
                    <a:pt x="662" y="119"/>
                  </a:cubicBezTo>
                  <a:cubicBezTo>
                    <a:pt x="583" y="40"/>
                    <a:pt x="488" y="1"/>
                    <a:pt x="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601;p81">
              <a:extLst>
                <a:ext uri="{FF2B5EF4-FFF2-40B4-BE49-F238E27FC236}">
                  <a16:creationId xmlns:a16="http://schemas.microsoft.com/office/drawing/2014/main" id="{729B7ECB-7C1B-FF6F-A16A-2210AEA657E8}"/>
                </a:ext>
              </a:extLst>
            </p:cNvPr>
            <p:cNvSpPr/>
            <p:nvPr/>
          </p:nvSpPr>
          <p:spPr>
            <a:xfrm>
              <a:off x="-55113750" y="2053725"/>
              <a:ext cx="17350" cy="18125"/>
            </a:xfrm>
            <a:custGeom>
              <a:avLst/>
              <a:gdLst/>
              <a:ahLst/>
              <a:cxnLst/>
              <a:rect l="l" t="t" r="r" b="b"/>
              <a:pathLst>
                <a:path w="694" h="725" extrusionOk="0">
                  <a:moveTo>
                    <a:pt x="348" y="0"/>
                  </a:moveTo>
                  <a:cubicBezTo>
                    <a:pt x="158" y="0"/>
                    <a:pt x="1" y="158"/>
                    <a:pt x="1" y="347"/>
                  </a:cubicBezTo>
                  <a:cubicBezTo>
                    <a:pt x="1" y="536"/>
                    <a:pt x="158" y="725"/>
                    <a:pt x="348" y="725"/>
                  </a:cubicBezTo>
                  <a:cubicBezTo>
                    <a:pt x="537" y="725"/>
                    <a:pt x="694" y="536"/>
                    <a:pt x="694" y="347"/>
                  </a:cubicBezTo>
                  <a:cubicBezTo>
                    <a:pt x="694" y="158"/>
                    <a:pt x="537" y="0"/>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602;p81">
              <a:extLst>
                <a:ext uri="{FF2B5EF4-FFF2-40B4-BE49-F238E27FC236}">
                  <a16:creationId xmlns:a16="http://schemas.microsoft.com/office/drawing/2014/main" id="{36E4F609-EDD0-7CD7-AC93-BDD4302C1EF8}"/>
                </a:ext>
              </a:extLst>
            </p:cNvPr>
            <p:cNvSpPr/>
            <p:nvPr/>
          </p:nvSpPr>
          <p:spPr>
            <a:xfrm>
              <a:off x="-55039700" y="2053725"/>
              <a:ext cx="18125" cy="18125"/>
            </a:xfrm>
            <a:custGeom>
              <a:avLst/>
              <a:gdLst/>
              <a:ahLst/>
              <a:cxnLst/>
              <a:rect l="l" t="t" r="r" b="b"/>
              <a:pathLst>
                <a:path w="725" h="725" extrusionOk="0">
                  <a:moveTo>
                    <a:pt x="378" y="0"/>
                  </a:moveTo>
                  <a:cubicBezTo>
                    <a:pt x="189" y="0"/>
                    <a:pt x="0" y="158"/>
                    <a:pt x="0" y="347"/>
                  </a:cubicBezTo>
                  <a:cubicBezTo>
                    <a:pt x="0" y="536"/>
                    <a:pt x="189" y="725"/>
                    <a:pt x="378" y="725"/>
                  </a:cubicBezTo>
                  <a:cubicBezTo>
                    <a:pt x="568" y="725"/>
                    <a:pt x="725" y="536"/>
                    <a:pt x="725" y="347"/>
                  </a:cubicBezTo>
                  <a:cubicBezTo>
                    <a:pt x="725" y="158"/>
                    <a:pt x="568"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603;p81">
              <a:extLst>
                <a:ext uri="{FF2B5EF4-FFF2-40B4-BE49-F238E27FC236}">
                  <a16:creationId xmlns:a16="http://schemas.microsoft.com/office/drawing/2014/main" id="{48A56E0C-A7FB-04ED-8F42-BC250E6A1813}"/>
                </a:ext>
              </a:extLst>
            </p:cNvPr>
            <p:cNvSpPr/>
            <p:nvPr/>
          </p:nvSpPr>
          <p:spPr>
            <a:xfrm>
              <a:off x="-55225575" y="1903275"/>
              <a:ext cx="318225" cy="316650"/>
            </a:xfrm>
            <a:custGeom>
              <a:avLst/>
              <a:gdLst/>
              <a:ahLst/>
              <a:cxnLst/>
              <a:rect l="l" t="t" r="r" b="b"/>
              <a:pathLst>
                <a:path w="12729" h="12666" extrusionOk="0">
                  <a:moveTo>
                    <a:pt x="6333" y="757"/>
                  </a:moveTo>
                  <a:cubicBezTo>
                    <a:pt x="8790" y="757"/>
                    <a:pt x="10932" y="2679"/>
                    <a:pt x="11185" y="5105"/>
                  </a:cubicBezTo>
                  <a:cubicBezTo>
                    <a:pt x="11185" y="5231"/>
                    <a:pt x="11279" y="5357"/>
                    <a:pt x="11374" y="5388"/>
                  </a:cubicBezTo>
                  <a:cubicBezTo>
                    <a:pt x="11752" y="5577"/>
                    <a:pt x="11972" y="5987"/>
                    <a:pt x="11972" y="6365"/>
                  </a:cubicBezTo>
                  <a:cubicBezTo>
                    <a:pt x="11972" y="6680"/>
                    <a:pt x="11815" y="7058"/>
                    <a:pt x="11594" y="7247"/>
                  </a:cubicBezTo>
                  <a:cubicBezTo>
                    <a:pt x="11342" y="7373"/>
                    <a:pt x="11342" y="7625"/>
                    <a:pt x="11531" y="7783"/>
                  </a:cubicBezTo>
                  <a:cubicBezTo>
                    <a:pt x="11783" y="8035"/>
                    <a:pt x="11941" y="8318"/>
                    <a:pt x="11941" y="8633"/>
                  </a:cubicBezTo>
                  <a:cubicBezTo>
                    <a:pt x="11941" y="8948"/>
                    <a:pt x="11815" y="9263"/>
                    <a:pt x="11531" y="9452"/>
                  </a:cubicBezTo>
                  <a:cubicBezTo>
                    <a:pt x="11374" y="9610"/>
                    <a:pt x="11374" y="9830"/>
                    <a:pt x="11531" y="9988"/>
                  </a:cubicBezTo>
                  <a:cubicBezTo>
                    <a:pt x="11783" y="10240"/>
                    <a:pt x="11941" y="10524"/>
                    <a:pt x="11941" y="10839"/>
                  </a:cubicBezTo>
                  <a:cubicBezTo>
                    <a:pt x="11941" y="11437"/>
                    <a:pt x="11437" y="11941"/>
                    <a:pt x="10838" y="11941"/>
                  </a:cubicBezTo>
                  <a:lnTo>
                    <a:pt x="1828" y="11941"/>
                  </a:lnTo>
                  <a:cubicBezTo>
                    <a:pt x="1197" y="11941"/>
                    <a:pt x="725" y="11406"/>
                    <a:pt x="725" y="10839"/>
                  </a:cubicBezTo>
                  <a:cubicBezTo>
                    <a:pt x="725" y="10492"/>
                    <a:pt x="819" y="10208"/>
                    <a:pt x="1103" y="9988"/>
                  </a:cubicBezTo>
                  <a:cubicBezTo>
                    <a:pt x="1260" y="9830"/>
                    <a:pt x="1260" y="9610"/>
                    <a:pt x="1103" y="9452"/>
                  </a:cubicBezTo>
                  <a:cubicBezTo>
                    <a:pt x="882" y="9200"/>
                    <a:pt x="725" y="8917"/>
                    <a:pt x="725" y="8633"/>
                  </a:cubicBezTo>
                  <a:cubicBezTo>
                    <a:pt x="725" y="8318"/>
                    <a:pt x="819" y="8003"/>
                    <a:pt x="1103" y="7783"/>
                  </a:cubicBezTo>
                  <a:cubicBezTo>
                    <a:pt x="1260" y="7625"/>
                    <a:pt x="1260" y="7405"/>
                    <a:pt x="1103" y="7247"/>
                  </a:cubicBezTo>
                  <a:cubicBezTo>
                    <a:pt x="882" y="7058"/>
                    <a:pt x="725" y="6680"/>
                    <a:pt x="725" y="6365"/>
                  </a:cubicBezTo>
                  <a:cubicBezTo>
                    <a:pt x="725" y="5987"/>
                    <a:pt x="945" y="5577"/>
                    <a:pt x="1292" y="5388"/>
                  </a:cubicBezTo>
                  <a:cubicBezTo>
                    <a:pt x="1418" y="5357"/>
                    <a:pt x="1512" y="5231"/>
                    <a:pt x="1512" y="5105"/>
                  </a:cubicBezTo>
                  <a:cubicBezTo>
                    <a:pt x="1765" y="2679"/>
                    <a:pt x="3907" y="757"/>
                    <a:pt x="6333" y="757"/>
                  </a:cubicBezTo>
                  <a:close/>
                  <a:moveTo>
                    <a:pt x="6333" y="1"/>
                  </a:moveTo>
                  <a:cubicBezTo>
                    <a:pt x="3497" y="1"/>
                    <a:pt x="1134" y="2112"/>
                    <a:pt x="788" y="4853"/>
                  </a:cubicBezTo>
                  <a:cubicBezTo>
                    <a:pt x="284" y="5199"/>
                    <a:pt x="0" y="5735"/>
                    <a:pt x="0" y="6365"/>
                  </a:cubicBezTo>
                  <a:cubicBezTo>
                    <a:pt x="0" y="6774"/>
                    <a:pt x="158" y="7216"/>
                    <a:pt x="410" y="7531"/>
                  </a:cubicBezTo>
                  <a:cubicBezTo>
                    <a:pt x="158" y="7846"/>
                    <a:pt x="0" y="8224"/>
                    <a:pt x="0" y="8633"/>
                  </a:cubicBezTo>
                  <a:cubicBezTo>
                    <a:pt x="0" y="9011"/>
                    <a:pt x="126" y="9421"/>
                    <a:pt x="410" y="9736"/>
                  </a:cubicBezTo>
                  <a:cubicBezTo>
                    <a:pt x="158" y="10051"/>
                    <a:pt x="0" y="10429"/>
                    <a:pt x="0" y="10839"/>
                  </a:cubicBezTo>
                  <a:cubicBezTo>
                    <a:pt x="0" y="11847"/>
                    <a:pt x="819" y="12666"/>
                    <a:pt x="1859" y="12666"/>
                  </a:cubicBezTo>
                  <a:lnTo>
                    <a:pt x="10869" y="12666"/>
                  </a:lnTo>
                  <a:cubicBezTo>
                    <a:pt x="11909" y="12666"/>
                    <a:pt x="12728" y="11847"/>
                    <a:pt x="12728" y="10839"/>
                  </a:cubicBezTo>
                  <a:cubicBezTo>
                    <a:pt x="12728" y="10429"/>
                    <a:pt x="12602" y="10051"/>
                    <a:pt x="12319" y="9736"/>
                  </a:cubicBezTo>
                  <a:cubicBezTo>
                    <a:pt x="12571" y="9421"/>
                    <a:pt x="12728" y="9011"/>
                    <a:pt x="12728" y="8633"/>
                  </a:cubicBezTo>
                  <a:cubicBezTo>
                    <a:pt x="12634" y="8224"/>
                    <a:pt x="12539" y="7846"/>
                    <a:pt x="12287" y="7531"/>
                  </a:cubicBezTo>
                  <a:cubicBezTo>
                    <a:pt x="12539" y="7216"/>
                    <a:pt x="12697" y="6774"/>
                    <a:pt x="12697" y="6365"/>
                  </a:cubicBezTo>
                  <a:cubicBezTo>
                    <a:pt x="12697" y="5798"/>
                    <a:pt x="12382" y="5199"/>
                    <a:pt x="11909" y="4853"/>
                  </a:cubicBezTo>
                  <a:cubicBezTo>
                    <a:pt x="11500" y="2112"/>
                    <a:pt x="9137" y="1"/>
                    <a:pt x="6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604;p81">
              <a:extLst>
                <a:ext uri="{FF2B5EF4-FFF2-40B4-BE49-F238E27FC236}">
                  <a16:creationId xmlns:a16="http://schemas.microsoft.com/office/drawing/2014/main" id="{EE2530BE-BEE5-42EF-5FFC-6C133BD4F53E}"/>
                </a:ext>
              </a:extLst>
            </p:cNvPr>
            <p:cNvSpPr/>
            <p:nvPr/>
          </p:nvSpPr>
          <p:spPr>
            <a:xfrm>
              <a:off x="-55170450" y="1959200"/>
              <a:ext cx="204800" cy="225300"/>
            </a:xfrm>
            <a:custGeom>
              <a:avLst/>
              <a:gdLst/>
              <a:ahLst/>
              <a:cxnLst/>
              <a:rect l="l" t="t" r="r" b="b"/>
              <a:pathLst>
                <a:path w="8192" h="9012" extrusionOk="0">
                  <a:moveTo>
                    <a:pt x="4128" y="1450"/>
                  </a:moveTo>
                  <a:cubicBezTo>
                    <a:pt x="4411" y="2017"/>
                    <a:pt x="4821" y="2490"/>
                    <a:pt x="5293" y="2836"/>
                  </a:cubicBezTo>
                  <a:cubicBezTo>
                    <a:pt x="5924" y="3340"/>
                    <a:pt x="6711" y="3624"/>
                    <a:pt x="7499" y="3687"/>
                  </a:cubicBezTo>
                  <a:cubicBezTo>
                    <a:pt x="7499" y="3813"/>
                    <a:pt x="7530" y="3970"/>
                    <a:pt x="7530" y="4096"/>
                  </a:cubicBezTo>
                  <a:lnTo>
                    <a:pt x="7530" y="5640"/>
                  </a:lnTo>
                  <a:lnTo>
                    <a:pt x="7436" y="5640"/>
                  </a:lnTo>
                  <a:cubicBezTo>
                    <a:pt x="7436" y="7089"/>
                    <a:pt x="6270" y="8224"/>
                    <a:pt x="4852" y="8224"/>
                  </a:cubicBezTo>
                  <a:lnTo>
                    <a:pt x="3340" y="8224"/>
                  </a:lnTo>
                  <a:cubicBezTo>
                    <a:pt x="1891" y="8224"/>
                    <a:pt x="757" y="7058"/>
                    <a:pt x="757" y="5640"/>
                  </a:cubicBezTo>
                  <a:lnTo>
                    <a:pt x="757" y="4096"/>
                  </a:lnTo>
                  <a:cubicBezTo>
                    <a:pt x="757" y="3970"/>
                    <a:pt x="757" y="3813"/>
                    <a:pt x="788" y="3687"/>
                  </a:cubicBezTo>
                  <a:cubicBezTo>
                    <a:pt x="1576" y="3624"/>
                    <a:pt x="2363" y="3340"/>
                    <a:pt x="2994" y="2836"/>
                  </a:cubicBezTo>
                  <a:cubicBezTo>
                    <a:pt x="3466" y="2427"/>
                    <a:pt x="3876" y="1954"/>
                    <a:pt x="4128" y="1450"/>
                  </a:cubicBezTo>
                  <a:close/>
                  <a:moveTo>
                    <a:pt x="4096" y="1"/>
                  </a:moveTo>
                  <a:cubicBezTo>
                    <a:pt x="3939" y="1"/>
                    <a:pt x="3781" y="127"/>
                    <a:pt x="3750" y="284"/>
                  </a:cubicBezTo>
                  <a:lnTo>
                    <a:pt x="3718" y="442"/>
                  </a:lnTo>
                  <a:cubicBezTo>
                    <a:pt x="3309" y="1923"/>
                    <a:pt x="1985" y="2994"/>
                    <a:pt x="442" y="2994"/>
                  </a:cubicBezTo>
                  <a:cubicBezTo>
                    <a:pt x="253" y="2994"/>
                    <a:pt x="127" y="3120"/>
                    <a:pt x="95" y="3309"/>
                  </a:cubicBezTo>
                  <a:cubicBezTo>
                    <a:pt x="32" y="3592"/>
                    <a:pt x="1" y="3876"/>
                    <a:pt x="1" y="4128"/>
                  </a:cubicBezTo>
                  <a:lnTo>
                    <a:pt x="1" y="5672"/>
                  </a:lnTo>
                  <a:cubicBezTo>
                    <a:pt x="1" y="7530"/>
                    <a:pt x="1513" y="9011"/>
                    <a:pt x="3340" y="9011"/>
                  </a:cubicBezTo>
                  <a:lnTo>
                    <a:pt x="4852" y="9011"/>
                  </a:lnTo>
                  <a:cubicBezTo>
                    <a:pt x="6711" y="9011"/>
                    <a:pt x="8192" y="7530"/>
                    <a:pt x="8192" y="5672"/>
                  </a:cubicBezTo>
                  <a:lnTo>
                    <a:pt x="8192" y="4128"/>
                  </a:lnTo>
                  <a:cubicBezTo>
                    <a:pt x="8192" y="3844"/>
                    <a:pt x="8160" y="3592"/>
                    <a:pt x="8129" y="3309"/>
                  </a:cubicBezTo>
                  <a:cubicBezTo>
                    <a:pt x="8066" y="3120"/>
                    <a:pt x="7908" y="2994"/>
                    <a:pt x="7751" y="2994"/>
                  </a:cubicBezTo>
                  <a:cubicBezTo>
                    <a:pt x="6239" y="2994"/>
                    <a:pt x="4884" y="1923"/>
                    <a:pt x="4506" y="442"/>
                  </a:cubicBezTo>
                  <a:lnTo>
                    <a:pt x="4443" y="284"/>
                  </a:lnTo>
                  <a:cubicBezTo>
                    <a:pt x="4411" y="127"/>
                    <a:pt x="4254" y="1"/>
                    <a:pt x="4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0599;p81">
            <a:extLst>
              <a:ext uri="{FF2B5EF4-FFF2-40B4-BE49-F238E27FC236}">
                <a16:creationId xmlns:a16="http://schemas.microsoft.com/office/drawing/2014/main" id="{6C4C7129-EA8B-BE14-4E63-5ED4C57B63BC}"/>
              </a:ext>
            </a:extLst>
          </p:cNvPr>
          <p:cNvGrpSpPr/>
          <p:nvPr/>
        </p:nvGrpSpPr>
        <p:grpSpPr>
          <a:xfrm>
            <a:off x="5120139" y="3132718"/>
            <a:ext cx="1021194" cy="919119"/>
            <a:chOff x="-55225575" y="1903275"/>
            <a:chExt cx="318225" cy="316650"/>
          </a:xfrm>
        </p:grpSpPr>
        <p:sp>
          <p:nvSpPr>
            <p:cNvPr id="31" name="Google Shape;10600;p81">
              <a:extLst>
                <a:ext uri="{FF2B5EF4-FFF2-40B4-BE49-F238E27FC236}">
                  <a16:creationId xmlns:a16="http://schemas.microsoft.com/office/drawing/2014/main" id="{212A01E1-5DAD-EFBE-BD8C-28163B93BE49}"/>
                </a:ext>
              </a:extLst>
            </p:cNvPr>
            <p:cNvSpPr/>
            <p:nvPr/>
          </p:nvSpPr>
          <p:spPr>
            <a:xfrm>
              <a:off x="-55104275" y="2116925"/>
              <a:ext cx="72475" cy="29750"/>
            </a:xfrm>
            <a:custGeom>
              <a:avLst/>
              <a:gdLst/>
              <a:ahLst/>
              <a:cxnLst/>
              <a:rect l="l" t="t" r="r" b="b"/>
              <a:pathLst>
                <a:path w="2899" h="1190" extrusionOk="0">
                  <a:moveTo>
                    <a:pt x="398" y="1"/>
                  </a:moveTo>
                  <a:cubicBezTo>
                    <a:pt x="307" y="1"/>
                    <a:pt x="221" y="40"/>
                    <a:pt x="158" y="119"/>
                  </a:cubicBezTo>
                  <a:cubicBezTo>
                    <a:pt x="0" y="276"/>
                    <a:pt x="0" y="497"/>
                    <a:pt x="158" y="623"/>
                  </a:cubicBezTo>
                  <a:cubicBezTo>
                    <a:pt x="504" y="969"/>
                    <a:pt x="977" y="1190"/>
                    <a:pt x="1449" y="1190"/>
                  </a:cubicBezTo>
                  <a:cubicBezTo>
                    <a:pt x="1953" y="1190"/>
                    <a:pt x="2426" y="969"/>
                    <a:pt x="2741" y="623"/>
                  </a:cubicBezTo>
                  <a:cubicBezTo>
                    <a:pt x="2898" y="465"/>
                    <a:pt x="2898" y="245"/>
                    <a:pt x="2741" y="119"/>
                  </a:cubicBezTo>
                  <a:cubicBezTo>
                    <a:pt x="2694" y="56"/>
                    <a:pt x="2607" y="24"/>
                    <a:pt x="2513" y="24"/>
                  </a:cubicBezTo>
                  <a:cubicBezTo>
                    <a:pt x="2418" y="24"/>
                    <a:pt x="2316" y="56"/>
                    <a:pt x="2237" y="119"/>
                  </a:cubicBezTo>
                  <a:cubicBezTo>
                    <a:pt x="2048" y="308"/>
                    <a:pt x="1733" y="434"/>
                    <a:pt x="1449" y="434"/>
                  </a:cubicBezTo>
                  <a:cubicBezTo>
                    <a:pt x="1134" y="434"/>
                    <a:pt x="851" y="308"/>
                    <a:pt x="662" y="119"/>
                  </a:cubicBezTo>
                  <a:cubicBezTo>
                    <a:pt x="583" y="40"/>
                    <a:pt x="488" y="1"/>
                    <a:pt x="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601;p81">
              <a:extLst>
                <a:ext uri="{FF2B5EF4-FFF2-40B4-BE49-F238E27FC236}">
                  <a16:creationId xmlns:a16="http://schemas.microsoft.com/office/drawing/2014/main" id="{AC0C362E-4323-AD25-A0F6-5B0D86C8F5D4}"/>
                </a:ext>
              </a:extLst>
            </p:cNvPr>
            <p:cNvSpPr/>
            <p:nvPr/>
          </p:nvSpPr>
          <p:spPr>
            <a:xfrm>
              <a:off x="-55113750" y="2053725"/>
              <a:ext cx="17350" cy="18125"/>
            </a:xfrm>
            <a:custGeom>
              <a:avLst/>
              <a:gdLst/>
              <a:ahLst/>
              <a:cxnLst/>
              <a:rect l="l" t="t" r="r" b="b"/>
              <a:pathLst>
                <a:path w="694" h="725" extrusionOk="0">
                  <a:moveTo>
                    <a:pt x="348" y="0"/>
                  </a:moveTo>
                  <a:cubicBezTo>
                    <a:pt x="158" y="0"/>
                    <a:pt x="1" y="158"/>
                    <a:pt x="1" y="347"/>
                  </a:cubicBezTo>
                  <a:cubicBezTo>
                    <a:pt x="1" y="536"/>
                    <a:pt x="158" y="725"/>
                    <a:pt x="348" y="725"/>
                  </a:cubicBezTo>
                  <a:cubicBezTo>
                    <a:pt x="537" y="725"/>
                    <a:pt x="694" y="536"/>
                    <a:pt x="694" y="347"/>
                  </a:cubicBezTo>
                  <a:cubicBezTo>
                    <a:pt x="694" y="158"/>
                    <a:pt x="537" y="0"/>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602;p81">
              <a:extLst>
                <a:ext uri="{FF2B5EF4-FFF2-40B4-BE49-F238E27FC236}">
                  <a16:creationId xmlns:a16="http://schemas.microsoft.com/office/drawing/2014/main" id="{DDDD2662-7459-0B1E-B3D9-4F2D421AE9EB}"/>
                </a:ext>
              </a:extLst>
            </p:cNvPr>
            <p:cNvSpPr/>
            <p:nvPr/>
          </p:nvSpPr>
          <p:spPr>
            <a:xfrm>
              <a:off x="-55039700" y="2053725"/>
              <a:ext cx="18125" cy="18125"/>
            </a:xfrm>
            <a:custGeom>
              <a:avLst/>
              <a:gdLst/>
              <a:ahLst/>
              <a:cxnLst/>
              <a:rect l="l" t="t" r="r" b="b"/>
              <a:pathLst>
                <a:path w="725" h="725" extrusionOk="0">
                  <a:moveTo>
                    <a:pt x="378" y="0"/>
                  </a:moveTo>
                  <a:cubicBezTo>
                    <a:pt x="189" y="0"/>
                    <a:pt x="0" y="158"/>
                    <a:pt x="0" y="347"/>
                  </a:cubicBezTo>
                  <a:cubicBezTo>
                    <a:pt x="0" y="536"/>
                    <a:pt x="189" y="725"/>
                    <a:pt x="378" y="725"/>
                  </a:cubicBezTo>
                  <a:cubicBezTo>
                    <a:pt x="568" y="725"/>
                    <a:pt x="725" y="536"/>
                    <a:pt x="725" y="347"/>
                  </a:cubicBezTo>
                  <a:cubicBezTo>
                    <a:pt x="725" y="158"/>
                    <a:pt x="568"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603;p81">
              <a:extLst>
                <a:ext uri="{FF2B5EF4-FFF2-40B4-BE49-F238E27FC236}">
                  <a16:creationId xmlns:a16="http://schemas.microsoft.com/office/drawing/2014/main" id="{1E15ABCA-5D18-7C18-EEF6-8A77E5E635C7}"/>
                </a:ext>
              </a:extLst>
            </p:cNvPr>
            <p:cNvSpPr/>
            <p:nvPr/>
          </p:nvSpPr>
          <p:spPr>
            <a:xfrm>
              <a:off x="-55225575" y="1903275"/>
              <a:ext cx="318225" cy="316650"/>
            </a:xfrm>
            <a:custGeom>
              <a:avLst/>
              <a:gdLst/>
              <a:ahLst/>
              <a:cxnLst/>
              <a:rect l="l" t="t" r="r" b="b"/>
              <a:pathLst>
                <a:path w="12729" h="12666" extrusionOk="0">
                  <a:moveTo>
                    <a:pt x="6333" y="757"/>
                  </a:moveTo>
                  <a:cubicBezTo>
                    <a:pt x="8790" y="757"/>
                    <a:pt x="10932" y="2679"/>
                    <a:pt x="11185" y="5105"/>
                  </a:cubicBezTo>
                  <a:cubicBezTo>
                    <a:pt x="11185" y="5231"/>
                    <a:pt x="11279" y="5357"/>
                    <a:pt x="11374" y="5388"/>
                  </a:cubicBezTo>
                  <a:cubicBezTo>
                    <a:pt x="11752" y="5577"/>
                    <a:pt x="11972" y="5987"/>
                    <a:pt x="11972" y="6365"/>
                  </a:cubicBezTo>
                  <a:cubicBezTo>
                    <a:pt x="11972" y="6680"/>
                    <a:pt x="11815" y="7058"/>
                    <a:pt x="11594" y="7247"/>
                  </a:cubicBezTo>
                  <a:cubicBezTo>
                    <a:pt x="11342" y="7373"/>
                    <a:pt x="11342" y="7625"/>
                    <a:pt x="11531" y="7783"/>
                  </a:cubicBezTo>
                  <a:cubicBezTo>
                    <a:pt x="11783" y="8035"/>
                    <a:pt x="11941" y="8318"/>
                    <a:pt x="11941" y="8633"/>
                  </a:cubicBezTo>
                  <a:cubicBezTo>
                    <a:pt x="11941" y="8948"/>
                    <a:pt x="11815" y="9263"/>
                    <a:pt x="11531" y="9452"/>
                  </a:cubicBezTo>
                  <a:cubicBezTo>
                    <a:pt x="11374" y="9610"/>
                    <a:pt x="11374" y="9830"/>
                    <a:pt x="11531" y="9988"/>
                  </a:cubicBezTo>
                  <a:cubicBezTo>
                    <a:pt x="11783" y="10240"/>
                    <a:pt x="11941" y="10524"/>
                    <a:pt x="11941" y="10839"/>
                  </a:cubicBezTo>
                  <a:cubicBezTo>
                    <a:pt x="11941" y="11437"/>
                    <a:pt x="11437" y="11941"/>
                    <a:pt x="10838" y="11941"/>
                  </a:cubicBezTo>
                  <a:lnTo>
                    <a:pt x="1828" y="11941"/>
                  </a:lnTo>
                  <a:cubicBezTo>
                    <a:pt x="1197" y="11941"/>
                    <a:pt x="725" y="11406"/>
                    <a:pt x="725" y="10839"/>
                  </a:cubicBezTo>
                  <a:cubicBezTo>
                    <a:pt x="725" y="10492"/>
                    <a:pt x="819" y="10208"/>
                    <a:pt x="1103" y="9988"/>
                  </a:cubicBezTo>
                  <a:cubicBezTo>
                    <a:pt x="1260" y="9830"/>
                    <a:pt x="1260" y="9610"/>
                    <a:pt x="1103" y="9452"/>
                  </a:cubicBezTo>
                  <a:cubicBezTo>
                    <a:pt x="882" y="9200"/>
                    <a:pt x="725" y="8917"/>
                    <a:pt x="725" y="8633"/>
                  </a:cubicBezTo>
                  <a:cubicBezTo>
                    <a:pt x="725" y="8318"/>
                    <a:pt x="819" y="8003"/>
                    <a:pt x="1103" y="7783"/>
                  </a:cubicBezTo>
                  <a:cubicBezTo>
                    <a:pt x="1260" y="7625"/>
                    <a:pt x="1260" y="7405"/>
                    <a:pt x="1103" y="7247"/>
                  </a:cubicBezTo>
                  <a:cubicBezTo>
                    <a:pt x="882" y="7058"/>
                    <a:pt x="725" y="6680"/>
                    <a:pt x="725" y="6365"/>
                  </a:cubicBezTo>
                  <a:cubicBezTo>
                    <a:pt x="725" y="5987"/>
                    <a:pt x="945" y="5577"/>
                    <a:pt x="1292" y="5388"/>
                  </a:cubicBezTo>
                  <a:cubicBezTo>
                    <a:pt x="1418" y="5357"/>
                    <a:pt x="1512" y="5231"/>
                    <a:pt x="1512" y="5105"/>
                  </a:cubicBezTo>
                  <a:cubicBezTo>
                    <a:pt x="1765" y="2679"/>
                    <a:pt x="3907" y="757"/>
                    <a:pt x="6333" y="757"/>
                  </a:cubicBezTo>
                  <a:close/>
                  <a:moveTo>
                    <a:pt x="6333" y="1"/>
                  </a:moveTo>
                  <a:cubicBezTo>
                    <a:pt x="3497" y="1"/>
                    <a:pt x="1134" y="2112"/>
                    <a:pt x="788" y="4853"/>
                  </a:cubicBezTo>
                  <a:cubicBezTo>
                    <a:pt x="284" y="5199"/>
                    <a:pt x="0" y="5735"/>
                    <a:pt x="0" y="6365"/>
                  </a:cubicBezTo>
                  <a:cubicBezTo>
                    <a:pt x="0" y="6774"/>
                    <a:pt x="158" y="7216"/>
                    <a:pt x="410" y="7531"/>
                  </a:cubicBezTo>
                  <a:cubicBezTo>
                    <a:pt x="158" y="7846"/>
                    <a:pt x="0" y="8224"/>
                    <a:pt x="0" y="8633"/>
                  </a:cubicBezTo>
                  <a:cubicBezTo>
                    <a:pt x="0" y="9011"/>
                    <a:pt x="126" y="9421"/>
                    <a:pt x="410" y="9736"/>
                  </a:cubicBezTo>
                  <a:cubicBezTo>
                    <a:pt x="158" y="10051"/>
                    <a:pt x="0" y="10429"/>
                    <a:pt x="0" y="10839"/>
                  </a:cubicBezTo>
                  <a:cubicBezTo>
                    <a:pt x="0" y="11847"/>
                    <a:pt x="819" y="12666"/>
                    <a:pt x="1859" y="12666"/>
                  </a:cubicBezTo>
                  <a:lnTo>
                    <a:pt x="10869" y="12666"/>
                  </a:lnTo>
                  <a:cubicBezTo>
                    <a:pt x="11909" y="12666"/>
                    <a:pt x="12728" y="11847"/>
                    <a:pt x="12728" y="10839"/>
                  </a:cubicBezTo>
                  <a:cubicBezTo>
                    <a:pt x="12728" y="10429"/>
                    <a:pt x="12602" y="10051"/>
                    <a:pt x="12319" y="9736"/>
                  </a:cubicBezTo>
                  <a:cubicBezTo>
                    <a:pt x="12571" y="9421"/>
                    <a:pt x="12728" y="9011"/>
                    <a:pt x="12728" y="8633"/>
                  </a:cubicBezTo>
                  <a:cubicBezTo>
                    <a:pt x="12634" y="8224"/>
                    <a:pt x="12539" y="7846"/>
                    <a:pt x="12287" y="7531"/>
                  </a:cubicBezTo>
                  <a:cubicBezTo>
                    <a:pt x="12539" y="7216"/>
                    <a:pt x="12697" y="6774"/>
                    <a:pt x="12697" y="6365"/>
                  </a:cubicBezTo>
                  <a:cubicBezTo>
                    <a:pt x="12697" y="5798"/>
                    <a:pt x="12382" y="5199"/>
                    <a:pt x="11909" y="4853"/>
                  </a:cubicBezTo>
                  <a:cubicBezTo>
                    <a:pt x="11500" y="2112"/>
                    <a:pt x="9137" y="1"/>
                    <a:pt x="6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604;p81">
              <a:extLst>
                <a:ext uri="{FF2B5EF4-FFF2-40B4-BE49-F238E27FC236}">
                  <a16:creationId xmlns:a16="http://schemas.microsoft.com/office/drawing/2014/main" id="{3252AB9A-964C-2D5A-45D3-F21AFBE82186}"/>
                </a:ext>
              </a:extLst>
            </p:cNvPr>
            <p:cNvSpPr/>
            <p:nvPr/>
          </p:nvSpPr>
          <p:spPr>
            <a:xfrm>
              <a:off x="-55170450" y="1959200"/>
              <a:ext cx="204800" cy="225300"/>
            </a:xfrm>
            <a:custGeom>
              <a:avLst/>
              <a:gdLst/>
              <a:ahLst/>
              <a:cxnLst/>
              <a:rect l="l" t="t" r="r" b="b"/>
              <a:pathLst>
                <a:path w="8192" h="9012" extrusionOk="0">
                  <a:moveTo>
                    <a:pt x="4128" y="1450"/>
                  </a:moveTo>
                  <a:cubicBezTo>
                    <a:pt x="4411" y="2017"/>
                    <a:pt x="4821" y="2490"/>
                    <a:pt x="5293" y="2836"/>
                  </a:cubicBezTo>
                  <a:cubicBezTo>
                    <a:pt x="5924" y="3340"/>
                    <a:pt x="6711" y="3624"/>
                    <a:pt x="7499" y="3687"/>
                  </a:cubicBezTo>
                  <a:cubicBezTo>
                    <a:pt x="7499" y="3813"/>
                    <a:pt x="7530" y="3970"/>
                    <a:pt x="7530" y="4096"/>
                  </a:cubicBezTo>
                  <a:lnTo>
                    <a:pt x="7530" y="5640"/>
                  </a:lnTo>
                  <a:lnTo>
                    <a:pt x="7436" y="5640"/>
                  </a:lnTo>
                  <a:cubicBezTo>
                    <a:pt x="7436" y="7089"/>
                    <a:pt x="6270" y="8224"/>
                    <a:pt x="4852" y="8224"/>
                  </a:cubicBezTo>
                  <a:lnTo>
                    <a:pt x="3340" y="8224"/>
                  </a:lnTo>
                  <a:cubicBezTo>
                    <a:pt x="1891" y="8224"/>
                    <a:pt x="757" y="7058"/>
                    <a:pt x="757" y="5640"/>
                  </a:cubicBezTo>
                  <a:lnTo>
                    <a:pt x="757" y="4096"/>
                  </a:lnTo>
                  <a:cubicBezTo>
                    <a:pt x="757" y="3970"/>
                    <a:pt x="757" y="3813"/>
                    <a:pt x="788" y="3687"/>
                  </a:cubicBezTo>
                  <a:cubicBezTo>
                    <a:pt x="1576" y="3624"/>
                    <a:pt x="2363" y="3340"/>
                    <a:pt x="2994" y="2836"/>
                  </a:cubicBezTo>
                  <a:cubicBezTo>
                    <a:pt x="3466" y="2427"/>
                    <a:pt x="3876" y="1954"/>
                    <a:pt x="4128" y="1450"/>
                  </a:cubicBezTo>
                  <a:close/>
                  <a:moveTo>
                    <a:pt x="4096" y="1"/>
                  </a:moveTo>
                  <a:cubicBezTo>
                    <a:pt x="3939" y="1"/>
                    <a:pt x="3781" y="127"/>
                    <a:pt x="3750" y="284"/>
                  </a:cubicBezTo>
                  <a:lnTo>
                    <a:pt x="3718" y="442"/>
                  </a:lnTo>
                  <a:cubicBezTo>
                    <a:pt x="3309" y="1923"/>
                    <a:pt x="1985" y="2994"/>
                    <a:pt x="442" y="2994"/>
                  </a:cubicBezTo>
                  <a:cubicBezTo>
                    <a:pt x="253" y="2994"/>
                    <a:pt x="127" y="3120"/>
                    <a:pt x="95" y="3309"/>
                  </a:cubicBezTo>
                  <a:cubicBezTo>
                    <a:pt x="32" y="3592"/>
                    <a:pt x="1" y="3876"/>
                    <a:pt x="1" y="4128"/>
                  </a:cubicBezTo>
                  <a:lnTo>
                    <a:pt x="1" y="5672"/>
                  </a:lnTo>
                  <a:cubicBezTo>
                    <a:pt x="1" y="7530"/>
                    <a:pt x="1513" y="9011"/>
                    <a:pt x="3340" y="9011"/>
                  </a:cubicBezTo>
                  <a:lnTo>
                    <a:pt x="4852" y="9011"/>
                  </a:lnTo>
                  <a:cubicBezTo>
                    <a:pt x="6711" y="9011"/>
                    <a:pt x="8192" y="7530"/>
                    <a:pt x="8192" y="5672"/>
                  </a:cubicBezTo>
                  <a:lnTo>
                    <a:pt x="8192" y="4128"/>
                  </a:lnTo>
                  <a:cubicBezTo>
                    <a:pt x="8192" y="3844"/>
                    <a:pt x="8160" y="3592"/>
                    <a:pt x="8129" y="3309"/>
                  </a:cubicBezTo>
                  <a:cubicBezTo>
                    <a:pt x="8066" y="3120"/>
                    <a:pt x="7908" y="2994"/>
                    <a:pt x="7751" y="2994"/>
                  </a:cubicBezTo>
                  <a:cubicBezTo>
                    <a:pt x="6239" y="2994"/>
                    <a:pt x="4884" y="1923"/>
                    <a:pt x="4506" y="442"/>
                  </a:cubicBezTo>
                  <a:lnTo>
                    <a:pt x="4443" y="284"/>
                  </a:lnTo>
                  <a:cubicBezTo>
                    <a:pt x="4411" y="127"/>
                    <a:pt x="4254" y="1"/>
                    <a:pt x="4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0599;p81">
            <a:extLst>
              <a:ext uri="{FF2B5EF4-FFF2-40B4-BE49-F238E27FC236}">
                <a16:creationId xmlns:a16="http://schemas.microsoft.com/office/drawing/2014/main" id="{37A9BC43-9869-2398-41B6-78197DF6CF03}"/>
              </a:ext>
            </a:extLst>
          </p:cNvPr>
          <p:cNvGrpSpPr/>
          <p:nvPr/>
        </p:nvGrpSpPr>
        <p:grpSpPr>
          <a:xfrm>
            <a:off x="8999254" y="3099694"/>
            <a:ext cx="1021194" cy="919119"/>
            <a:chOff x="-55225575" y="1903275"/>
            <a:chExt cx="318225" cy="316650"/>
          </a:xfrm>
        </p:grpSpPr>
        <p:sp>
          <p:nvSpPr>
            <p:cNvPr id="37" name="Google Shape;10600;p81">
              <a:extLst>
                <a:ext uri="{FF2B5EF4-FFF2-40B4-BE49-F238E27FC236}">
                  <a16:creationId xmlns:a16="http://schemas.microsoft.com/office/drawing/2014/main" id="{038E8977-335A-453B-4C9C-FF6814523998}"/>
                </a:ext>
              </a:extLst>
            </p:cNvPr>
            <p:cNvSpPr/>
            <p:nvPr/>
          </p:nvSpPr>
          <p:spPr>
            <a:xfrm>
              <a:off x="-55104275" y="2116925"/>
              <a:ext cx="72475" cy="29750"/>
            </a:xfrm>
            <a:custGeom>
              <a:avLst/>
              <a:gdLst/>
              <a:ahLst/>
              <a:cxnLst/>
              <a:rect l="l" t="t" r="r" b="b"/>
              <a:pathLst>
                <a:path w="2899" h="1190" extrusionOk="0">
                  <a:moveTo>
                    <a:pt x="398" y="1"/>
                  </a:moveTo>
                  <a:cubicBezTo>
                    <a:pt x="307" y="1"/>
                    <a:pt x="221" y="40"/>
                    <a:pt x="158" y="119"/>
                  </a:cubicBezTo>
                  <a:cubicBezTo>
                    <a:pt x="0" y="276"/>
                    <a:pt x="0" y="497"/>
                    <a:pt x="158" y="623"/>
                  </a:cubicBezTo>
                  <a:cubicBezTo>
                    <a:pt x="504" y="969"/>
                    <a:pt x="977" y="1190"/>
                    <a:pt x="1449" y="1190"/>
                  </a:cubicBezTo>
                  <a:cubicBezTo>
                    <a:pt x="1953" y="1190"/>
                    <a:pt x="2426" y="969"/>
                    <a:pt x="2741" y="623"/>
                  </a:cubicBezTo>
                  <a:cubicBezTo>
                    <a:pt x="2898" y="465"/>
                    <a:pt x="2898" y="245"/>
                    <a:pt x="2741" y="119"/>
                  </a:cubicBezTo>
                  <a:cubicBezTo>
                    <a:pt x="2694" y="56"/>
                    <a:pt x="2607" y="24"/>
                    <a:pt x="2513" y="24"/>
                  </a:cubicBezTo>
                  <a:cubicBezTo>
                    <a:pt x="2418" y="24"/>
                    <a:pt x="2316" y="56"/>
                    <a:pt x="2237" y="119"/>
                  </a:cubicBezTo>
                  <a:cubicBezTo>
                    <a:pt x="2048" y="308"/>
                    <a:pt x="1733" y="434"/>
                    <a:pt x="1449" y="434"/>
                  </a:cubicBezTo>
                  <a:cubicBezTo>
                    <a:pt x="1134" y="434"/>
                    <a:pt x="851" y="308"/>
                    <a:pt x="662" y="119"/>
                  </a:cubicBezTo>
                  <a:cubicBezTo>
                    <a:pt x="583" y="40"/>
                    <a:pt x="488" y="1"/>
                    <a:pt x="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601;p81">
              <a:extLst>
                <a:ext uri="{FF2B5EF4-FFF2-40B4-BE49-F238E27FC236}">
                  <a16:creationId xmlns:a16="http://schemas.microsoft.com/office/drawing/2014/main" id="{89B7947F-6E26-1709-CF14-C7CD8E9305D3}"/>
                </a:ext>
              </a:extLst>
            </p:cNvPr>
            <p:cNvSpPr/>
            <p:nvPr/>
          </p:nvSpPr>
          <p:spPr>
            <a:xfrm>
              <a:off x="-55113750" y="2053725"/>
              <a:ext cx="17350" cy="18125"/>
            </a:xfrm>
            <a:custGeom>
              <a:avLst/>
              <a:gdLst/>
              <a:ahLst/>
              <a:cxnLst/>
              <a:rect l="l" t="t" r="r" b="b"/>
              <a:pathLst>
                <a:path w="694" h="725" extrusionOk="0">
                  <a:moveTo>
                    <a:pt x="348" y="0"/>
                  </a:moveTo>
                  <a:cubicBezTo>
                    <a:pt x="158" y="0"/>
                    <a:pt x="1" y="158"/>
                    <a:pt x="1" y="347"/>
                  </a:cubicBezTo>
                  <a:cubicBezTo>
                    <a:pt x="1" y="536"/>
                    <a:pt x="158" y="725"/>
                    <a:pt x="348" y="725"/>
                  </a:cubicBezTo>
                  <a:cubicBezTo>
                    <a:pt x="537" y="725"/>
                    <a:pt x="694" y="536"/>
                    <a:pt x="694" y="347"/>
                  </a:cubicBezTo>
                  <a:cubicBezTo>
                    <a:pt x="694" y="158"/>
                    <a:pt x="537" y="0"/>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602;p81">
              <a:extLst>
                <a:ext uri="{FF2B5EF4-FFF2-40B4-BE49-F238E27FC236}">
                  <a16:creationId xmlns:a16="http://schemas.microsoft.com/office/drawing/2014/main" id="{F82E1D0C-9279-5BDE-F5C9-6894A0E8A57D}"/>
                </a:ext>
              </a:extLst>
            </p:cNvPr>
            <p:cNvSpPr/>
            <p:nvPr/>
          </p:nvSpPr>
          <p:spPr>
            <a:xfrm>
              <a:off x="-55039700" y="2053725"/>
              <a:ext cx="18125" cy="18125"/>
            </a:xfrm>
            <a:custGeom>
              <a:avLst/>
              <a:gdLst/>
              <a:ahLst/>
              <a:cxnLst/>
              <a:rect l="l" t="t" r="r" b="b"/>
              <a:pathLst>
                <a:path w="725" h="725" extrusionOk="0">
                  <a:moveTo>
                    <a:pt x="378" y="0"/>
                  </a:moveTo>
                  <a:cubicBezTo>
                    <a:pt x="189" y="0"/>
                    <a:pt x="0" y="158"/>
                    <a:pt x="0" y="347"/>
                  </a:cubicBezTo>
                  <a:cubicBezTo>
                    <a:pt x="0" y="536"/>
                    <a:pt x="189" y="725"/>
                    <a:pt x="378" y="725"/>
                  </a:cubicBezTo>
                  <a:cubicBezTo>
                    <a:pt x="568" y="725"/>
                    <a:pt x="725" y="536"/>
                    <a:pt x="725" y="347"/>
                  </a:cubicBezTo>
                  <a:cubicBezTo>
                    <a:pt x="725" y="158"/>
                    <a:pt x="568"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603;p81">
              <a:extLst>
                <a:ext uri="{FF2B5EF4-FFF2-40B4-BE49-F238E27FC236}">
                  <a16:creationId xmlns:a16="http://schemas.microsoft.com/office/drawing/2014/main" id="{8970D5B4-438B-D0BC-6BB9-16D9B5B6F826}"/>
                </a:ext>
              </a:extLst>
            </p:cNvPr>
            <p:cNvSpPr/>
            <p:nvPr/>
          </p:nvSpPr>
          <p:spPr>
            <a:xfrm>
              <a:off x="-55225575" y="1903275"/>
              <a:ext cx="318225" cy="316650"/>
            </a:xfrm>
            <a:custGeom>
              <a:avLst/>
              <a:gdLst/>
              <a:ahLst/>
              <a:cxnLst/>
              <a:rect l="l" t="t" r="r" b="b"/>
              <a:pathLst>
                <a:path w="12729" h="12666" extrusionOk="0">
                  <a:moveTo>
                    <a:pt x="6333" y="757"/>
                  </a:moveTo>
                  <a:cubicBezTo>
                    <a:pt x="8790" y="757"/>
                    <a:pt x="10932" y="2679"/>
                    <a:pt x="11185" y="5105"/>
                  </a:cubicBezTo>
                  <a:cubicBezTo>
                    <a:pt x="11185" y="5231"/>
                    <a:pt x="11279" y="5357"/>
                    <a:pt x="11374" y="5388"/>
                  </a:cubicBezTo>
                  <a:cubicBezTo>
                    <a:pt x="11752" y="5577"/>
                    <a:pt x="11972" y="5987"/>
                    <a:pt x="11972" y="6365"/>
                  </a:cubicBezTo>
                  <a:cubicBezTo>
                    <a:pt x="11972" y="6680"/>
                    <a:pt x="11815" y="7058"/>
                    <a:pt x="11594" y="7247"/>
                  </a:cubicBezTo>
                  <a:cubicBezTo>
                    <a:pt x="11342" y="7373"/>
                    <a:pt x="11342" y="7625"/>
                    <a:pt x="11531" y="7783"/>
                  </a:cubicBezTo>
                  <a:cubicBezTo>
                    <a:pt x="11783" y="8035"/>
                    <a:pt x="11941" y="8318"/>
                    <a:pt x="11941" y="8633"/>
                  </a:cubicBezTo>
                  <a:cubicBezTo>
                    <a:pt x="11941" y="8948"/>
                    <a:pt x="11815" y="9263"/>
                    <a:pt x="11531" y="9452"/>
                  </a:cubicBezTo>
                  <a:cubicBezTo>
                    <a:pt x="11374" y="9610"/>
                    <a:pt x="11374" y="9830"/>
                    <a:pt x="11531" y="9988"/>
                  </a:cubicBezTo>
                  <a:cubicBezTo>
                    <a:pt x="11783" y="10240"/>
                    <a:pt x="11941" y="10524"/>
                    <a:pt x="11941" y="10839"/>
                  </a:cubicBezTo>
                  <a:cubicBezTo>
                    <a:pt x="11941" y="11437"/>
                    <a:pt x="11437" y="11941"/>
                    <a:pt x="10838" y="11941"/>
                  </a:cubicBezTo>
                  <a:lnTo>
                    <a:pt x="1828" y="11941"/>
                  </a:lnTo>
                  <a:cubicBezTo>
                    <a:pt x="1197" y="11941"/>
                    <a:pt x="725" y="11406"/>
                    <a:pt x="725" y="10839"/>
                  </a:cubicBezTo>
                  <a:cubicBezTo>
                    <a:pt x="725" y="10492"/>
                    <a:pt x="819" y="10208"/>
                    <a:pt x="1103" y="9988"/>
                  </a:cubicBezTo>
                  <a:cubicBezTo>
                    <a:pt x="1260" y="9830"/>
                    <a:pt x="1260" y="9610"/>
                    <a:pt x="1103" y="9452"/>
                  </a:cubicBezTo>
                  <a:cubicBezTo>
                    <a:pt x="882" y="9200"/>
                    <a:pt x="725" y="8917"/>
                    <a:pt x="725" y="8633"/>
                  </a:cubicBezTo>
                  <a:cubicBezTo>
                    <a:pt x="725" y="8318"/>
                    <a:pt x="819" y="8003"/>
                    <a:pt x="1103" y="7783"/>
                  </a:cubicBezTo>
                  <a:cubicBezTo>
                    <a:pt x="1260" y="7625"/>
                    <a:pt x="1260" y="7405"/>
                    <a:pt x="1103" y="7247"/>
                  </a:cubicBezTo>
                  <a:cubicBezTo>
                    <a:pt x="882" y="7058"/>
                    <a:pt x="725" y="6680"/>
                    <a:pt x="725" y="6365"/>
                  </a:cubicBezTo>
                  <a:cubicBezTo>
                    <a:pt x="725" y="5987"/>
                    <a:pt x="945" y="5577"/>
                    <a:pt x="1292" y="5388"/>
                  </a:cubicBezTo>
                  <a:cubicBezTo>
                    <a:pt x="1418" y="5357"/>
                    <a:pt x="1512" y="5231"/>
                    <a:pt x="1512" y="5105"/>
                  </a:cubicBezTo>
                  <a:cubicBezTo>
                    <a:pt x="1765" y="2679"/>
                    <a:pt x="3907" y="757"/>
                    <a:pt x="6333" y="757"/>
                  </a:cubicBezTo>
                  <a:close/>
                  <a:moveTo>
                    <a:pt x="6333" y="1"/>
                  </a:moveTo>
                  <a:cubicBezTo>
                    <a:pt x="3497" y="1"/>
                    <a:pt x="1134" y="2112"/>
                    <a:pt x="788" y="4853"/>
                  </a:cubicBezTo>
                  <a:cubicBezTo>
                    <a:pt x="284" y="5199"/>
                    <a:pt x="0" y="5735"/>
                    <a:pt x="0" y="6365"/>
                  </a:cubicBezTo>
                  <a:cubicBezTo>
                    <a:pt x="0" y="6774"/>
                    <a:pt x="158" y="7216"/>
                    <a:pt x="410" y="7531"/>
                  </a:cubicBezTo>
                  <a:cubicBezTo>
                    <a:pt x="158" y="7846"/>
                    <a:pt x="0" y="8224"/>
                    <a:pt x="0" y="8633"/>
                  </a:cubicBezTo>
                  <a:cubicBezTo>
                    <a:pt x="0" y="9011"/>
                    <a:pt x="126" y="9421"/>
                    <a:pt x="410" y="9736"/>
                  </a:cubicBezTo>
                  <a:cubicBezTo>
                    <a:pt x="158" y="10051"/>
                    <a:pt x="0" y="10429"/>
                    <a:pt x="0" y="10839"/>
                  </a:cubicBezTo>
                  <a:cubicBezTo>
                    <a:pt x="0" y="11847"/>
                    <a:pt x="819" y="12666"/>
                    <a:pt x="1859" y="12666"/>
                  </a:cubicBezTo>
                  <a:lnTo>
                    <a:pt x="10869" y="12666"/>
                  </a:lnTo>
                  <a:cubicBezTo>
                    <a:pt x="11909" y="12666"/>
                    <a:pt x="12728" y="11847"/>
                    <a:pt x="12728" y="10839"/>
                  </a:cubicBezTo>
                  <a:cubicBezTo>
                    <a:pt x="12728" y="10429"/>
                    <a:pt x="12602" y="10051"/>
                    <a:pt x="12319" y="9736"/>
                  </a:cubicBezTo>
                  <a:cubicBezTo>
                    <a:pt x="12571" y="9421"/>
                    <a:pt x="12728" y="9011"/>
                    <a:pt x="12728" y="8633"/>
                  </a:cubicBezTo>
                  <a:cubicBezTo>
                    <a:pt x="12634" y="8224"/>
                    <a:pt x="12539" y="7846"/>
                    <a:pt x="12287" y="7531"/>
                  </a:cubicBezTo>
                  <a:cubicBezTo>
                    <a:pt x="12539" y="7216"/>
                    <a:pt x="12697" y="6774"/>
                    <a:pt x="12697" y="6365"/>
                  </a:cubicBezTo>
                  <a:cubicBezTo>
                    <a:pt x="12697" y="5798"/>
                    <a:pt x="12382" y="5199"/>
                    <a:pt x="11909" y="4853"/>
                  </a:cubicBezTo>
                  <a:cubicBezTo>
                    <a:pt x="11500" y="2112"/>
                    <a:pt x="9137" y="1"/>
                    <a:pt x="6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604;p81">
              <a:extLst>
                <a:ext uri="{FF2B5EF4-FFF2-40B4-BE49-F238E27FC236}">
                  <a16:creationId xmlns:a16="http://schemas.microsoft.com/office/drawing/2014/main" id="{EA99C029-B00A-ED02-4239-6CABF0F228B9}"/>
                </a:ext>
              </a:extLst>
            </p:cNvPr>
            <p:cNvSpPr/>
            <p:nvPr/>
          </p:nvSpPr>
          <p:spPr>
            <a:xfrm>
              <a:off x="-55170450" y="1959200"/>
              <a:ext cx="204800" cy="225300"/>
            </a:xfrm>
            <a:custGeom>
              <a:avLst/>
              <a:gdLst/>
              <a:ahLst/>
              <a:cxnLst/>
              <a:rect l="l" t="t" r="r" b="b"/>
              <a:pathLst>
                <a:path w="8192" h="9012" extrusionOk="0">
                  <a:moveTo>
                    <a:pt x="4128" y="1450"/>
                  </a:moveTo>
                  <a:cubicBezTo>
                    <a:pt x="4411" y="2017"/>
                    <a:pt x="4821" y="2490"/>
                    <a:pt x="5293" y="2836"/>
                  </a:cubicBezTo>
                  <a:cubicBezTo>
                    <a:pt x="5924" y="3340"/>
                    <a:pt x="6711" y="3624"/>
                    <a:pt x="7499" y="3687"/>
                  </a:cubicBezTo>
                  <a:cubicBezTo>
                    <a:pt x="7499" y="3813"/>
                    <a:pt x="7530" y="3970"/>
                    <a:pt x="7530" y="4096"/>
                  </a:cubicBezTo>
                  <a:lnTo>
                    <a:pt x="7530" y="5640"/>
                  </a:lnTo>
                  <a:lnTo>
                    <a:pt x="7436" y="5640"/>
                  </a:lnTo>
                  <a:cubicBezTo>
                    <a:pt x="7436" y="7089"/>
                    <a:pt x="6270" y="8224"/>
                    <a:pt x="4852" y="8224"/>
                  </a:cubicBezTo>
                  <a:lnTo>
                    <a:pt x="3340" y="8224"/>
                  </a:lnTo>
                  <a:cubicBezTo>
                    <a:pt x="1891" y="8224"/>
                    <a:pt x="757" y="7058"/>
                    <a:pt x="757" y="5640"/>
                  </a:cubicBezTo>
                  <a:lnTo>
                    <a:pt x="757" y="4096"/>
                  </a:lnTo>
                  <a:cubicBezTo>
                    <a:pt x="757" y="3970"/>
                    <a:pt x="757" y="3813"/>
                    <a:pt x="788" y="3687"/>
                  </a:cubicBezTo>
                  <a:cubicBezTo>
                    <a:pt x="1576" y="3624"/>
                    <a:pt x="2363" y="3340"/>
                    <a:pt x="2994" y="2836"/>
                  </a:cubicBezTo>
                  <a:cubicBezTo>
                    <a:pt x="3466" y="2427"/>
                    <a:pt x="3876" y="1954"/>
                    <a:pt x="4128" y="1450"/>
                  </a:cubicBezTo>
                  <a:close/>
                  <a:moveTo>
                    <a:pt x="4096" y="1"/>
                  </a:moveTo>
                  <a:cubicBezTo>
                    <a:pt x="3939" y="1"/>
                    <a:pt x="3781" y="127"/>
                    <a:pt x="3750" y="284"/>
                  </a:cubicBezTo>
                  <a:lnTo>
                    <a:pt x="3718" y="442"/>
                  </a:lnTo>
                  <a:cubicBezTo>
                    <a:pt x="3309" y="1923"/>
                    <a:pt x="1985" y="2994"/>
                    <a:pt x="442" y="2994"/>
                  </a:cubicBezTo>
                  <a:cubicBezTo>
                    <a:pt x="253" y="2994"/>
                    <a:pt x="127" y="3120"/>
                    <a:pt x="95" y="3309"/>
                  </a:cubicBezTo>
                  <a:cubicBezTo>
                    <a:pt x="32" y="3592"/>
                    <a:pt x="1" y="3876"/>
                    <a:pt x="1" y="4128"/>
                  </a:cubicBezTo>
                  <a:lnTo>
                    <a:pt x="1" y="5672"/>
                  </a:lnTo>
                  <a:cubicBezTo>
                    <a:pt x="1" y="7530"/>
                    <a:pt x="1513" y="9011"/>
                    <a:pt x="3340" y="9011"/>
                  </a:cubicBezTo>
                  <a:lnTo>
                    <a:pt x="4852" y="9011"/>
                  </a:lnTo>
                  <a:cubicBezTo>
                    <a:pt x="6711" y="9011"/>
                    <a:pt x="8192" y="7530"/>
                    <a:pt x="8192" y="5672"/>
                  </a:cubicBezTo>
                  <a:lnTo>
                    <a:pt x="8192" y="4128"/>
                  </a:lnTo>
                  <a:cubicBezTo>
                    <a:pt x="8192" y="3844"/>
                    <a:pt x="8160" y="3592"/>
                    <a:pt x="8129" y="3309"/>
                  </a:cubicBezTo>
                  <a:cubicBezTo>
                    <a:pt x="8066" y="3120"/>
                    <a:pt x="7908" y="2994"/>
                    <a:pt x="7751" y="2994"/>
                  </a:cubicBezTo>
                  <a:cubicBezTo>
                    <a:pt x="6239" y="2994"/>
                    <a:pt x="4884" y="1923"/>
                    <a:pt x="4506" y="442"/>
                  </a:cubicBezTo>
                  <a:lnTo>
                    <a:pt x="4443" y="284"/>
                  </a:lnTo>
                  <a:cubicBezTo>
                    <a:pt x="4411" y="127"/>
                    <a:pt x="4254" y="1"/>
                    <a:pt x="4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5"/>
        <p:cNvGrpSpPr/>
        <p:nvPr/>
      </p:nvGrpSpPr>
      <p:grpSpPr>
        <a:xfrm>
          <a:off x="0" y="0"/>
          <a:ext cx="0" cy="0"/>
          <a:chOff x="0" y="0"/>
          <a:chExt cx="0" cy="0"/>
        </a:xfrm>
      </p:grpSpPr>
      <p:sp>
        <p:nvSpPr>
          <p:cNvPr id="1196" name="Google Shape;1196;p58"/>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pPr algn="ctr">
              <a:lnSpc>
                <a:spcPct val="115000"/>
              </a:lnSpc>
            </a:pPr>
            <a:r>
              <a:rPr lang="en" sz="3733" dirty="0"/>
              <a:t>Tasks allocation timeline</a:t>
            </a:r>
            <a:endParaRPr sz="3733" dirty="0"/>
          </a:p>
        </p:txBody>
      </p:sp>
      <p:sp>
        <p:nvSpPr>
          <p:cNvPr id="1197" name="Google Shape;1197;p58"/>
          <p:cNvSpPr/>
          <p:nvPr/>
        </p:nvSpPr>
        <p:spPr>
          <a:xfrm>
            <a:off x="10281224" y="3882483"/>
            <a:ext cx="95600" cy="95600"/>
          </a:xfrm>
          <a:prstGeom prst="ellipse">
            <a:avLst/>
          </a:prstGeom>
          <a:solidFill>
            <a:srgbClr val="667E92"/>
          </a:solidFill>
          <a:ln>
            <a:noFill/>
          </a:ln>
        </p:spPr>
        <p:txBody>
          <a:bodyPr spcFirstLastPara="1" wrap="square" lIns="121900" tIns="121900" rIns="121900" bIns="121900" anchor="ctr" anchorCtr="0">
            <a:noAutofit/>
          </a:bodyPr>
          <a:lstStyle/>
          <a:p>
            <a:endParaRPr sz="2400"/>
          </a:p>
        </p:txBody>
      </p:sp>
      <p:sp>
        <p:nvSpPr>
          <p:cNvPr id="1198" name="Google Shape;1198;p58"/>
          <p:cNvSpPr/>
          <p:nvPr/>
        </p:nvSpPr>
        <p:spPr>
          <a:xfrm>
            <a:off x="1619933" y="3844133"/>
            <a:ext cx="2238000" cy="202800"/>
          </a:xfrm>
          <a:prstGeom prst="rect">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1199" name="Google Shape;1199;p58"/>
          <p:cNvSpPr/>
          <p:nvPr/>
        </p:nvSpPr>
        <p:spPr>
          <a:xfrm>
            <a:off x="3857996" y="3844133"/>
            <a:ext cx="2238000" cy="202800"/>
          </a:xfrm>
          <a:prstGeom prst="rect">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200" name="Google Shape;1200;p58"/>
          <p:cNvSpPr/>
          <p:nvPr/>
        </p:nvSpPr>
        <p:spPr>
          <a:xfrm>
            <a:off x="6096025" y="3844133"/>
            <a:ext cx="2238000" cy="202800"/>
          </a:xfrm>
          <a:prstGeom prst="rect">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201" name="Google Shape;1201;p58"/>
          <p:cNvSpPr/>
          <p:nvPr/>
        </p:nvSpPr>
        <p:spPr>
          <a:xfrm>
            <a:off x="8334071" y="3844133"/>
            <a:ext cx="2238000" cy="202800"/>
          </a:xfrm>
          <a:prstGeom prst="rect">
            <a:avLst/>
          </a:prstGeom>
          <a:solidFill>
            <a:schemeClr val="dk1"/>
          </a:solidFill>
          <a:ln>
            <a:noFill/>
          </a:ln>
        </p:spPr>
        <p:txBody>
          <a:bodyPr spcFirstLastPara="1" wrap="square" lIns="121900" tIns="121900" rIns="121900" bIns="121900" anchor="ctr" anchorCtr="0">
            <a:noAutofit/>
          </a:bodyPr>
          <a:lstStyle/>
          <a:p>
            <a:endParaRPr sz="2400"/>
          </a:p>
        </p:txBody>
      </p:sp>
      <p:cxnSp>
        <p:nvCxnSpPr>
          <p:cNvPr id="1202" name="Google Shape;1202;p58"/>
          <p:cNvCxnSpPr>
            <a:stCxn id="1198" idx="0"/>
            <a:endCxn id="1203" idx="2"/>
          </p:cNvCxnSpPr>
          <p:nvPr/>
        </p:nvCxnSpPr>
        <p:spPr>
          <a:xfrm rot="10800000">
            <a:off x="2738933" y="3376133"/>
            <a:ext cx="0" cy="468000"/>
          </a:xfrm>
          <a:prstGeom prst="straightConnector1">
            <a:avLst/>
          </a:prstGeom>
          <a:noFill/>
          <a:ln w="19050" cap="flat" cmpd="sng">
            <a:solidFill>
              <a:schemeClr val="accent3"/>
            </a:solidFill>
            <a:prstDash val="solid"/>
            <a:round/>
            <a:headEnd type="none" w="med" len="med"/>
            <a:tailEnd type="oval" w="med" len="med"/>
          </a:ln>
        </p:spPr>
      </p:cxnSp>
      <p:sp>
        <p:nvSpPr>
          <p:cNvPr id="1203" name="Google Shape;1203;p58"/>
          <p:cNvSpPr txBox="1"/>
          <p:nvPr/>
        </p:nvSpPr>
        <p:spPr>
          <a:xfrm flipH="1">
            <a:off x="1310167" y="2320661"/>
            <a:ext cx="2857600" cy="1055600"/>
          </a:xfrm>
          <a:prstGeom prst="rect">
            <a:avLst/>
          </a:prstGeom>
          <a:noFill/>
          <a:ln>
            <a:noFill/>
          </a:ln>
        </p:spPr>
        <p:txBody>
          <a:bodyPr spcFirstLastPara="1" wrap="square" lIns="121900" tIns="121900" rIns="121900" bIns="121900" anchor="t" anchorCtr="0">
            <a:noAutofit/>
          </a:bodyPr>
          <a:lstStyle/>
          <a:p>
            <a:pPr algn="ctr">
              <a:lnSpc>
                <a:spcPct val="115000"/>
              </a:lnSpc>
            </a:pPr>
            <a:r>
              <a:rPr lang="en-US" dirty="0">
                <a:solidFill>
                  <a:schemeClr val="dk1"/>
                </a:solidFill>
                <a:latin typeface="Source Code Pro"/>
                <a:ea typeface="Source Code Pro"/>
                <a:sym typeface="Source Code Pro"/>
              </a:rPr>
              <a:t>HTML: we all worked on it</a:t>
            </a:r>
            <a:endParaRPr dirty="0">
              <a:solidFill>
                <a:schemeClr val="dk1"/>
              </a:solidFill>
              <a:latin typeface="Source Code Pro"/>
              <a:ea typeface="Source Code Pro"/>
              <a:sym typeface="Source Code Pro"/>
            </a:endParaRPr>
          </a:p>
        </p:txBody>
      </p:sp>
      <p:sp>
        <p:nvSpPr>
          <p:cNvPr id="1204" name="Google Shape;1204;p58"/>
          <p:cNvSpPr txBox="1"/>
          <p:nvPr/>
        </p:nvSpPr>
        <p:spPr>
          <a:xfrm flipH="1">
            <a:off x="3548167" y="4500000"/>
            <a:ext cx="2857600" cy="1055600"/>
          </a:xfrm>
          <a:prstGeom prst="rect">
            <a:avLst/>
          </a:prstGeom>
          <a:noFill/>
          <a:ln>
            <a:noFill/>
          </a:ln>
        </p:spPr>
        <p:txBody>
          <a:bodyPr spcFirstLastPara="1" wrap="square" lIns="121900" tIns="121900" rIns="121900" bIns="121900" anchor="t" anchorCtr="0">
            <a:noAutofit/>
          </a:bodyPr>
          <a:lstStyle/>
          <a:p>
            <a:pPr algn="ctr">
              <a:lnSpc>
                <a:spcPct val="115000"/>
              </a:lnSpc>
            </a:pPr>
            <a:r>
              <a:rPr lang="en-US" dirty="0">
                <a:solidFill>
                  <a:schemeClr val="dk1"/>
                </a:solidFill>
                <a:latin typeface="Source Code Pro"/>
                <a:ea typeface="Source Code Pro"/>
              </a:rPr>
              <a:t>CSS: Raneem</a:t>
            </a:r>
            <a:endParaRPr dirty="0">
              <a:solidFill>
                <a:schemeClr val="dk1"/>
              </a:solidFill>
              <a:latin typeface="Source Code Pro"/>
              <a:ea typeface="Source Code Pro"/>
              <a:sym typeface="Source Code Pro"/>
            </a:endParaRPr>
          </a:p>
        </p:txBody>
      </p:sp>
      <p:cxnSp>
        <p:nvCxnSpPr>
          <p:cNvPr id="1205" name="Google Shape;1205;p58"/>
          <p:cNvCxnSpPr>
            <a:stCxn id="1204" idx="0"/>
            <a:endCxn id="1199" idx="2"/>
          </p:cNvCxnSpPr>
          <p:nvPr/>
        </p:nvCxnSpPr>
        <p:spPr>
          <a:xfrm rot="10800000">
            <a:off x="4976967" y="4046800"/>
            <a:ext cx="0" cy="453200"/>
          </a:xfrm>
          <a:prstGeom prst="straightConnector1">
            <a:avLst/>
          </a:prstGeom>
          <a:noFill/>
          <a:ln w="19050" cap="flat" cmpd="sng">
            <a:solidFill>
              <a:schemeClr val="accent2"/>
            </a:solidFill>
            <a:prstDash val="solid"/>
            <a:round/>
            <a:headEnd type="oval" w="med" len="med"/>
            <a:tailEnd type="none" w="med" len="med"/>
          </a:ln>
        </p:spPr>
      </p:cxnSp>
      <p:sp>
        <p:nvSpPr>
          <p:cNvPr id="1206" name="Google Shape;1206;p58"/>
          <p:cNvSpPr txBox="1"/>
          <p:nvPr/>
        </p:nvSpPr>
        <p:spPr>
          <a:xfrm flipH="1">
            <a:off x="5786267" y="2320661"/>
            <a:ext cx="2857600" cy="1055600"/>
          </a:xfrm>
          <a:prstGeom prst="rect">
            <a:avLst/>
          </a:prstGeom>
          <a:noFill/>
          <a:ln>
            <a:noFill/>
          </a:ln>
        </p:spPr>
        <p:txBody>
          <a:bodyPr spcFirstLastPara="1" wrap="square" lIns="121900" tIns="121900" rIns="121900" bIns="121900" anchor="t" anchorCtr="0">
            <a:noAutofit/>
          </a:bodyPr>
          <a:lstStyle/>
          <a:p>
            <a:pPr algn="ctr">
              <a:lnSpc>
                <a:spcPct val="115000"/>
              </a:lnSpc>
            </a:pPr>
            <a:r>
              <a:rPr lang="en-US" dirty="0">
                <a:solidFill>
                  <a:schemeClr val="dk1"/>
                </a:solidFill>
                <a:latin typeface="Source Code Pro"/>
                <a:ea typeface="Source Code Pro"/>
              </a:rPr>
              <a:t>Java Script: </a:t>
            </a:r>
            <a:r>
              <a:rPr lang="en-US" dirty="0" err="1">
                <a:solidFill>
                  <a:schemeClr val="dk1"/>
                </a:solidFill>
                <a:latin typeface="Source Code Pro"/>
                <a:ea typeface="Source Code Pro"/>
              </a:rPr>
              <a:t>Manar</a:t>
            </a:r>
            <a:endParaRPr dirty="0">
              <a:solidFill>
                <a:schemeClr val="dk1"/>
              </a:solidFill>
              <a:latin typeface="Source Code Pro"/>
              <a:ea typeface="Source Code Pro"/>
              <a:sym typeface="Source Code Pro"/>
            </a:endParaRPr>
          </a:p>
        </p:txBody>
      </p:sp>
      <p:sp>
        <p:nvSpPr>
          <p:cNvPr id="1207" name="Google Shape;1207;p58"/>
          <p:cNvSpPr txBox="1"/>
          <p:nvPr/>
        </p:nvSpPr>
        <p:spPr>
          <a:xfrm flipH="1">
            <a:off x="8024267" y="4500000"/>
            <a:ext cx="2857600" cy="1055600"/>
          </a:xfrm>
          <a:prstGeom prst="rect">
            <a:avLst/>
          </a:prstGeom>
          <a:noFill/>
          <a:ln>
            <a:noFill/>
          </a:ln>
        </p:spPr>
        <p:txBody>
          <a:bodyPr spcFirstLastPara="1" wrap="square" lIns="121900" tIns="121900" rIns="121900" bIns="121900" anchor="t" anchorCtr="0">
            <a:noAutofit/>
          </a:bodyPr>
          <a:lstStyle/>
          <a:p>
            <a:pPr algn="ctr">
              <a:lnSpc>
                <a:spcPct val="115000"/>
              </a:lnSpc>
            </a:pPr>
            <a:r>
              <a:rPr lang="en-US" dirty="0">
                <a:solidFill>
                  <a:schemeClr val="dk1"/>
                </a:solidFill>
                <a:latin typeface="Source Code Pro"/>
                <a:ea typeface="Source Code Pro"/>
                <a:sym typeface="Source Code Pro"/>
              </a:rPr>
              <a:t>PHP: </a:t>
            </a:r>
            <a:r>
              <a:rPr lang="en-US" dirty="0" err="1">
                <a:solidFill>
                  <a:schemeClr val="dk1"/>
                </a:solidFill>
                <a:latin typeface="Source Code Pro"/>
                <a:ea typeface="Source Code Pro"/>
                <a:sym typeface="Source Code Pro"/>
              </a:rPr>
              <a:t>Remas</a:t>
            </a:r>
            <a:endParaRPr dirty="0">
              <a:solidFill>
                <a:schemeClr val="dk1"/>
              </a:solidFill>
              <a:latin typeface="Source Code Pro"/>
              <a:ea typeface="Source Code Pro"/>
              <a:sym typeface="Source Code Pro"/>
            </a:endParaRPr>
          </a:p>
        </p:txBody>
      </p:sp>
      <p:cxnSp>
        <p:nvCxnSpPr>
          <p:cNvPr id="1208" name="Google Shape;1208;p58"/>
          <p:cNvCxnSpPr>
            <a:stCxn id="1200" idx="0"/>
            <a:endCxn id="1206" idx="2"/>
          </p:cNvCxnSpPr>
          <p:nvPr/>
        </p:nvCxnSpPr>
        <p:spPr>
          <a:xfrm rot="10800000">
            <a:off x="7215025" y="3376133"/>
            <a:ext cx="0" cy="468000"/>
          </a:xfrm>
          <a:prstGeom prst="straightConnector1">
            <a:avLst/>
          </a:prstGeom>
          <a:noFill/>
          <a:ln w="19050" cap="flat" cmpd="sng">
            <a:solidFill>
              <a:schemeClr val="accent1"/>
            </a:solidFill>
            <a:prstDash val="solid"/>
            <a:round/>
            <a:headEnd type="none" w="med" len="med"/>
            <a:tailEnd type="oval" w="med" len="med"/>
          </a:ln>
        </p:spPr>
      </p:cxnSp>
      <p:cxnSp>
        <p:nvCxnSpPr>
          <p:cNvPr id="1209" name="Google Shape;1209;p58"/>
          <p:cNvCxnSpPr>
            <a:stCxn id="1207" idx="0"/>
            <a:endCxn id="1201" idx="2"/>
          </p:cNvCxnSpPr>
          <p:nvPr/>
        </p:nvCxnSpPr>
        <p:spPr>
          <a:xfrm rot="10800000">
            <a:off x="9453067" y="4046800"/>
            <a:ext cx="0" cy="453200"/>
          </a:xfrm>
          <a:prstGeom prst="straightConnector1">
            <a:avLst/>
          </a:prstGeom>
          <a:noFill/>
          <a:ln w="19050" cap="flat" cmpd="sng">
            <a:solidFill>
              <a:schemeClr val="dk1"/>
            </a:solidFill>
            <a:prstDash val="solid"/>
            <a:round/>
            <a:headEnd type="oval" w="med" len="med"/>
            <a:tailEnd type="none" w="med" len="med"/>
          </a:ln>
        </p:spPr>
      </p:cxnSp>
      <p:sp>
        <p:nvSpPr>
          <p:cNvPr id="1210" name="Google Shape;1210;p58"/>
          <p:cNvSpPr txBox="1"/>
          <p:nvPr/>
        </p:nvSpPr>
        <p:spPr>
          <a:xfrm>
            <a:off x="10997700" y="1807400"/>
            <a:ext cx="692400" cy="1055600"/>
          </a:xfrm>
          <a:prstGeom prst="rect">
            <a:avLst/>
          </a:prstGeom>
          <a:noFill/>
          <a:ln>
            <a:noFill/>
          </a:ln>
        </p:spPr>
        <p:txBody>
          <a:bodyPr spcFirstLastPara="1" wrap="square" lIns="121900" tIns="121900" rIns="121900" bIns="121900" anchor="t" anchorCtr="0">
            <a:noAutofit/>
          </a:bodyPr>
          <a:lstStyle/>
          <a:p>
            <a:r>
              <a:rPr lang="en" sz="12800">
                <a:solidFill>
                  <a:schemeClr val="accent1"/>
                </a:solidFill>
                <a:latin typeface="Comfortaa"/>
                <a:ea typeface="Comfortaa"/>
                <a:cs typeface="Comfortaa"/>
                <a:sym typeface="Comfortaa"/>
              </a:rPr>
              <a:t>*</a:t>
            </a:r>
            <a:endParaRPr sz="12800">
              <a:solidFill>
                <a:schemeClr val="accent1"/>
              </a:solidFill>
              <a:latin typeface="Comfortaa"/>
              <a:ea typeface="Comfortaa"/>
              <a:cs typeface="Comfortaa"/>
              <a:sym typeface="Comfortaa"/>
            </a:endParaRPr>
          </a:p>
        </p:txBody>
      </p:sp>
      <p:grpSp>
        <p:nvGrpSpPr>
          <p:cNvPr id="1211" name="Google Shape;1211;p58"/>
          <p:cNvGrpSpPr/>
          <p:nvPr/>
        </p:nvGrpSpPr>
        <p:grpSpPr>
          <a:xfrm>
            <a:off x="466720" y="5258667"/>
            <a:ext cx="3381529" cy="1183100"/>
            <a:chOff x="880714" y="3731738"/>
            <a:chExt cx="2536147" cy="887325"/>
          </a:xfrm>
        </p:grpSpPr>
        <p:sp>
          <p:nvSpPr>
            <p:cNvPr id="1212" name="Google Shape;1212;p58"/>
            <p:cNvSpPr/>
            <p:nvPr/>
          </p:nvSpPr>
          <p:spPr>
            <a:xfrm>
              <a:off x="880714" y="3748200"/>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1213" name="Google Shape;1213;p58"/>
            <p:cNvSpPr/>
            <p:nvPr/>
          </p:nvSpPr>
          <p:spPr>
            <a:xfrm>
              <a:off x="880714" y="3987275"/>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1214" name="Google Shape;1214;p58"/>
            <p:cNvSpPr/>
            <p:nvPr/>
          </p:nvSpPr>
          <p:spPr>
            <a:xfrm>
              <a:off x="880732" y="4260575"/>
              <a:ext cx="3276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1215" name="Google Shape;1215;p58"/>
            <p:cNvSpPr/>
            <p:nvPr/>
          </p:nvSpPr>
          <p:spPr>
            <a:xfrm>
              <a:off x="1374131" y="4260575"/>
              <a:ext cx="5244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1216" name="Google Shape;1216;p58"/>
            <p:cNvSpPr/>
            <p:nvPr/>
          </p:nvSpPr>
          <p:spPr>
            <a:xfrm>
              <a:off x="2032952" y="4260575"/>
              <a:ext cx="6618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endParaRPr sz="2400"/>
            </a:p>
          </p:txBody>
        </p:sp>
        <p:sp>
          <p:nvSpPr>
            <p:cNvPr id="1217" name="Google Shape;1217;p58"/>
            <p:cNvSpPr/>
            <p:nvPr/>
          </p:nvSpPr>
          <p:spPr>
            <a:xfrm>
              <a:off x="2783250" y="4260575"/>
              <a:ext cx="2415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218" name="Google Shape;1218;p58"/>
            <p:cNvSpPr/>
            <p:nvPr/>
          </p:nvSpPr>
          <p:spPr>
            <a:xfrm>
              <a:off x="880732" y="4469100"/>
              <a:ext cx="3276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219" name="Google Shape;1219;p58"/>
            <p:cNvSpPr/>
            <p:nvPr/>
          </p:nvSpPr>
          <p:spPr>
            <a:xfrm>
              <a:off x="1374131" y="4469100"/>
              <a:ext cx="8340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220" name="Google Shape;1220;p58"/>
            <p:cNvSpPr/>
            <p:nvPr/>
          </p:nvSpPr>
          <p:spPr>
            <a:xfrm>
              <a:off x="2318331" y="4469100"/>
              <a:ext cx="3549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1221" name="Google Shape;1221;p58"/>
            <p:cNvSpPr/>
            <p:nvPr/>
          </p:nvSpPr>
          <p:spPr>
            <a:xfrm>
              <a:off x="2783561" y="4471163"/>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1222" name="Google Shape;1222;p58"/>
            <p:cNvSpPr/>
            <p:nvPr/>
          </p:nvSpPr>
          <p:spPr>
            <a:xfrm>
              <a:off x="1301861" y="39618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1223" name="Google Shape;1223;p58"/>
            <p:cNvSpPr/>
            <p:nvPr/>
          </p:nvSpPr>
          <p:spPr>
            <a:xfrm>
              <a:off x="1301861" y="37317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1224" name="Google Shape;1224;p58"/>
            <p:cNvSpPr/>
            <p:nvPr/>
          </p:nvSpPr>
          <p:spPr>
            <a:xfrm>
              <a:off x="2028686" y="39618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grpSp>
      <p:sp>
        <p:nvSpPr>
          <p:cNvPr id="1225" name="Google Shape;1225;p58"/>
          <p:cNvSpPr txBox="1"/>
          <p:nvPr/>
        </p:nvSpPr>
        <p:spPr>
          <a:xfrm>
            <a:off x="370500" y="1703000"/>
            <a:ext cx="939600" cy="1160000"/>
          </a:xfrm>
          <a:prstGeom prst="rect">
            <a:avLst/>
          </a:prstGeom>
          <a:noFill/>
          <a:ln>
            <a:noFill/>
          </a:ln>
        </p:spPr>
        <p:txBody>
          <a:bodyPr spcFirstLastPara="1" wrap="square" lIns="121900" tIns="121900" rIns="121900" bIns="121900" anchor="t" anchorCtr="0">
            <a:noAutofit/>
          </a:bodyPr>
          <a:lstStyle/>
          <a:p>
            <a:r>
              <a:rPr lang="en" sz="6667">
                <a:solidFill>
                  <a:schemeClr val="accent3"/>
                </a:solidFill>
                <a:latin typeface="Comfortaa"/>
                <a:ea typeface="Comfortaa"/>
                <a:cs typeface="Comfortaa"/>
                <a:sym typeface="Comfortaa"/>
              </a:rPr>
              <a:t>{</a:t>
            </a:r>
            <a:endParaRPr sz="6667">
              <a:solidFill>
                <a:schemeClr val="accent3"/>
              </a:solidFill>
              <a:latin typeface="Comfortaa"/>
              <a:ea typeface="Comfortaa"/>
              <a:cs typeface="Comfortaa"/>
              <a:sym typeface="Comfortaa"/>
            </a:endParaRPr>
          </a:p>
        </p:txBody>
      </p:sp>
      <p:sp>
        <p:nvSpPr>
          <p:cNvPr id="1226" name="Google Shape;1226;p58"/>
          <p:cNvSpPr txBox="1"/>
          <p:nvPr/>
        </p:nvSpPr>
        <p:spPr>
          <a:xfrm>
            <a:off x="10831233" y="5126267"/>
            <a:ext cx="692400" cy="1012400"/>
          </a:xfrm>
          <a:prstGeom prst="rect">
            <a:avLst/>
          </a:prstGeom>
          <a:noFill/>
          <a:ln>
            <a:noFill/>
          </a:ln>
        </p:spPr>
        <p:txBody>
          <a:bodyPr spcFirstLastPara="1" wrap="square" lIns="121900" tIns="121900" rIns="121900" bIns="121900" anchor="ctr" anchorCtr="0">
            <a:noAutofit/>
          </a:bodyPr>
          <a:lstStyle/>
          <a:p>
            <a:r>
              <a:rPr lang="en" sz="6667">
                <a:solidFill>
                  <a:schemeClr val="lt2"/>
                </a:solidFill>
                <a:latin typeface="Comfortaa"/>
                <a:ea typeface="Comfortaa"/>
                <a:cs typeface="Comfortaa"/>
                <a:sym typeface="Comfortaa"/>
              </a:rPr>
              <a:t>}</a:t>
            </a:r>
            <a:endParaRPr sz="6667">
              <a:solidFill>
                <a:schemeClr val="lt2"/>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866089" y="245279"/>
            <a:ext cx="10281200" cy="763600"/>
          </a:xfrm>
          <a:prstGeom prst="rect">
            <a:avLst/>
          </a:prstGeom>
        </p:spPr>
        <p:txBody>
          <a:bodyPr spcFirstLastPara="1" wrap="square" lIns="121900" tIns="121900" rIns="121900" bIns="121900" anchor="t" anchorCtr="0">
            <a:noAutofit/>
          </a:bodyPr>
          <a:lstStyle/>
          <a:p>
            <a:r>
              <a:rPr lang="en-US" sz="3600" dirty="0"/>
              <a:t>Areas of difficulties encounter during the web design</a:t>
            </a:r>
            <a:r>
              <a:rPr lang="en" sz="3600" dirty="0">
                <a:solidFill>
                  <a:schemeClr val="accent4"/>
                </a:solidFill>
              </a:rPr>
              <a:t>?</a:t>
            </a:r>
            <a:endParaRPr dirty="0">
              <a:solidFill>
                <a:schemeClr val="accent4"/>
              </a:solidFill>
            </a:endParaRPr>
          </a:p>
        </p:txBody>
      </p:sp>
      <p:sp>
        <p:nvSpPr>
          <p:cNvPr id="455" name="Google Shape;455;p37"/>
          <p:cNvSpPr txBox="1">
            <a:spLocks noGrp="1"/>
          </p:cNvSpPr>
          <p:nvPr>
            <p:ph type="subTitle" idx="1"/>
          </p:nvPr>
        </p:nvSpPr>
        <p:spPr>
          <a:xfrm>
            <a:off x="4620300" y="2038667"/>
            <a:ext cx="6620800" cy="4100000"/>
          </a:xfrm>
          <a:prstGeom prst="rect">
            <a:avLst/>
          </a:prstGeom>
        </p:spPr>
        <p:txBody>
          <a:bodyPr spcFirstLastPara="1" wrap="square" lIns="121900" tIns="121900" rIns="121900" bIns="121900" anchor="t" anchorCtr="0">
            <a:noAutofit/>
          </a:bodyPr>
          <a:lstStyle/>
          <a:p>
            <a:pPr marL="0" indent="0">
              <a:buSzPts val="1100"/>
              <a:buNone/>
            </a:pPr>
            <a:r>
              <a:rPr lang="en-US" dirty="0"/>
              <a:t>areas of difficulty that web designers and developers may encounter during the web design process:</a:t>
            </a:r>
          </a:p>
          <a:p>
            <a:pPr marL="0" indent="0">
              <a:buSzPts val="1100"/>
              <a:buNone/>
            </a:pPr>
            <a:endParaRPr dirty="0"/>
          </a:p>
          <a:p>
            <a:pPr marL="609585" indent="-423323">
              <a:buClr>
                <a:schemeClr val="dk2"/>
              </a:buClr>
              <a:buSzPts val="1400"/>
            </a:pPr>
            <a:r>
              <a:rPr lang="en-US" dirty="0">
                <a:solidFill>
                  <a:schemeClr val="dk2"/>
                </a:solidFill>
              </a:rPr>
              <a:t>Define the project scope and goals</a:t>
            </a:r>
          </a:p>
          <a:p>
            <a:pPr marL="609585" indent="-423323">
              <a:buClr>
                <a:schemeClr val="dk2"/>
              </a:buClr>
              <a:buSzPts val="1400"/>
            </a:pPr>
            <a:r>
              <a:rPr lang="en-US" dirty="0">
                <a:solidFill>
                  <a:schemeClr val="dk2"/>
                </a:solidFill>
              </a:rPr>
              <a:t>Project management </a:t>
            </a:r>
          </a:p>
          <a:p>
            <a:pPr marL="609585" indent="-423323">
              <a:buClr>
                <a:schemeClr val="dk2"/>
              </a:buClr>
              <a:buSzPts val="1400"/>
            </a:pPr>
            <a:r>
              <a:rPr lang="en-US" dirty="0">
                <a:solidFill>
                  <a:schemeClr val="dk2"/>
                </a:solidFill>
              </a:rPr>
              <a:t>Content creation</a:t>
            </a:r>
          </a:p>
          <a:p>
            <a:pPr marL="609585" indent="-423323">
              <a:buClr>
                <a:schemeClr val="dk2"/>
              </a:buClr>
              <a:buSzPts val="1400"/>
            </a:pPr>
            <a:r>
              <a:rPr lang="en-US" dirty="0">
                <a:solidFill>
                  <a:schemeClr val="dk2"/>
                </a:solidFill>
              </a:rPr>
              <a:t>User experience</a:t>
            </a:r>
          </a:p>
          <a:p>
            <a:pPr marL="609585" indent="-423323">
              <a:buClr>
                <a:schemeClr val="dk2"/>
              </a:buClr>
              <a:buSzPts val="1400"/>
            </a:pPr>
            <a:r>
              <a:rPr lang="en-US" dirty="0">
                <a:solidFill>
                  <a:schemeClr val="dk2"/>
                </a:solidFill>
              </a:rPr>
              <a:t>Collaboration</a:t>
            </a:r>
          </a:p>
          <a:p>
            <a:pPr marL="609585" indent="-423323">
              <a:buClr>
                <a:schemeClr val="dk2"/>
              </a:buClr>
              <a:buSzPts val="1400"/>
            </a:pPr>
            <a:r>
              <a:rPr lang="en-US" dirty="0">
                <a:solidFill>
                  <a:schemeClr val="dk2"/>
                </a:solidFill>
              </a:rPr>
              <a:t>Manage change effectively</a:t>
            </a:r>
          </a:p>
        </p:txBody>
      </p:sp>
      <p:grpSp>
        <p:nvGrpSpPr>
          <p:cNvPr id="456" name="Google Shape;456;p37"/>
          <p:cNvGrpSpPr/>
          <p:nvPr/>
        </p:nvGrpSpPr>
        <p:grpSpPr>
          <a:xfrm>
            <a:off x="429289" y="1783001"/>
            <a:ext cx="3220472" cy="4551300"/>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endParaRPr sz="2400"/>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endParaRPr sz="2400"/>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grpSp>
      <p:sp>
        <p:nvSpPr>
          <p:cNvPr id="492" name="Google Shape;492;p37"/>
          <p:cNvSpPr txBox="1"/>
          <p:nvPr/>
        </p:nvSpPr>
        <p:spPr>
          <a:xfrm>
            <a:off x="11036967" y="1783000"/>
            <a:ext cx="692400" cy="1055600"/>
          </a:xfrm>
          <a:prstGeom prst="rect">
            <a:avLst/>
          </a:prstGeom>
          <a:noFill/>
          <a:ln>
            <a:noFill/>
          </a:ln>
        </p:spPr>
        <p:txBody>
          <a:bodyPr spcFirstLastPara="1" wrap="square" lIns="121900" tIns="121900" rIns="121900" bIns="121900" anchor="t" anchorCtr="0">
            <a:noAutofit/>
          </a:bodyPr>
          <a:lstStyle/>
          <a:p>
            <a:r>
              <a:rPr lang="en" sz="12800">
                <a:solidFill>
                  <a:schemeClr val="accent1"/>
                </a:solidFill>
                <a:latin typeface="Comfortaa"/>
                <a:ea typeface="Comfortaa"/>
                <a:cs typeface="Comfortaa"/>
                <a:sym typeface="Comfortaa"/>
              </a:rPr>
              <a:t>*</a:t>
            </a:r>
            <a:endParaRPr sz="12800">
              <a:solidFill>
                <a:schemeClr val="accent1"/>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955400" y="261817"/>
            <a:ext cx="10281200" cy="763600"/>
          </a:xfrm>
          <a:prstGeom prst="rect">
            <a:avLst/>
          </a:prstGeom>
        </p:spPr>
        <p:txBody>
          <a:bodyPr spcFirstLastPara="1" wrap="square" lIns="121900" tIns="121900" rIns="121900" bIns="121900" anchor="t" anchorCtr="0">
            <a:noAutofit/>
          </a:bodyPr>
          <a:lstStyle/>
          <a:p>
            <a:r>
              <a:rPr lang="en-US" sz="3600" dirty="0"/>
              <a:t>Areas of improvement for the web design</a:t>
            </a:r>
            <a:r>
              <a:rPr lang="en-US" sz="3600" dirty="0">
                <a:solidFill>
                  <a:srgbClr val="7030A0"/>
                </a:solidFill>
              </a:rPr>
              <a:t>?</a:t>
            </a:r>
            <a:r>
              <a:rPr lang="en-US" sz="3600" dirty="0"/>
              <a:t> </a:t>
            </a:r>
            <a:endParaRPr sz="3600" dirty="0"/>
          </a:p>
        </p:txBody>
      </p:sp>
      <p:sp>
        <p:nvSpPr>
          <p:cNvPr id="455" name="Google Shape;455;p37"/>
          <p:cNvSpPr txBox="1">
            <a:spLocks noGrp="1"/>
          </p:cNvSpPr>
          <p:nvPr>
            <p:ph type="subTitle" idx="1"/>
          </p:nvPr>
        </p:nvSpPr>
        <p:spPr>
          <a:xfrm>
            <a:off x="4620300" y="2038667"/>
            <a:ext cx="6620800" cy="4100000"/>
          </a:xfrm>
          <a:prstGeom prst="rect">
            <a:avLst/>
          </a:prstGeom>
        </p:spPr>
        <p:txBody>
          <a:bodyPr spcFirstLastPara="1" wrap="square" lIns="121900" tIns="121900" rIns="121900" bIns="121900" anchor="t" anchorCtr="0">
            <a:noAutofit/>
          </a:bodyPr>
          <a:lstStyle/>
          <a:p>
            <a:pPr marL="0" indent="0">
              <a:buSzPts val="1100"/>
              <a:buNone/>
            </a:pPr>
            <a:r>
              <a:rPr lang="en" dirty="0"/>
              <a:t>Do you know what helps you make your point crystal clear? Lists like this one:</a:t>
            </a:r>
            <a:endParaRPr dirty="0"/>
          </a:p>
          <a:p>
            <a:pPr marL="609585" indent="-423323">
              <a:spcBef>
                <a:spcPts val="1333"/>
              </a:spcBef>
              <a:buSzPts val="1400"/>
            </a:pPr>
            <a:r>
              <a:rPr lang="en" dirty="0">
                <a:solidFill>
                  <a:schemeClr val="accent2"/>
                </a:solidFill>
              </a:rPr>
              <a:t>They’re simple</a:t>
            </a:r>
            <a:r>
              <a:rPr lang="en" dirty="0"/>
              <a:t> </a:t>
            </a:r>
            <a:endParaRPr dirty="0"/>
          </a:p>
          <a:p>
            <a:pPr marL="609585" indent="-423323">
              <a:buClr>
                <a:schemeClr val="dk2"/>
              </a:buClr>
              <a:buSzPts val="1400"/>
            </a:pPr>
            <a:r>
              <a:rPr lang="en" dirty="0">
                <a:solidFill>
                  <a:schemeClr val="dk2"/>
                </a:solidFill>
              </a:rPr>
              <a:t>You can organize your ideas clearly</a:t>
            </a:r>
            <a:endParaRPr dirty="0">
              <a:solidFill>
                <a:schemeClr val="dk2"/>
              </a:solidFill>
            </a:endParaRPr>
          </a:p>
          <a:p>
            <a:pPr marL="609585" indent="-423323">
              <a:buClr>
                <a:schemeClr val="accent5"/>
              </a:buClr>
              <a:buSzPts val="1400"/>
            </a:pPr>
            <a:r>
              <a:rPr lang="en" dirty="0">
                <a:solidFill>
                  <a:schemeClr val="accent5"/>
                </a:solidFill>
              </a:rPr>
              <a:t>You’ll never forget to buy milk!</a:t>
            </a:r>
            <a:endParaRPr dirty="0">
              <a:solidFill>
                <a:schemeClr val="accent5"/>
              </a:solidFill>
            </a:endParaRPr>
          </a:p>
          <a:p>
            <a:pPr marL="0" indent="0">
              <a:spcBef>
                <a:spcPts val="1333"/>
              </a:spcBef>
              <a:buNone/>
            </a:pPr>
            <a:r>
              <a:rPr lang="en" dirty="0"/>
              <a:t>And the most important thing: the audience won’t miss the point of your presentation</a:t>
            </a:r>
            <a:endParaRPr dirty="0"/>
          </a:p>
        </p:txBody>
      </p:sp>
      <p:grpSp>
        <p:nvGrpSpPr>
          <p:cNvPr id="456" name="Google Shape;456;p37"/>
          <p:cNvGrpSpPr/>
          <p:nvPr/>
        </p:nvGrpSpPr>
        <p:grpSpPr>
          <a:xfrm>
            <a:off x="429289" y="1783001"/>
            <a:ext cx="3220472" cy="4551300"/>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endParaRPr sz="2400"/>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endParaRPr sz="2400"/>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grpSp>
      <p:sp>
        <p:nvSpPr>
          <p:cNvPr id="492" name="Google Shape;492;p37"/>
          <p:cNvSpPr txBox="1"/>
          <p:nvPr/>
        </p:nvSpPr>
        <p:spPr>
          <a:xfrm>
            <a:off x="11036967" y="1783000"/>
            <a:ext cx="692400" cy="1055600"/>
          </a:xfrm>
          <a:prstGeom prst="rect">
            <a:avLst/>
          </a:prstGeom>
          <a:noFill/>
          <a:ln>
            <a:noFill/>
          </a:ln>
        </p:spPr>
        <p:txBody>
          <a:bodyPr spcFirstLastPara="1" wrap="square" lIns="121900" tIns="121900" rIns="121900" bIns="121900" anchor="t" anchorCtr="0">
            <a:noAutofit/>
          </a:bodyPr>
          <a:lstStyle/>
          <a:p>
            <a:r>
              <a:rPr lang="en" sz="12800">
                <a:solidFill>
                  <a:schemeClr val="accent1"/>
                </a:solidFill>
                <a:latin typeface="Comfortaa"/>
                <a:ea typeface="Comfortaa"/>
                <a:cs typeface="Comfortaa"/>
                <a:sym typeface="Comfortaa"/>
              </a:rPr>
              <a:t>*</a:t>
            </a:r>
            <a:endParaRPr sz="12800">
              <a:solidFill>
                <a:schemeClr val="accent1"/>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2"/>
        <p:cNvGrpSpPr/>
        <p:nvPr/>
      </p:nvGrpSpPr>
      <p:grpSpPr>
        <a:xfrm>
          <a:off x="0" y="0"/>
          <a:ext cx="0" cy="0"/>
          <a:chOff x="0" y="0"/>
          <a:chExt cx="0" cy="0"/>
        </a:xfrm>
      </p:grpSpPr>
      <p:sp>
        <p:nvSpPr>
          <p:cNvPr id="1663" name="Google Shape;1663;p67"/>
          <p:cNvSpPr txBox="1">
            <a:spLocks noGrp="1"/>
          </p:cNvSpPr>
          <p:nvPr>
            <p:ph type="body" idx="1"/>
          </p:nvPr>
        </p:nvSpPr>
        <p:spPr>
          <a:xfrm>
            <a:off x="960000" y="1621000"/>
            <a:ext cx="10272000" cy="3751600"/>
          </a:xfrm>
          <a:prstGeom prst="rect">
            <a:avLst/>
          </a:prstGeom>
        </p:spPr>
        <p:txBody>
          <a:bodyPr spcFirstLastPara="1" wrap="square" lIns="121900" tIns="121900" rIns="121900" bIns="121900" anchor="t" anchorCtr="0">
            <a:noAutofit/>
          </a:bodyPr>
          <a:lstStyle/>
          <a:p>
            <a:pPr marL="0" indent="0">
              <a:lnSpc>
                <a:spcPct val="100000"/>
              </a:lnSpc>
              <a:spcBef>
                <a:spcPts val="400"/>
              </a:spcBef>
              <a:buSzPts val="1100"/>
              <a:buNone/>
            </a:pPr>
            <a:r>
              <a:rPr lang="en"/>
              <a:t>Did you like the resources on this template? Get them for free at our other websites:</a:t>
            </a:r>
            <a:endParaRPr>
              <a:solidFill>
                <a:srgbClr val="94EE6B"/>
              </a:solidFill>
            </a:endParaRPr>
          </a:p>
          <a:p>
            <a:pPr marL="0" indent="0">
              <a:spcBef>
                <a:spcPts val="400"/>
              </a:spcBef>
              <a:buNone/>
            </a:pPr>
            <a:r>
              <a:rPr lang="en" sz="2400">
                <a:solidFill>
                  <a:schemeClr val="accent1"/>
                </a:solidFill>
                <a:latin typeface="Source Code Pro Medium"/>
                <a:ea typeface="Source Code Pro Medium"/>
                <a:cs typeface="Source Code Pro Medium"/>
                <a:sym typeface="Source Code Pro Medium"/>
              </a:rPr>
              <a:t>Photos</a:t>
            </a:r>
            <a:endParaRPr sz="2400">
              <a:solidFill>
                <a:schemeClr val="accent1"/>
              </a:solidFill>
              <a:latin typeface="Source Code Pro Medium"/>
              <a:ea typeface="Source Code Pro Medium"/>
              <a:cs typeface="Source Code Pro Medium"/>
              <a:sym typeface="Source Code Pro Medium"/>
            </a:endParaRPr>
          </a:p>
          <a:p>
            <a:pPr marL="931310" indent="-270927">
              <a:lnSpc>
                <a:spcPct val="100000"/>
              </a:lnSpc>
              <a:spcBef>
                <a:spcPts val="1067"/>
              </a:spcBef>
              <a:buSzPts val="1200"/>
              <a:buFont typeface="Source Code Pro"/>
              <a:buChar char="●"/>
            </a:pPr>
            <a:r>
              <a:rPr lang="en" sz="1800">
                <a:solidFill>
                  <a:schemeClr val="hlink"/>
                </a:solidFill>
                <a:uFill>
                  <a:noFill/>
                </a:uFill>
                <a:hlinkClick r:id="rId3"/>
              </a:rPr>
              <a:t>Html and css collage concept with person</a:t>
            </a:r>
            <a:r>
              <a:rPr lang="en" sz="1800"/>
              <a:t> I</a:t>
            </a:r>
            <a:endParaRPr sz="1800"/>
          </a:p>
          <a:p>
            <a:pPr marL="931310" indent="-270927">
              <a:lnSpc>
                <a:spcPct val="100000"/>
              </a:lnSpc>
              <a:buSzPts val="1200"/>
              <a:buFont typeface="Source Code Pro Light"/>
              <a:buChar char="●"/>
            </a:pPr>
            <a:r>
              <a:rPr lang="en" sz="1800">
                <a:solidFill>
                  <a:schemeClr val="hlink"/>
                </a:solidFill>
                <a:uFill>
                  <a:noFill/>
                </a:uFill>
                <a:hlinkClick r:id="rId4"/>
              </a:rPr>
              <a:t>Html and css co</a:t>
            </a:r>
            <a:r>
              <a:rPr lang="en" sz="1800">
                <a:uFill>
                  <a:noFill/>
                </a:uFill>
                <a:hlinkClick r:id="rId4"/>
              </a:rPr>
              <a:t>llage concept</a:t>
            </a:r>
            <a:r>
              <a:rPr lang="en" sz="1800">
                <a:solidFill>
                  <a:schemeClr val="hlink"/>
                </a:solidFill>
                <a:uFill>
                  <a:noFill/>
                </a:uFill>
                <a:hlinkClick r:id="rId4"/>
              </a:rPr>
              <a:t> with person</a:t>
            </a:r>
            <a:r>
              <a:rPr lang="en" sz="1800"/>
              <a:t> II</a:t>
            </a:r>
            <a:endParaRPr sz="1800"/>
          </a:p>
          <a:p>
            <a:pPr marL="931310" indent="-270927">
              <a:lnSpc>
                <a:spcPct val="100000"/>
              </a:lnSpc>
              <a:buSzPts val="1200"/>
              <a:buFont typeface="Source Code Pro Light"/>
              <a:buChar char="●"/>
            </a:pPr>
            <a:r>
              <a:rPr lang="en" sz="1800">
                <a:solidFill>
                  <a:schemeClr val="hlink"/>
                </a:solidFill>
                <a:uFill>
                  <a:noFill/>
                </a:uFill>
                <a:hlinkClick r:id="rId5"/>
              </a:rPr>
              <a:t>Html and css collage concept with person</a:t>
            </a:r>
            <a:r>
              <a:rPr lang="en" sz="1800"/>
              <a:t> III</a:t>
            </a:r>
            <a:endParaRPr sz="1800"/>
          </a:p>
          <a:p>
            <a:pPr marL="931310" indent="-270927">
              <a:lnSpc>
                <a:spcPct val="100000"/>
              </a:lnSpc>
              <a:buSzPts val="1200"/>
              <a:buFont typeface="Source Code Pro Light"/>
              <a:buChar char="●"/>
            </a:pPr>
            <a:r>
              <a:rPr lang="en" sz="1800">
                <a:solidFill>
                  <a:schemeClr val="hlink"/>
                </a:solidFill>
                <a:uFill>
                  <a:noFill/>
                </a:uFill>
                <a:hlinkClick r:id="rId6"/>
              </a:rPr>
              <a:t>Html and css collage concept with person</a:t>
            </a:r>
            <a:r>
              <a:rPr lang="en" sz="1800"/>
              <a:t> IV</a:t>
            </a:r>
            <a:endParaRPr sz="1800"/>
          </a:p>
          <a:p>
            <a:pPr marL="931310" indent="-270927">
              <a:lnSpc>
                <a:spcPct val="100000"/>
              </a:lnSpc>
              <a:buSzPts val="1200"/>
              <a:buFont typeface="Source Code Pro Light"/>
              <a:buChar char="●"/>
            </a:pPr>
            <a:r>
              <a:rPr lang="en" sz="1800">
                <a:solidFill>
                  <a:schemeClr val="hlink"/>
                </a:solidFill>
                <a:uFill>
                  <a:noFill/>
                </a:uFill>
                <a:hlinkClick r:id="rId7"/>
              </a:rPr>
              <a:t>Medium shot smiley woman at library</a:t>
            </a:r>
            <a:endParaRPr sz="1800"/>
          </a:p>
          <a:p>
            <a:pPr marL="931310" indent="-270927">
              <a:lnSpc>
                <a:spcPct val="100000"/>
              </a:lnSpc>
              <a:buSzPts val="1200"/>
              <a:buFont typeface="Source Code Pro Light"/>
              <a:buChar char="●"/>
            </a:pPr>
            <a:r>
              <a:rPr lang="en" sz="1800">
                <a:solidFill>
                  <a:schemeClr val="hlink"/>
                </a:solidFill>
                <a:uFill>
                  <a:noFill/>
                </a:uFill>
                <a:hlinkClick r:id="rId8"/>
              </a:rPr>
              <a:t>Medium shot man holding notebook</a:t>
            </a:r>
            <a:endParaRPr/>
          </a:p>
          <a:p>
            <a:pPr marL="0" indent="0">
              <a:spcBef>
                <a:spcPts val="400"/>
              </a:spcBef>
              <a:buNone/>
            </a:pPr>
            <a:endParaRPr sz="1467"/>
          </a:p>
        </p:txBody>
      </p:sp>
      <p:sp>
        <p:nvSpPr>
          <p:cNvPr id="1664" name="Google Shape;1664;p67"/>
          <p:cNvSpPr txBox="1">
            <a:spLocks noGrp="1"/>
          </p:cNvSpPr>
          <p:nvPr>
            <p:ph type="title"/>
          </p:nvPr>
        </p:nvSpPr>
        <p:spPr>
          <a:xfrm>
            <a:off x="916369" y="416233"/>
            <a:ext cx="10272000" cy="763600"/>
          </a:xfrm>
          <a:prstGeom prst="rect">
            <a:avLst/>
          </a:prstGeom>
        </p:spPr>
        <p:txBody>
          <a:bodyPr spcFirstLastPara="1" wrap="square" lIns="121900" tIns="121900" rIns="121900" bIns="121900" anchor="t" anchorCtr="0">
            <a:noAutofit/>
          </a:bodyPr>
          <a:lstStyle/>
          <a:p>
            <a:r>
              <a:rPr lang="en-US" sz="2800" dirty="0"/>
              <a:t>Experience of each of the team member for the designing the web applications</a:t>
            </a:r>
            <a:r>
              <a:rPr lang="en-US" sz="2800" dirty="0">
                <a:solidFill>
                  <a:srgbClr val="7030A0"/>
                </a:solidFill>
              </a:rPr>
              <a:t>?</a:t>
            </a:r>
            <a:r>
              <a:rPr lang="en-US" sz="2800" dirty="0"/>
              <a:t> </a:t>
            </a:r>
            <a:br>
              <a:rPr lang="en-US" sz="3600" dirty="0"/>
            </a:br>
            <a:endParaRPr dirty="0"/>
          </a:p>
        </p:txBody>
      </p:sp>
      <p:grpSp>
        <p:nvGrpSpPr>
          <p:cNvPr id="1665" name="Google Shape;1665;p67"/>
          <p:cNvGrpSpPr/>
          <p:nvPr/>
        </p:nvGrpSpPr>
        <p:grpSpPr>
          <a:xfrm>
            <a:off x="466720" y="5258667"/>
            <a:ext cx="3381529" cy="1183100"/>
            <a:chOff x="880714" y="3731738"/>
            <a:chExt cx="2536147" cy="887325"/>
          </a:xfrm>
        </p:grpSpPr>
        <p:sp>
          <p:nvSpPr>
            <p:cNvPr id="1666" name="Google Shape;1666;p67"/>
            <p:cNvSpPr/>
            <p:nvPr/>
          </p:nvSpPr>
          <p:spPr>
            <a:xfrm>
              <a:off x="880714" y="3748200"/>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1667" name="Google Shape;1667;p67"/>
            <p:cNvSpPr/>
            <p:nvPr/>
          </p:nvSpPr>
          <p:spPr>
            <a:xfrm>
              <a:off x="880714" y="3987275"/>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1668" name="Google Shape;1668;p67"/>
            <p:cNvSpPr/>
            <p:nvPr/>
          </p:nvSpPr>
          <p:spPr>
            <a:xfrm>
              <a:off x="880732" y="4260575"/>
              <a:ext cx="3276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1669" name="Google Shape;1669;p67"/>
            <p:cNvSpPr/>
            <p:nvPr/>
          </p:nvSpPr>
          <p:spPr>
            <a:xfrm>
              <a:off x="1374131" y="4260575"/>
              <a:ext cx="5244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1670" name="Google Shape;1670;p67"/>
            <p:cNvSpPr/>
            <p:nvPr/>
          </p:nvSpPr>
          <p:spPr>
            <a:xfrm>
              <a:off x="2032952" y="4260575"/>
              <a:ext cx="6618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endParaRPr sz="2400"/>
            </a:p>
          </p:txBody>
        </p:sp>
        <p:sp>
          <p:nvSpPr>
            <p:cNvPr id="1671" name="Google Shape;1671;p67"/>
            <p:cNvSpPr/>
            <p:nvPr/>
          </p:nvSpPr>
          <p:spPr>
            <a:xfrm>
              <a:off x="2783250" y="4260575"/>
              <a:ext cx="2415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672" name="Google Shape;1672;p67"/>
            <p:cNvSpPr/>
            <p:nvPr/>
          </p:nvSpPr>
          <p:spPr>
            <a:xfrm>
              <a:off x="880732" y="4469100"/>
              <a:ext cx="3276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673" name="Google Shape;1673;p67"/>
            <p:cNvSpPr/>
            <p:nvPr/>
          </p:nvSpPr>
          <p:spPr>
            <a:xfrm>
              <a:off x="1374131" y="4469100"/>
              <a:ext cx="8340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674" name="Google Shape;1674;p67"/>
            <p:cNvSpPr/>
            <p:nvPr/>
          </p:nvSpPr>
          <p:spPr>
            <a:xfrm>
              <a:off x="2318331" y="4469100"/>
              <a:ext cx="3549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1675" name="Google Shape;1675;p67"/>
            <p:cNvSpPr/>
            <p:nvPr/>
          </p:nvSpPr>
          <p:spPr>
            <a:xfrm>
              <a:off x="2783561" y="4471163"/>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1676" name="Google Shape;1676;p67"/>
            <p:cNvSpPr/>
            <p:nvPr/>
          </p:nvSpPr>
          <p:spPr>
            <a:xfrm>
              <a:off x="1301861" y="39618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1677" name="Google Shape;1677;p67"/>
            <p:cNvSpPr/>
            <p:nvPr/>
          </p:nvSpPr>
          <p:spPr>
            <a:xfrm>
              <a:off x="1301861" y="37317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1678" name="Google Shape;1678;p67"/>
            <p:cNvSpPr/>
            <p:nvPr/>
          </p:nvSpPr>
          <p:spPr>
            <a:xfrm>
              <a:off x="2028686" y="39618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437</Words>
  <Application>Microsoft Macintosh PowerPoint</Application>
  <PresentationFormat>Widescreen</PresentationFormat>
  <Paragraphs>86</Paragraphs>
  <Slides>12</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Anaheim</vt:lpstr>
      <vt:lpstr>Arial</vt:lpstr>
      <vt:lpstr>Bebas Neue</vt:lpstr>
      <vt:lpstr>Calibri</vt:lpstr>
      <vt:lpstr>Comfortaa</vt:lpstr>
      <vt:lpstr>Fira Code</vt:lpstr>
      <vt:lpstr>Nunito Light</vt:lpstr>
      <vt:lpstr>PT Sans</vt:lpstr>
      <vt:lpstr>Source Code Pro</vt:lpstr>
      <vt:lpstr>Source Code Pro Light</vt:lpstr>
      <vt:lpstr>Source Code Pro Medium</vt:lpstr>
      <vt:lpstr>Introduction to Java Programming for High School by Slidesgo</vt:lpstr>
      <vt:lpstr>Web Project   BooksForAll   </vt:lpstr>
      <vt:lpstr>Table of contents</vt:lpstr>
      <vt:lpstr>Description of the web design !</vt:lpstr>
      <vt:lpstr>What is BooksForAll ? </vt:lpstr>
      <vt:lpstr>Our team (Experience)</vt:lpstr>
      <vt:lpstr>Tasks allocation timeline</vt:lpstr>
      <vt:lpstr>Areas of difficulties encounter during the web design?</vt:lpstr>
      <vt:lpstr>Areas of improvement for the web design? </vt:lpstr>
      <vt:lpstr>Experience of each of the team member for the designing the web applications?  </vt:lpstr>
      <vt:lpstr>Description of the web design !</vt:lpstr>
      <vt:lpstr>Computer mockup</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blueraneem@gmail.com</dc:creator>
  <cp:lastModifiedBy>blueraneem@gmail.com</cp:lastModifiedBy>
  <cp:revision>8</cp:revision>
  <dcterms:created xsi:type="dcterms:W3CDTF">2023-05-01T10:38:03Z</dcterms:created>
  <dcterms:modified xsi:type="dcterms:W3CDTF">2023-05-01T16:29:01Z</dcterms:modified>
</cp:coreProperties>
</file>