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69C"/>
    <a:srgbClr val="1D1A1B"/>
    <a:srgbClr val="992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1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7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C4BD535-F88B-6DBB-8818-9DE1A7B72F4B}"/>
              </a:ext>
            </a:extLst>
          </p:cNvPr>
          <p:cNvGrpSpPr/>
          <p:nvPr/>
        </p:nvGrpSpPr>
        <p:grpSpPr>
          <a:xfrm>
            <a:off x="2715768" y="2331720"/>
            <a:ext cx="6766560" cy="2194560"/>
            <a:chOff x="2715768" y="2331720"/>
            <a:chExt cx="6766560" cy="21945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AE66F8-6B93-2870-5BE1-A06E3C8B534C}"/>
                </a:ext>
              </a:extLst>
            </p:cNvPr>
            <p:cNvSpPr/>
            <p:nvPr/>
          </p:nvSpPr>
          <p:spPr>
            <a:xfrm>
              <a:off x="2715768" y="2331720"/>
              <a:ext cx="6766560" cy="2194560"/>
            </a:xfrm>
            <a:prstGeom prst="rect">
              <a:avLst/>
            </a:prstGeom>
            <a:solidFill>
              <a:srgbClr val="21469C"/>
            </a:solidFill>
            <a:ln>
              <a:solidFill>
                <a:srgbClr val="2146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AFCB94-2D86-E117-B4F7-9E5A1BE7855F}"/>
                </a:ext>
              </a:extLst>
            </p:cNvPr>
            <p:cNvGrpSpPr/>
            <p:nvPr/>
          </p:nvGrpSpPr>
          <p:grpSpPr>
            <a:xfrm>
              <a:off x="2807208" y="2514600"/>
              <a:ext cx="6579080" cy="1828800"/>
              <a:chOff x="2978988" y="1930301"/>
              <a:chExt cx="6579080" cy="1998066"/>
            </a:xfrm>
            <a:noFill/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7458E-0D49-F97A-7A87-5073C6A5F2A0}"/>
                  </a:ext>
                </a:extLst>
              </p:cNvPr>
              <p:cNvSpPr txBox="1"/>
              <p:nvPr/>
            </p:nvSpPr>
            <p:spPr>
              <a:xfrm>
                <a:off x="2978990" y="1930301"/>
                <a:ext cx="6579078" cy="124010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ACTIVE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7E071-447F-096E-4E89-B22CBAAF7B2F}"/>
                  </a:ext>
                </a:extLst>
              </p:cNvPr>
              <p:cNvSpPr txBox="1"/>
              <p:nvPr/>
            </p:nvSpPr>
            <p:spPr>
              <a:xfrm>
                <a:off x="2978988" y="2688261"/>
                <a:ext cx="6579080" cy="124010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OUTFITTERS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C6AAD4-1410-7A62-E784-09DE35B6BD6E}"/>
                </a:ext>
              </a:extLst>
            </p:cNvPr>
            <p:cNvSpPr/>
            <p:nvPr/>
          </p:nvSpPr>
          <p:spPr>
            <a:xfrm>
              <a:off x="2807208" y="2423160"/>
              <a:ext cx="6579078" cy="20116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833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C969CC-BA57-4BB7-3CF3-AFE20739FF96}"/>
              </a:ext>
            </a:extLst>
          </p:cNvPr>
          <p:cNvCxnSpPr>
            <a:cxnSpLocks/>
          </p:cNvCxnSpPr>
          <p:nvPr/>
        </p:nvCxnSpPr>
        <p:spPr>
          <a:xfrm>
            <a:off x="0" y="54864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926713-F29A-227A-6060-94F6305BE636}"/>
              </a:ext>
            </a:extLst>
          </p:cNvPr>
          <p:cNvCxnSpPr>
            <a:cxnSpLocks/>
          </p:cNvCxnSpPr>
          <p:nvPr/>
        </p:nvCxnSpPr>
        <p:spPr>
          <a:xfrm>
            <a:off x="0" y="136969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2504E-014D-3503-2EE4-030B470071C2}"/>
              </a:ext>
            </a:extLst>
          </p:cNvPr>
          <p:cNvCxnSpPr>
            <a:cxnSpLocks/>
          </p:cNvCxnSpPr>
          <p:nvPr/>
        </p:nvCxnSpPr>
        <p:spPr>
          <a:xfrm>
            <a:off x="0" y="521208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35E4E3-AF83-8C3F-C615-61F0D44E6600}"/>
              </a:ext>
            </a:extLst>
          </p:cNvPr>
          <p:cNvCxnSpPr>
            <a:cxnSpLocks/>
          </p:cNvCxnSpPr>
          <p:nvPr/>
        </p:nvCxnSpPr>
        <p:spPr>
          <a:xfrm flipV="1">
            <a:off x="228600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1726B3-C11C-4FDF-45FF-D02452B48368}"/>
              </a:ext>
            </a:extLst>
          </p:cNvPr>
          <p:cNvCxnSpPr>
            <a:cxnSpLocks/>
          </p:cNvCxnSpPr>
          <p:nvPr/>
        </p:nvCxnSpPr>
        <p:spPr>
          <a:xfrm flipV="1">
            <a:off x="4646676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8D7370F-7405-58AF-B909-55AB4BF7A857}"/>
              </a:ext>
            </a:extLst>
          </p:cNvPr>
          <p:cNvSpPr/>
          <p:nvPr/>
        </p:nvSpPr>
        <p:spPr>
          <a:xfrm>
            <a:off x="228598" y="1368134"/>
            <a:ext cx="4325112" cy="3748661"/>
          </a:xfrm>
          <a:prstGeom prst="roundRect">
            <a:avLst>
              <a:gd name="adj" fmla="val 270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E00292-F30F-D556-3823-C1066C2FEFD0}"/>
              </a:ext>
            </a:extLst>
          </p:cNvPr>
          <p:cNvSpPr/>
          <p:nvPr/>
        </p:nvSpPr>
        <p:spPr>
          <a:xfrm>
            <a:off x="228600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F993B-6058-D23F-DEA7-DB1C9939F3A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84734"/>
            <a:ext cx="1375015" cy="457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FC182D-8211-7E1F-77C3-E3756C6BC9EC}"/>
              </a:ext>
            </a:extLst>
          </p:cNvPr>
          <p:cNvSpPr/>
          <p:nvPr/>
        </p:nvSpPr>
        <p:spPr>
          <a:xfrm>
            <a:off x="10771632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ED9763-4FE4-D5CA-C312-7C3C05A67D1F}"/>
              </a:ext>
            </a:extLst>
          </p:cNvPr>
          <p:cNvSpPr/>
          <p:nvPr/>
        </p:nvSpPr>
        <p:spPr>
          <a:xfrm>
            <a:off x="1734747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7105E0-A5E8-0C6B-5561-2B26F1622C87}"/>
              </a:ext>
            </a:extLst>
          </p:cNvPr>
          <p:cNvSpPr/>
          <p:nvPr/>
        </p:nvSpPr>
        <p:spPr>
          <a:xfrm>
            <a:off x="3240894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2A8A66-3C55-DF51-3FE4-F5606981AF4A}"/>
              </a:ext>
            </a:extLst>
          </p:cNvPr>
          <p:cNvSpPr/>
          <p:nvPr/>
        </p:nvSpPr>
        <p:spPr>
          <a:xfrm>
            <a:off x="4747041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4320E-8AF4-724D-0126-C4CE61EF2518}"/>
              </a:ext>
            </a:extLst>
          </p:cNvPr>
          <p:cNvSpPr/>
          <p:nvPr/>
        </p:nvSpPr>
        <p:spPr>
          <a:xfrm>
            <a:off x="6253188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4D2052-09E0-FDB3-C1B3-A373A4752A57}"/>
              </a:ext>
            </a:extLst>
          </p:cNvPr>
          <p:cNvSpPr/>
          <p:nvPr/>
        </p:nvSpPr>
        <p:spPr>
          <a:xfrm>
            <a:off x="7759335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4412DA-D596-1D34-002F-2104D8786CF1}"/>
              </a:ext>
            </a:extLst>
          </p:cNvPr>
          <p:cNvSpPr/>
          <p:nvPr/>
        </p:nvSpPr>
        <p:spPr>
          <a:xfrm>
            <a:off x="9265482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88699A-D802-9619-3E50-0AD2066B7723}"/>
              </a:ext>
            </a:extLst>
          </p:cNvPr>
          <p:cNvSpPr/>
          <p:nvPr/>
        </p:nvSpPr>
        <p:spPr>
          <a:xfrm>
            <a:off x="4645152" y="1392137"/>
            <a:ext cx="7315200" cy="1829226"/>
          </a:xfrm>
          <a:prstGeom prst="roundRect">
            <a:avLst>
              <a:gd name="adj" fmla="val 524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D4CE89-AB1A-81E3-1F59-C89DABD8A35C}"/>
              </a:ext>
            </a:extLst>
          </p:cNvPr>
          <p:cNvSpPr/>
          <p:nvPr/>
        </p:nvSpPr>
        <p:spPr>
          <a:xfrm>
            <a:off x="4645152" y="3275193"/>
            <a:ext cx="7315200" cy="1829226"/>
          </a:xfrm>
          <a:prstGeom prst="roundRect">
            <a:avLst>
              <a:gd name="adj" fmla="val 524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D93ED2-BFF9-30C7-2AFA-EAC6E9D9CCE6}"/>
              </a:ext>
            </a:extLst>
          </p:cNvPr>
          <p:cNvSpPr/>
          <p:nvPr/>
        </p:nvSpPr>
        <p:spPr>
          <a:xfrm>
            <a:off x="228600" y="5212079"/>
            <a:ext cx="11731752" cy="1554480"/>
          </a:xfrm>
          <a:prstGeom prst="roundRect">
            <a:avLst>
              <a:gd name="adj" fmla="val 524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56C18B-4F74-E03E-551E-5499F51E85CB}"/>
              </a:ext>
            </a:extLst>
          </p:cNvPr>
          <p:cNvCxnSpPr>
            <a:cxnSpLocks/>
          </p:cNvCxnSpPr>
          <p:nvPr/>
        </p:nvCxnSpPr>
        <p:spPr>
          <a:xfrm flipV="1">
            <a:off x="11960352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9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8D7370F-7405-58AF-B909-55AB4BF7A857}"/>
              </a:ext>
            </a:extLst>
          </p:cNvPr>
          <p:cNvSpPr/>
          <p:nvPr/>
        </p:nvSpPr>
        <p:spPr>
          <a:xfrm>
            <a:off x="228598" y="1368134"/>
            <a:ext cx="4325112" cy="3748661"/>
          </a:xfrm>
          <a:prstGeom prst="roundRect">
            <a:avLst>
              <a:gd name="adj" fmla="val 270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E00292-F30F-D556-3823-C1066C2FEFD0}"/>
              </a:ext>
            </a:extLst>
          </p:cNvPr>
          <p:cNvSpPr/>
          <p:nvPr/>
        </p:nvSpPr>
        <p:spPr>
          <a:xfrm>
            <a:off x="228600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F993B-6058-D23F-DEA7-DB1C9939F3A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84734"/>
            <a:ext cx="1375015" cy="457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FC182D-8211-7E1F-77C3-E3756C6BC9EC}"/>
              </a:ext>
            </a:extLst>
          </p:cNvPr>
          <p:cNvSpPr/>
          <p:nvPr/>
        </p:nvSpPr>
        <p:spPr>
          <a:xfrm>
            <a:off x="10771632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ED9763-4FE4-D5CA-C312-7C3C05A67D1F}"/>
              </a:ext>
            </a:extLst>
          </p:cNvPr>
          <p:cNvSpPr/>
          <p:nvPr/>
        </p:nvSpPr>
        <p:spPr>
          <a:xfrm>
            <a:off x="1734747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7105E0-A5E8-0C6B-5561-2B26F1622C87}"/>
              </a:ext>
            </a:extLst>
          </p:cNvPr>
          <p:cNvSpPr/>
          <p:nvPr/>
        </p:nvSpPr>
        <p:spPr>
          <a:xfrm>
            <a:off x="3240894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2A8A66-3C55-DF51-3FE4-F5606981AF4A}"/>
              </a:ext>
            </a:extLst>
          </p:cNvPr>
          <p:cNvSpPr/>
          <p:nvPr/>
        </p:nvSpPr>
        <p:spPr>
          <a:xfrm>
            <a:off x="4747041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4320E-8AF4-724D-0126-C4CE61EF2518}"/>
              </a:ext>
            </a:extLst>
          </p:cNvPr>
          <p:cNvSpPr/>
          <p:nvPr/>
        </p:nvSpPr>
        <p:spPr>
          <a:xfrm>
            <a:off x="6253188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4D2052-09E0-FDB3-C1B3-A373A4752A57}"/>
              </a:ext>
            </a:extLst>
          </p:cNvPr>
          <p:cNvSpPr/>
          <p:nvPr/>
        </p:nvSpPr>
        <p:spPr>
          <a:xfrm>
            <a:off x="7759335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4412DA-D596-1D34-002F-2104D8786CF1}"/>
              </a:ext>
            </a:extLst>
          </p:cNvPr>
          <p:cNvSpPr/>
          <p:nvPr/>
        </p:nvSpPr>
        <p:spPr>
          <a:xfrm>
            <a:off x="9265482" y="548639"/>
            <a:ext cx="1188720" cy="731520"/>
          </a:xfrm>
          <a:prstGeom prst="roundRect">
            <a:avLst>
              <a:gd name="adj" fmla="val 129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88699A-D802-9619-3E50-0AD2066B7723}"/>
              </a:ext>
            </a:extLst>
          </p:cNvPr>
          <p:cNvSpPr/>
          <p:nvPr/>
        </p:nvSpPr>
        <p:spPr>
          <a:xfrm>
            <a:off x="4645152" y="1392137"/>
            <a:ext cx="7315200" cy="1829226"/>
          </a:xfrm>
          <a:prstGeom prst="roundRect">
            <a:avLst>
              <a:gd name="adj" fmla="val 524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D4CE89-AB1A-81E3-1F59-C89DABD8A35C}"/>
              </a:ext>
            </a:extLst>
          </p:cNvPr>
          <p:cNvSpPr/>
          <p:nvPr/>
        </p:nvSpPr>
        <p:spPr>
          <a:xfrm>
            <a:off x="4645152" y="3275193"/>
            <a:ext cx="7315200" cy="1829226"/>
          </a:xfrm>
          <a:prstGeom prst="roundRect">
            <a:avLst>
              <a:gd name="adj" fmla="val 524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D93ED2-BFF9-30C7-2AFA-EAC6E9D9CCE6}"/>
              </a:ext>
            </a:extLst>
          </p:cNvPr>
          <p:cNvSpPr/>
          <p:nvPr/>
        </p:nvSpPr>
        <p:spPr>
          <a:xfrm>
            <a:off x="228600" y="5212079"/>
            <a:ext cx="11731752" cy="1554480"/>
          </a:xfrm>
          <a:prstGeom prst="roundRect">
            <a:avLst>
              <a:gd name="adj" fmla="val 524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7F993B-6058-D23F-DEA7-DB1C9939F3A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84734"/>
            <a:ext cx="1375015" cy="4572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88699A-D802-9619-3E50-0AD2066B7723}"/>
              </a:ext>
            </a:extLst>
          </p:cNvPr>
          <p:cNvSpPr/>
          <p:nvPr/>
        </p:nvSpPr>
        <p:spPr>
          <a:xfrm>
            <a:off x="228599" y="1371600"/>
            <a:ext cx="11731752" cy="731520"/>
          </a:xfrm>
          <a:prstGeom prst="roundRect">
            <a:avLst>
              <a:gd name="adj" fmla="val 74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D4CE89-AB1A-81E3-1F59-C89DABD8A35C}"/>
              </a:ext>
            </a:extLst>
          </p:cNvPr>
          <p:cNvSpPr/>
          <p:nvPr/>
        </p:nvSpPr>
        <p:spPr>
          <a:xfrm>
            <a:off x="228600" y="2194560"/>
            <a:ext cx="11731752" cy="1645920"/>
          </a:xfrm>
          <a:prstGeom prst="roundRect">
            <a:avLst>
              <a:gd name="adj" fmla="val 74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D93ED2-BFF9-30C7-2AFA-EAC6E9D9CCE6}"/>
              </a:ext>
            </a:extLst>
          </p:cNvPr>
          <p:cNvSpPr/>
          <p:nvPr/>
        </p:nvSpPr>
        <p:spPr>
          <a:xfrm>
            <a:off x="228600" y="3931920"/>
            <a:ext cx="11731752" cy="2834640"/>
          </a:xfrm>
          <a:prstGeom prst="roundRect">
            <a:avLst>
              <a:gd name="adj" fmla="val 289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783362-8CAC-776F-8C99-A67867F86186}"/>
              </a:ext>
            </a:extLst>
          </p:cNvPr>
          <p:cNvSpPr/>
          <p:nvPr/>
        </p:nvSpPr>
        <p:spPr>
          <a:xfrm>
            <a:off x="228600" y="548640"/>
            <a:ext cx="11731752" cy="731520"/>
          </a:xfrm>
          <a:prstGeom prst="roundRect">
            <a:avLst>
              <a:gd name="adj" fmla="val 1566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ericjintaoliu@gmail.com</dc:creator>
  <cp:lastModifiedBy>ericjintaoliu@gmail.com</cp:lastModifiedBy>
  <cp:revision>14</cp:revision>
  <dcterms:created xsi:type="dcterms:W3CDTF">2024-03-24T23:45:28Z</dcterms:created>
  <dcterms:modified xsi:type="dcterms:W3CDTF">2024-04-28T18:51:02Z</dcterms:modified>
</cp:coreProperties>
</file>