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62920-3864-4F42-982F-876733122BE9}" v="1012" dt="2022-12-06T01:38:15.491"/>
    <p1510:client id="{2D4340CB-919F-456F-98D3-F61C1502BFD4}" v="910" dt="2022-12-05T21:17:02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4EB84-B04D-47DA-B7D2-59C117ED6B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5EAB72-B724-4805-BD6F-1C48D82807A1}">
      <dgm:prSet/>
      <dgm:spPr/>
      <dgm:t>
        <a:bodyPr/>
        <a:lstStyle/>
        <a:p>
          <a:pPr rtl="0"/>
          <a:r>
            <a:rPr lang="en-US" dirty="0"/>
            <a:t>The frictionless surface on which we had tested the robot had presented inconsistencies in</a:t>
          </a:r>
          <a:r>
            <a:rPr lang="en-US" dirty="0">
              <a:latin typeface="Arial" panose="020B0604020202020204"/>
            </a:rPr>
            <a:t> its </a:t>
          </a:r>
          <a:r>
            <a:rPr lang="en-US" dirty="0"/>
            <a:t>performance.</a:t>
          </a:r>
        </a:p>
      </dgm:t>
    </dgm:pt>
    <dgm:pt modelId="{4B9D8408-B58A-4B01-AFC5-A53B5313418B}" type="parTrans" cxnId="{72AAB4EF-F765-49ED-9F73-5F2A18E196B9}">
      <dgm:prSet/>
      <dgm:spPr/>
      <dgm:t>
        <a:bodyPr/>
        <a:lstStyle/>
        <a:p>
          <a:endParaRPr lang="en-US"/>
        </a:p>
      </dgm:t>
    </dgm:pt>
    <dgm:pt modelId="{92E27623-96AE-4E7F-B1AA-EC14A66C20CC}" type="sibTrans" cxnId="{72AAB4EF-F765-49ED-9F73-5F2A18E196B9}">
      <dgm:prSet/>
      <dgm:spPr/>
      <dgm:t>
        <a:bodyPr/>
        <a:lstStyle/>
        <a:p>
          <a:endParaRPr lang="en-US"/>
        </a:p>
      </dgm:t>
    </dgm:pt>
    <dgm:pt modelId="{06BA2AD2-B665-4DF4-B533-0B139E5B6842}">
      <dgm:prSet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Outputs of the</a:t>
          </a:r>
          <a:r>
            <a:rPr lang="en-US" dirty="0"/>
            <a:t> Sphero Robot would differ despite the block code and setup remaining the same. We believe this to be caused</a:t>
          </a:r>
          <a:r>
            <a:rPr lang="en-US" dirty="0">
              <a:latin typeface="Arial" panose="020B0604020202020204"/>
            </a:rPr>
            <a:t> by </a:t>
          </a:r>
          <a:r>
            <a:rPr lang="en-US" dirty="0"/>
            <a:t>the battery life of the robot</a:t>
          </a:r>
          <a:r>
            <a:rPr lang="en-US" dirty="0">
              <a:latin typeface="Arial" panose="020B0604020202020204"/>
            </a:rPr>
            <a:t> dropping beyond a certain threshold</a:t>
          </a:r>
          <a:endParaRPr lang="en-US" dirty="0"/>
        </a:p>
      </dgm:t>
    </dgm:pt>
    <dgm:pt modelId="{199988C6-B60A-493A-B480-C8236A2217CB}" type="parTrans" cxnId="{18635B87-58C1-4C49-9122-CF9B21B80B6E}">
      <dgm:prSet/>
      <dgm:spPr/>
      <dgm:t>
        <a:bodyPr/>
        <a:lstStyle/>
        <a:p>
          <a:endParaRPr lang="en-US"/>
        </a:p>
      </dgm:t>
    </dgm:pt>
    <dgm:pt modelId="{56C5EB80-71B0-4A52-9A6F-2C051957753C}" type="sibTrans" cxnId="{18635B87-58C1-4C49-9122-CF9B21B80B6E}">
      <dgm:prSet/>
      <dgm:spPr/>
      <dgm:t>
        <a:bodyPr/>
        <a:lstStyle/>
        <a:p>
          <a:endParaRPr lang="en-US"/>
        </a:p>
      </dgm:t>
    </dgm:pt>
    <dgm:pt modelId="{A47436EF-37D6-4489-ACA6-FE45CA922B72}">
      <dgm:prSet/>
      <dgm:spPr/>
      <dgm:t>
        <a:bodyPr/>
        <a:lstStyle/>
        <a:p>
          <a:pPr rtl="0"/>
          <a:r>
            <a:rPr lang="en-US" dirty="0"/>
            <a:t>Team member's schedules were often conflicted with one another, leading to difficulty meeting up</a:t>
          </a:r>
          <a:r>
            <a:rPr lang="en-US" dirty="0">
              <a:latin typeface="Arial" panose="020B0604020202020204"/>
            </a:rPr>
            <a:t> and communication ideas with one another</a:t>
          </a:r>
          <a:endParaRPr lang="en-US" dirty="0"/>
        </a:p>
      </dgm:t>
    </dgm:pt>
    <dgm:pt modelId="{DFB1E25D-E1D9-4585-9BE1-CE6BFBDB4F66}" type="parTrans" cxnId="{FB0BC292-0AB8-40AB-A5B1-896529FD5937}">
      <dgm:prSet/>
      <dgm:spPr/>
      <dgm:t>
        <a:bodyPr/>
        <a:lstStyle/>
        <a:p>
          <a:endParaRPr lang="en-US"/>
        </a:p>
      </dgm:t>
    </dgm:pt>
    <dgm:pt modelId="{D029B204-53C9-411F-9856-CE5756D16C14}" type="sibTrans" cxnId="{FB0BC292-0AB8-40AB-A5B1-896529FD5937}">
      <dgm:prSet/>
      <dgm:spPr/>
      <dgm:t>
        <a:bodyPr/>
        <a:lstStyle/>
        <a:p>
          <a:endParaRPr lang="en-US"/>
        </a:p>
      </dgm:t>
    </dgm:pt>
    <dgm:pt modelId="{160D19F0-B9A6-4B59-BEA4-F756F8198BB3}" type="pres">
      <dgm:prSet presAssocID="{D7C4EB84-B04D-47DA-B7D2-59C117ED6BE4}" presName="root" presStyleCnt="0">
        <dgm:presLayoutVars>
          <dgm:dir/>
          <dgm:resizeHandles val="exact"/>
        </dgm:presLayoutVars>
      </dgm:prSet>
      <dgm:spPr/>
    </dgm:pt>
    <dgm:pt modelId="{BC3531BF-AD88-43C9-9E9B-E0564C4C1D17}" type="pres">
      <dgm:prSet presAssocID="{A65EAB72-B724-4805-BD6F-1C48D82807A1}" presName="compNode" presStyleCnt="0"/>
      <dgm:spPr/>
    </dgm:pt>
    <dgm:pt modelId="{171B0B9E-149A-4783-B639-D64CFB2E03AD}" type="pres">
      <dgm:prSet presAssocID="{A65EAB72-B724-4805-BD6F-1C48D82807A1}" presName="bgRect" presStyleLbl="bgShp" presStyleIdx="0" presStyleCnt="3"/>
      <dgm:spPr/>
    </dgm:pt>
    <dgm:pt modelId="{F7A61E39-B283-4B07-AE58-A5B089C0B8EC}" type="pres">
      <dgm:prSet presAssocID="{A65EAB72-B724-4805-BD6F-1C48D8280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C306D5-6302-44D1-818E-F999619E3193}" type="pres">
      <dgm:prSet presAssocID="{A65EAB72-B724-4805-BD6F-1C48D82807A1}" presName="spaceRect" presStyleCnt="0"/>
      <dgm:spPr/>
    </dgm:pt>
    <dgm:pt modelId="{40F6BEE0-8C07-403F-97E9-D13A506C885C}" type="pres">
      <dgm:prSet presAssocID="{A65EAB72-B724-4805-BD6F-1C48D82807A1}" presName="parTx" presStyleLbl="revTx" presStyleIdx="0" presStyleCnt="3">
        <dgm:presLayoutVars>
          <dgm:chMax val="0"/>
          <dgm:chPref val="0"/>
        </dgm:presLayoutVars>
      </dgm:prSet>
      <dgm:spPr/>
    </dgm:pt>
    <dgm:pt modelId="{762FD455-F6EC-48BF-9374-EFD1DB942709}" type="pres">
      <dgm:prSet presAssocID="{92E27623-96AE-4E7F-B1AA-EC14A66C20CC}" presName="sibTrans" presStyleCnt="0"/>
      <dgm:spPr/>
    </dgm:pt>
    <dgm:pt modelId="{D19AC9E3-F528-4340-A8C1-8CDBAC941E99}" type="pres">
      <dgm:prSet presAssocID="{06BA2AD2-B665-4DF4-B533-0B139E5B6842}" presName="compNode" presStyleCnt="0"/>
      <dgm:spPr/>
    </dgm:pt>
    <dgm:pt modelId="{62F5F9BD-010C-4DA4-B14A-1C50A82B9187}" type="pres">
      <dgm:prSet presAssocID="{06BA2AD2-B665-4DF4-B533-0B139E5B6842}" presName="bgRect" presStyleLbl="bgShp" presStyleIdx="1" presStyleCnt="3"/>
      <dgm:spPr/>
    </dgm:pt>
    <dgm:pt modelId="{D53FA776-6504-41E4-904D-0090A1FC9E96}" type="pres">
      <dgm:prSet presAssocID="{06BA2AD2-B665-4DF4-B533-0B139E5B68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FC666D30-A570-405D-9C9C-7F1ABACD2F0E}" type="pres">
      <dgm:prSet presAssocID="{06BA2AD2-B665-4DF4-B533-0B139E5B6842}" presName="spaceRect" presStyleCnt="0"/>
      <dgm:spPr/>
    </dgm:pt>
    <dgm:pt modelId="{74752496-E1A6-42EF-9F24-8162D776D8AD}" type="pres">
      <dgm:prSet presAssocID="{06BA2AD2-B665-4DF4-B533-0B139E5B6842}" presName="parTx" presStyleLbl="revTx" presStyleIdx="1" presStyleCnt="3">
        <dgm:presLayoutVars>
          <dgm:chMax val="0"/>
          <dgm:chPref val="0"/>
        </dgm:presLayoutVars>
      </dgm:prSet>
      <dgm:spPr/>
    </dgm:pt>
    <dgm:pt modelId="{39588DCB-0347-409C-A135-127C39826DC5}" type="pres">
      <dgm:prSet presAssocID="{56C5EB80-71B0-4A52-9A6F-2C051957753C}" presName="sibTrans" presStyleCnt="0"/>
      <dgm:spPr/>
    </dgm:pt>
    <dgm:pt modelId="{4F9349D4-9592-4ED0-8CFC-45D4C553DE9B}" type="pres">
      <dgm:prSet presAssocID="{A47436EF-37D6-4489-ACA6-FE45CA922B72}" presName="compNode" presStyleCnt="0"/>
      <dgm:spPr/>
    </dgm:pt>
    <dgm:pt modelId="{07D867CC-AF00-446A-96D6-B9B6DE571567}" type="pres">
      <dgm:prSet presAssocID="{A47436EF-37D6-4489-ACA6-FE45CA922B72}" presName="bgRect" presStyleLbl="bgShp" presStyleIdx="2" presStyleCnt="3"/>
      <dgm:spPr/>
    </dgm:pt>
    <dgm:pt modelId="{F789A78B-9D8F-4A7A-92CF-1058D084775C}" type="pres">
      <dgm:prSet presAssocID="{A47436EF-37D6-4489-ACA6-FE45CA922B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2417AFB-B1A3-4BBA-9808-E1F92F0BA5A7}" type="pres">
      <dgm:prSet presAssocID="{A47436EF-37D6-4489-ACA6-FE45CA922B72}" presName="spaceRect" presStyleCnt="0"/>
      <dgm:spPr/>
    </dgm:pt>
    <dgm:pt modelId="{E02E4C66-BE48-45F7-AADC-DD4E29869EE7}" type="pres">
      <dgm:prSet presAssocID="{A47436EF-37D6-4489-ACA6-FE45CA922B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798E07-70C9-4B59-9892-5DFB7CCF0179}" type="presOf" srcId="{06BA2AD2-B665-4DF4-B533-0B139E5B6842}" destId="{74752496-E1A6-42EF-9F24-8162D776D8AD}" srcOrd="0" destOrd="0" presId="urn:microsoft.com/office/officeart/2018/2/layout/IconVerticalSolidList"/>
    <dgm:cxn modelId="{AC63F175-E496-4FF8-86B5-44966ECC8ACE}" type="presOf" srcId="{A65EAB72-B724-4805-BD6F-1C48D82807A1}" destId="{40F6BEE0-8C07-403F-97E9-D13A506C885C}" srcOrd="0" destOrd="0" presId="urn:microsoft.com/office/officeart/2018/2/layout/IconVerticalSolidList"/>
    <dgm:cxn modelId="{07BE7F7E-4D6D-4E83-A9AC-F2817B0ED3A6}" type="presOf" srcId="{D7C4EB84-B04D-47DA-B7D2-59C117ED6BE4}" destId="{160D19F0-B9A6-4B59-BEA4-F756F8198BB3}" srcOrd="0" destOrd="0" presId="urn:microsoft.com/office/officeart/2018/2/layout/IconVerticalSolidList"/>
    <dgm:cxn modelId="{18635B87-58C1-4C49-9122-CF9B21B80B6E}" srcId="{D7C4EB84-B04D-47DA-B7D2-59C117ED6BE4}" destId="{06BA2AD2-B665-4DF4-B533-0B139E5B6842}" srcOrd="1" destOrd="0" parTransId="{199988C6-B60A-493A-B480-C8236A2217CB}" sibTransId="{56C5EB80-71B0-4A52-9A6F-2C051957753C}"/>
    <dgm:cxn modelId="{FB0BC292-0AB8-40AB-A5B1-896529FD5937}" srcId="{D7C4EB84-B04D-47DA-B7D2-59C117ED6BE4}" destId="{A47436EF-37D6-4489-ACA6-FE45CA922B72}" srcOrd="2" destOrd="0" parTransId="{DFB1E25D-E1D9-4585-9BE1-CE6BFBDB4F66}" sibTransId="{D029B204-53C9-411F-9856-CE5756D16C14}"/>
    <dgm:cxn modelId="{C9FA60C7-A7A8-474D-A6F1-6828EA6849A5}" type="presOf" srcId="{A47436EF-37D6-4489-ACA6-FE45CA922B72}" destId="{E02E4C66-BE48-45F7-AADC-DD4E29869EE7}" srcOrd="0" destOrd="0" presId="urn:microsoft.com/office/officeart/2018/2/layout/IconVerticalSolidList"/>
    <dgm:cxn modelId="{72AAB4EF-F765-49ED-9F73-5F2A18E196B9}" srcId="{D7C4EB84-B04D-47DA-B7D2-59C117ED6BE4}" destId="{A65EAB72-B724-4805-BD6F-1C48D82807A1}" srcOrd="0" destOrd="0" parTransId="{4B9D8408-B58A-4B01-AFC5-A53B5313418B}" sibTransId="{92E27623-96AE-4E7F-B1AA-EC14A66C20CC}"/>
    <dgm:cxn modelId="{F7F6D0F0-3CC6-42A6-BAD8-B9454C138FC7}" type="presParOf" srcId="{160D19F0-B9A6-4B59-BEA4-F756F8198BB3}" destId="{BC3531BF-AD88-43C9-9E9B-E0564C4C1D17}" srcOrd="0" destOrd="0" presId="urn:microsoft.com/office/officeart/2018/2/layout/IconVerticalSolidList"/>
    <dgm:cxn modelId="{A6298F4D-1AA6-43DF-98F5-B8A94EB5D98B}" type="presParOf" srcId="{BC3531BF-AD88-43C9-9E9B-E0564C4C1D17}" destId="{171B0B9E-149A-4783-B639-D64CFB2E03AD}" srcOrd="0" destOrd="0" presId="urn:microsoft.com/office/officeart/2018/2/layout/IconVerticalSolidList"/>
    <dgm:cxn modelId="{CB303BBB-979F-49E8-8ED4-13B953B3BDDC}" type="presParOf" srcId="{BC3531BF-AD88-43C9-9E9B-E0564C4C1D17}" destId="{F7A61E39-B283-4B07-AE58-A5B089C0B8EC}" srcOrd="1" destOrd="0" presId="urn:microsoft.com/office/officeart/2018/2/layout/IconVerticalSolidList"/>
    <dgm:cxn modelId="{6C41EC1A-3A0A-4F3A-87B5-EA02E8E73A75}" type="presParOf" srcId="{BC3531BF-AD88-43C9-9E9B-E0564C4C1D17}" destId="{EBC306D5-6302-44D1-818E-F999619E3193}" srcOrd="2" destOrd="0" presId="urn:microsoft.com/office/officeart/2018/2/layout/IconVerticalSolidList"/>
    <dgm:cxn modelId="{E88D9D38-FF71-4A81-AB13-EE66CB8D4D71}" type="presParOf" srcId="{BC3531BF-AD88-43C9-9E9B-E0564C4C1D17}" destId="{40F6BEE0-8C07-403F-97E9-D13A506C885C}" srcOrd="3" destOrd="0" presId="urn:microsoft.com/office/officeart/2018/2/layout/IconVerticalSolidList"/>
    <dgm:cxn modelId="{22E9FA3E-2958-40D9-A5D7-7AF6E2123C00}" type="presParOf" srcId="{160D19F0-B9A6-4B59-BEA4-F756F8198BB3}" destId="{762FD455-F6EC-48BF-9374-EFD1DB942709}" srcOrd="1" destOrd="0" presId="urn:microsoft.com/office/officeart/2018/2/layout/IconVerticalSolidList"/>
    <dgm:cxn modelId="{86082F43-E36F-489E-AD25-F4DD7D1E55CA}" type="presParOf" srcId="{160D19F0-B9A6-4B59-BEA4-F756F8198BB3}" destId="{D19AC9E3-F528-4340-A8C1-8CDBAC941E99}" srcOrd="2" destOrd="0" presId="urn:microsoft.com/office/officeart/2018/2/layout/IconVerticalSolidList"/>
    <dgm:cxn modelId="{151C2245-FE3C-4DD3-840F-77B0198A8999}" type="presParOf" srcId="{D19AC9E3-F528-4340-A8C1-8CDBAC941E99}" destId="{62F5F9BD-010C-4DA4-B14A-1C50A82B9187}" srcOrd="0" destOrd="0" presId="urn:microsoft.com/office/officeart/2018/2/layout/IconVerticalSolidList"/>
    <dgm:cxn modelId="{EA8E98B3-77EB-4658-AB1D-B2EEE0D1431D}" type="presParOf" srcId="{D19AC9E3-F528-4340-A8C1-8CDBAC941E99}" destId="{D53FA776-6504-41E4-904D-0090A1FC9E96}" srcOrd="1" destOrd="0" presId="urn:microsoft.com/office/officeart/2018/2/layout/IconVerticalSolidList"/>
    <dgm:cxn modelId="{08B8EC53-E4A1-411F-9C3C-5EB779518B29}" type="presParOf" srcId="{D19AC9E3-F528-4340-A8C1-8CDBAC941E99}" destId="{FC666D30-A570-405D-9C9C-7F1ABACD2F0E}" srcOrd="2" destOrd="0" presId="urn:microsoft.com/office/officeart/2018/2/layout/IconVerticalSolidList"/>
    <dgm:cxn modelId="{10D7A95B-3D77-4DC7-94D0-B88EEE453F55}" type="presParOf" srcId="{D19AC9E3-F528-4340-A8C1-8CDBAC941E99}" destId="{74752496-E1A6-42EF-9F24-8162D776D8AD}" srcOrd="3" destOrd="0" presId="urn:microsoft.com/office/officeart/2018/2/layout/IconVerticalSolidList"/>
    <dgm:cxn modelId="{74152D5A-4162-428F-93DB-1F5A552590BF}" type="presParOf" srcId="{160D19F0-B9A6-4B59-BEA4-F756F8198BB3}" destId="{39588DCB-0347-409C-A135-127C39826DC5}" srcOrd="3" destOrd="0" presId="urn:microsoft.com/office/officeart/2018/2/layout/IconVerticalSolidList"/>
    <dgm:cxn modelId="{0027DB9E-819D-4510-8F36-28065170B40F}" type="presParOf" srcId="{160D19F0-B9A6-4B59-BEA4-F756F8198BB3}" destId="{4F9349D4-9592-4ED0-8CFC-45D4C553DE9B}" srcOrd="4" destOrd="0" presId="urn:microsoft.com/office/officeart/2018/2/layout/IconVerticalSolidList"/>
    <dgm:cxn modelId="{1DB23858-383D-468F-BC52-F0ABF0896A2A}" type="presParOf" srcId="{4F9349D4-9592-4ED0-8CFC-45D4C553DE9B}" destId="{07D867CC-AF00-446A-96D6-B9B6DE571567}" srcOrd="0" destOrd="0" presId="urn:microsoft.com/office/officeart/2018/2/layout/IconVerticalSolidList"/>
    <dgm:cxn modelId="{A73F8DAA-A13A-4835-B1E1-ADA578DAE330}" type="presParOf" srcId="{4F9349D4-9592-4ED0-8CFC-45D4C553DE9B}" destId="{F789A78B-9D8F-4A7A-92CF-1058D084775C}" srcOrd="1" destOrd="0" presId="urn:microsoft.com/office/officeart/2018/2/layout/IconVerticalSolidList"/>
    <dgm:cxn modelId="{7F418A23-827E-4571-9470-0201FD9ED748}" type="presParOf" srcId="{4F9349D4-9592-4ED0-8CFC-45D4C553DE9B}" destId="{A2417AFB-B1A3-4BBA-9808-E1F92F0BA5A7}" srcOrd="2" destOrd="0" presId="urn:microsoft.com/office/officeart/2018/2/layout/IconVerticalSolidList"/>
    <dgm:cxn modelId="{6242FEF0-3B93-4848-904C-92E88C1DF4F1}" type="presParOf" srcId="{4F9349D4-9592-4ED0-8CFC-45D4C553DE9B}" destId="{E02E4C66-BE48-45F7-AADC-DD4E29869E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A1170-49E6-4D29-BC34-8EDED136E2E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1E2957-D41C-4A96-8BFF-1110EBD9F404}">
      <dgm:prSet/>
      <dgm:spPr/>
      <dgm:t>
        <a:bodyPr/>
        <a:lstStyle/>
        <a:p>
          <a:pPr rtl="0"/>
          <a:r>
            <a:rPr lang="en-US" b="0" i="0" u="none" dirty="0">
              <a:solidFill>
                <a:schemeClr val="tx1"/>
              </a:solidFill>
            </a:rPr>
            <a:t>Anthony:</a:t>
          </a:r>
          <a:r>
            <a:rPr lang="en-US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i="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Algorithm Design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Test Table Documentation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System Design Document Management</a:t>
          </a:r>
          <a:endParaRPr lang="en-US" i="1" dirty="0">
            <a:solidFill>
              <a:schemeClr val="tx1">
                <a:lumMod val="85000"/>
              </a:schemeClr>
            </a:solidFill>
          </a:endParaRPr>
        </a:p>
      </dgm:t>
    </dgm:pt>
    <dgm:pt modelId="{0AAF8C43-3081-45BF-B094-E099F6E31911}" type="parTrans" cxnId="{DE1D4B02-FFEB-45F9-A07B-5D2EA6EF2FE0}">
      <dgm:prSet/>
      <dgm:spPr/>
      <dgm:t>
        <a:bodyPr/>
        <a:lstStyle/>
        <a:p>
          <a:endParaRPr lang="en-US"/>
        </a:p>
      </dgm:t>
    </dgm:pt>
    <dgm:pt modelId="{FB4EA752-0E51-4C36-8329-41EEC862365D}" type="sibTrans" cxnId="{DE1D4B02-FFEB-45F9-A07B-5D2EA6EF2FE0}">
      <dgm:prSet/>
      <dgm:spPr/>
      <dgm:t>
        <a:bodyPr/>
        <a:lstStyle/>
        <a:p>
          <a:endParaRPr lang="en-US"/>
        </a:p>
      </dgm:t>
    </dgm:pt>
    <dgm:pt modelId="{847CD879-C52B-4088-8ACA-F70264B616E9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Sean:</a:t>
          </a:r>
          <a:r>
            <a:rPr lang="en-US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i="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Algorithm Design, Flowchart Design, Test Table Documentation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Sensor Data Analysis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Staffing Plan Coordinator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Videographer, System Design Document Management</a:t>
          </a:r>
          <a:endParaRPr lang="en-US" i="1" dirty="0">
            <a:solidFill>
              <a:schemeClr val="tx1">
                <a:lumMod val="85000"/>
              </a:schemeClr>
            </a:solidFill>
          </a:endParaRPr>
        </a:p>
      </dgm:t>
    </dgm:pt>
    <dgm:pt modelId="{00001CED-9F72-4EC7-BC6B-5EAA48E96362}" type="parTrans" cxnId="{3D1102B7-1219-41CE-A070-FD5DE215E286}">
      <dgm:prSet/>
      <dgm:spPr/>
      <dgm:t>
        <a:bodyPr/>
        <a:lstStyle/>
        <a:p>
          <a:endParaRPr lang="en-US"/>
        </a:p>
      </dgm:t>
    </dgm:pt>
    <dgm:pt modelId="{7E1DC4A4-336E-4E6B-B30D-0634D84C41CD}" type="sibTrans" cxnId="{3D1102B7-1219-41CE-A070-FD5DE215E286}">
      <dgm:prSet/>
      <dgm:spPr/>
      <dgm:t>
        <a:bodyPr/>
        <a:lstStyle/>
        <a:p>
          <a:endParaRPr lang="en-US"/>
        </a:p>
      </dgm:t>
    </dgm:pt>
    <dgm:pt modelId="{B0FC25CE-392C-4BAB-B4BF-1FD6E5C215F7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Manar:</a:t>
          </a:r>
          <a:r>
            <a:rPr lang="en-US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i="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Flowchart Design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Videographer</a:t>
          </a:r>
          <a:r>
            <a:rPr lang="en-US" i="1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i="1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System Design Document Management</a:t>
          </a:r>
          <a:endParaRPr lang="en-US" i="1" dirty="0">
            <a:solidFill>
              <a:schemeClr val="tx1">
                <a:lumMod val="85000"/>
              </a:schemeClr>
            </a:solidFill>
          </a:endParaRPr>
        </a:p>
      </dgm:t>
    </dgm:pt>
    <dgm:pt modelId="{52234160-E4B3-4457-978D-0F3CC75C9DA9}" type="parTrans" cxnId="{2E718D9A-E28C-4EC1-B1D1-09B53FCBC982}">
      <dgm:prSet/>
      <dgm:spPr/>
      <dgm:t>
        <a:bodyPr/>
        <a:lstStyle/>
        <a:p>
          <a:endParaRPr lang="en-US"/>
        </a:p>
      </dgm:t>
    </dgm:pt>
    <dgm:pt modelId="{59C98EE2-5252-45C8-8D66-1603F9C57F7D}" type="sibTrans" cxnId="{2E718D9A-E28C-4EC1-B1D1-09B53FCBC982}">
      <dgm:prSet/>
      <dgm:spPr/>
      <dgm:t>
        <a:bodyPr/>
        <a:lstStyle/>
        <a:p>
          <a:endParaRPr lang="en-US"/>
        </a:p>
      </dgm:t>
    </dgm:pt>
    <dgm:pt modelId="{52797D82-FD85-4565-9EC1-776B399C21FE}" type="pres">
      <dgm:prSet presAssocID="{92FA1170-49E6-4D29-BC34-8EDED136E2E1}" presName="vert0" presStyleCnt="0">
        <dgm:presLayoutVars>
          <dgm:dir/>
          <dgm:animOne val="branch"/>
          <dgm:animLvl val="lvl"/>
        </dgm:presLayoutVars>
      </dgm:prSet>
      <dgm:spPr/>
    </dgm:pt>
    <dgm:pt modelId="{CB9C4DE6-790C-4E05-94EE-39EC18F15AD2}" type="pres">
      <dgm:prSet presAssocID="{E51E2957-D41C-4A96-8BFF-1110EBD9F404}" presName="thickLine" presStyleLbl="alignNode1" presStyleIdx="0" presStyleCnt="3"/>
      <dgm:spPr/>
    </dgm:pt>
    <dgm:pt modelId="{01638BAA-736F-496B-8A19-C19938C3B041}" type="pres">
      <dgm:prSet presAssocID="{E51E2957-D41C-4A96-8BFF-1110EBD9F404}" presName="horz1" presStyleCnt="0"/>
      <dgm:spPr/>
    </dgm:pt>
    <dgm:pt modelId="{985A0118-73FD-4551-8687-93B71FAC4975}" type="pres">
      <dgm:prSet presAssocID="{E51E2957-D41C-4A96-8BFF-1110EBD9F404}" presName="tx1" presStyleLbl="revTx" presStyleIdx="0" presStyleCnt="3"/>
      <dgm:spPr/>
    </dgm:pt>
    <dgm:pt modelId="{AD713B3E-1729-4D37-9517-EFDA695EDDB6}" type="pres">
      <dgm:prSet presAssocID="{E51E2957-D41C-4A96-8BFF-1110EBD9F404}" presName="vert1" presStyleCnt="0"/>
      <dgm:spPr/>
    </dgm:pt>
    <dgm:pt modelId="{EE110778-9D84-4ADD-B687-C46E342FAD43}" type="pres">
      <dgm:prSet presAssocID="{847CD879-C52B-4088-8ACA-F70264B616E9}" presName="thickLine" presStyleLbl="alignNode1" presStyleIdx="1" presStyleCnt="3"/>
      <dgm:spPr/>
    </dgm:pt>
    <dgm:pt modelId="{7E2AB34D-6113-4962-90A1-D4CFB4B1C4F1}" type="pres">
      <dgm:prSet presAssocID="{847CD879-C52B-4088-8ACA-F70264B616E9}" presName="horz1" presStyleCnt="0"/>
      <dgm:spPr/>
    </dgm:pt>
    <dgm:pt modelId="{F73EDCBB-67C4-47E5-8749-35CB52B99693}" type="pres">
      <dgm:prSet presAssocID="{847CD879-C52B-4088-8ACA-F70264B616E9}" presName="tx1" presStyleLbl="revTx" presStyleIdx="1" presStyleCnt="3"/>
      <dgm:spPr/>
    </dgm:pt>
    <dgm:pt modelId="{AC066D11-4032-4D03-B215-C706F8DF9545}" type="pres">
      <dgm:prSet presAssocID="{847CD879-C52B-4088-8ACA-F70264B616E9}" presName="vert1" presStyleCnt="0"/>
      <dgm:spPr/>
    </dgm:pt>
    <dgm:pt modelId="{1614377A-93D6-4CC4-BD68-A2C5CC531DDD}" type="pres">
      <dgm:prSet presAssocID="{B0FC25CE-392C-4BAB-B4BF-1FD6E5C215F7}" presName="thickLine" presStyleLbl="alignNode1" presStyleIdx="2" presStyleCnt="3"/>
      <dgm:spPr/>
    </dgm:pt>
    <dgm:pt modelId="{0444FFDA-8146-4ECF-A1E0-0E4DBA490A16}" type="pres">
      <dgm:prSet presAssocID="{B0FC25CE-392C-4BAB-B4BF-1FD6E5C215F7}" presName="horz1" presStyleCnt="0"/>
      <dgm:spPr/>
    </dgm:pt>
    <dgm:pt modelId="{C547572B-C33C-4CD9-9DEF-7B1B0FF39B6F}" type="pres">
      <dgm:prSet presAssocID="{B0FC25CE-392C-4BAB-B4BF-1FD6E5C215F7}" presName="tx1" presStyleLbl="revTx" presStyleIdx="2" presStyleCnt="3"/>
      <dgm:spPr/>
    </dgm:pt>
    <dgm:pt modelId="{C40FEC4E-AADE-472F-815D-5C0A7A2D3FE1}" type="pres">
      <dgm:prSet presAssocID="{B0FC25CE-392C-4BAB-B4BF-1FD6E5C215F7}" presName="vert1" presStyleCnt="0"/>
      <dgm:spPr/>
    </dgm:pt>
  </dgm:ptLst>
  <dgm:cxnLst>
    <dgm:cxn modelId="{DE1D4B02-FFEB-45F9-A07B-5D2EA6EF2FE0}" srcId="{92FA1170-49E6-4D29-BC34-8EDED136E2E1}" destId="{E51E2957-D41C-4A96-8BFF-1110EBD9F404}" srcOrd="0" destOrd="0" parTransId="{0AAF8C43-3081-45BF-B094-E099F6E31911}" sibTransId="{FB4EA752-0E51-4C36-8329-41EEC862365D}"/>
    <dgm:cxn modelId="{1B51160A-38C5-43BE-A492-AFC320381FA1}" type="presOf" srcId="{B0FC25CE-392C-4BAB-B4BF-1FD6E5C215F7}" destId="{C547572B-C33C-4CD9-9DEF-7B1B0FF39B6F}" srcOrd="0" destOrd="0" presId="urn:microsoft.com/office/officeart/2008/layout/LinedList"/>
    <dgm:cxn modelId="{B4E68822-FB62-4FEE-9B12-4C7266EB75C1}" type="presOf" srcId="{92FA1170-49E6-4D29-BC34-8EDED136E2E1}" destId="{52797D82-FD85-4565-9EC1-776B399C21FE}" srcOrd="0" destOrd="0" presId="urn:microsoft.com/office/officeart/2008/layout/LinedList"/>
    <dgm:cxn modelId="{CA5A9465-B3AE-4B67-A095-6253C1786F59}" type="presOf" srcId="{847CD879-C52B-4088-8ACA-F70264B616E9}" destId="{F73EDCBB-67C4-47E5-8749-35CB52B99693}" srcOrd="0" destOrd="0" presId="urn:microsoft.com/office/officeart/2008/layout/LinedList"/>
    <dgm:cxn modelId="{531E5482-C586-45ED-9A44-76A709FDC54C}" type="presOf" srcId="{E51E2957-D41C-4A96-8BFF-1110EBD9F404}" destId="{985A0118-73FD-4551-8687-93B71FAC4975}" srcOrd="0" destOrd="0" presId="urn:microsoft.com/office/officeart/2008/layout/LinedList"/>
    <dgm:cxn modelId="{2E718D9A-E28C-4EC1-B1D1-09B53FCBC982}" srcId="{92FA1170-49E6-4D29-BC34-8EDED136E2E1}" destId="{B0FC25CE-392C-4BAB-B4BF-1FD6E5C215F7}" srcOrd="2" destOrd="0" parTransId="{52234160-E4B3-4457-978D-0F3CC75C9DA9}" sibTransId="{59C98EE2-5252-45C8-8D66-1603F9C57F7D}"/>
    <dgm:cxn modelId="{3D1102B7-1219-41CE-A070-FD5DE215E286}" srcId="{92FA1170-49E6-4D29-BC34-8EDED136E2E1}" destId="{847CD879-C52B-4088-8ACA-F70264B616E9}" srcOrd="1" destOrd="0" parTransId="{00001CED-9F72-4EC7-BC6B-5EAA48E96362}" sibTransId="{7E1DC4A4-336E-4E6B-B30D-0634D84C41CD}"/>
    <dgm:cxn modelId="{B5DDA88A-C955-4291-B3A6-BA57CCEA8DED}" type="presParOf" srcId="{52797D82-FD85-4565-9EC1-776B399C21FE}" destId="{CB9C4DE6-790C-4E05-94EE-39EC18F15AD2}" srcOrd="0" destOrd="0" presId="urn:microsoft.com/office/officeart/2008/layout/LinedList"/>
    <dgm:cxn modelId="{D6491ABB-7CC3-4B42-8382-1DE42EC71126}" type="presParOf" srcId="{52797D82-FD85-4565-9EC1-776B399C21FE}" destId="{01638BAA-736F-496B-8A19-C19938C3B041}" srcOrd="1" destOrd="0" presId="urn:microsoft.com/office/officeart/2008/layout/LinedList"/>
    <dgm:cxn modelId="{1128DCCF-B34E-4674-A3AC-B9E4D7D99FCD}" type="presParOf" srcId="{01638BAA-736F-496B-8A19-C19938C3B041}" destId="{985A0118-73FD-4551-8687-93B71FAC4975}" srcOrd="0" destOrd="0" presId="urn:microsoft.com/office/officeart/2008/layout/LinedList"/>
    <dgm:cxn modelId="{E74C6CE7-4112-47E3-BF77-BACAD7F2F337}" type="presParOf" srcId="{01638BAA-736F-496B-8A19-C19938C3B041}" destId="{AD713B3E-1729-4D37-9517-EFDA695EDDB6}" srcOrd="1" destOrd="0" presId="urn:microsoft.com/office/officeart/2008/layout/LinedList"/>
    <dgm:cxn modelId="{F112DE1A-F1F6-4F44-AED7-B1D36267B004}" type="presParOf" srcId="{52797D82-FD85-4565-9EC1-776B399C21FE}" destId="{EE110778-9D84-4ADD-B687-C46E342FAD43}" srcOrd="2" destOrd="0" presId="urn:microsoft.com/office/officeart/2008/layout/LinedList"/>
    <dgm:cxn modelId="{50BB863C-A487-4984-96EF-0F8FAC6209D2}" type="presParOf" srcId="{52797D82-FD85-4565-9EC1-776B399C21FE}" destId="{7E2AB34D-6113-4962-90A1-D4CFB4B1C4F1}" srcOrd="3" destOrd="0" presId="urn:microsoft.com/office/officeart/2008/layout/LinedList"/>
    <dgm:cxn modelId="{72E9D29D-BE31-4DFB-8FC3-10246174513B}" type="presParOf" srcId="{7E2AB34D-6113-4962-90A1-D4CFB4B1C4F1}" destId="{F73EDCBB-67C4-47E5-8749-35CB52B99693}" srcOrd="0" destOrd="0" presId="urn:microsoft.com/office/officeart/2008/layout/LinedList"/>
    <dgm:cxn modelId="{FCA3DD5A-E301-4106-B61E-4CEC15A18E08}" type="presParOf" srcId="{7E2AB34D-6113-4962-90A1-D4CFB4B1C4F1}" destId="{AC066D11-4032-4D03-B215-C706F8DF9545}" srcOrd="1" destOrd="0" presId="urn:microsoft.com/office/officeart/2008/layout/LinedList"/>
    <dgm:cxn modelId="{D8FE1EE3-1029-465E-A1C3-C07A4D633BE9}" type="presParOf" srcId="{52797D82-FD85-4565-9EC1-776B399C21FE}" destId="{1614377A-93D6-4CC4-BD68-A2C5CC531DDD}" srcOrd="4" destOrd="0" presId="urn:microsoft.com/office/officeart/2008/layout/LinedList"/>
    <dgm:cxn modelId="{CEE24793-8600-4FAD-9B63-BF1DD7505710}" type="presParOf" srcId="{52797D82-FD85-4565-9EC1-776B399C21FE}" destId="{0444FFDA-8146-4ECF-A1E0-0E4DBA490A16}" srcOrd="5" destOrd="0" presId="urn:microsoft.com/office/officeart/2008/layout/LinedList"/>
    <dgm:cxn modelId="{10BC082D-DC57-4B59-83BD-D0B7B002881F}" type="presParOf" srcId="{0444FFDA-8146-4ECF-A1E0-0E4DBA490A16}" destId="{C547572B-C33C-4CD9-9DEF-7B1B0FF39B6F}" srcOrd="0" destOrd="0" presId="urn:microsoft.com/office/officeart/2008/layout/LinedList"/>
    <dgm:cxn modelId="{09BD272F-8410-413E-AF5A-ED6AA1CB8239}" type="presParOf" srcId="{0444FFDA-8146-4ECF-A1E0-0E4DBA490A16}" destId="{C40FEC4E-AADE-472F-815D-5C0A7A2D3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9ADB-9709-4879-A8FB-5FA72F1FA00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01AED5-2773-4BF8-977D-029EF0F6AB61}">
      <dgm:prSet/>
      <dgm:spPr/>
      <dgm:t>
        <a:bodyPr/>
        <a:lstStyle/>
        <a:p>
          <a:pPr rtl="0"/>
          <a:r>
            <a:rPr lang="en-US" dirty="0"/>
            <a:t>Software Engineering requires frequent collaboration, communication, patience, and organization</a:t>
          </a:r>
          <a:r>
            <a:rPr lang="en-US" dirty="0">
              <a:latin typeface="Arial" panose="020B0604020202020204"/>
            </a:rPr>
            <a:t> among all members of a team</a:t>
          </a:r>
          <a:endParaRPr lang="en-US" dirty="0"/>
        </a:p>
      </dgm:t>
    </dgm:pt>
    <dgm:pt modelId="{79F83A63-A68B-46B3-BD4F-7C251BA54671}" type="parTrans" cxnId="{FF05E287-95BD-4591-A737-773C0D0C9691}">
      <dgm:prSet/>
      <dgm:spPr/>
      <dgm:t>
        <a:bodyPr/>
        <a:lstStyle/>
        <a:p>
          <a:endParaRPr lang="en-US"/>
        </a:p>
      </dgm:t>
    </dgm:pt>
    <dgm:pt modelId="{8EB45A53-AE72-4F94-BBDB-2F5936955A11}" type="sibTrans" cxnId="{FF05E287-95BD-4591-A737-773C0D0C9691}">
      <dgm:prSet/>
      <dgm:spPr/>
      <dgm:t>
        <a:bodyPr/>
        <a:lstStyle/>
        <a:p>
          <a:endParaRPr lang="en-US"/>
        </a:p>
      </dgm:t>
    </dgm:pt>
    <dgm:pt modelId="{91023B60-ED6C-4B50-87B8-A2882F146CBB}">
      <dgm:prSet/>
      <dgm:spPr/>
      <dgm:t>
        <a:bodyPr/>
        <a:lstStyle/>
        <a:p>
          <a:pPr rtl="0"/>
          <a:r>
            <a:rPr lang="en-US" dirty="0"/>
            <a:t>A successful execution of an idea or project is not as important as </a:t>
          </a:r>
          <a:r>
            <a:rPr lang="en-US" dirty="0">
              <a:latin typeface="Arial" panose="020B0604020202020204"/>
            </a:rPr>
            <a:t>having a consistent output</a:t>
          </a:r>
          <a:endParaRPr lang="en-US" dirty="0"/>
        </a:p>
      </dgm:t>
    </dgm:pt>
    <dgm:pt modelId="{C94FD9BB-1CFE-41DC-A78F-AF27A5B34470}" type="parTrans" cxnId="{D3102DBE-21B8-48C0-A5B5-33DFB245FAD2}">
      <dgm:prSet/>
      <dgm:spPr/>
      <dgm:t>
        <a:bodyPr/>
        <a:lstStyle/>
        <a:p>
          <a:endParaRPr lang="en-US"/>
        </a:p>
      </dgm:t>
    </dgm:pt>
    <dgm:pt modelId="{3B908649-C5FE-4ADD-BB1E-95B18E3E659F}" type="sibTrans" cxnId="{D3102DBE-21B8-48C0-A5B5-33DFB245FAD2}">
      <dgm:prSet/>
      <dgm:spPr/>
      <dgm:t>
        <a:bodyPr/>
        <a:lstStyle/>
        <a:p>
          <a:endParaRPr lang="en-US"/>
        </a:p>
      </dgm:t>
    </dgm:pt>
    <dgm:pt modelId="{5BF8F044-D137-4FAF-917A-41224121C6F8}">
      <dgm:prSet/>
      <dgm:spPr/>
      <dgm:t>
        <a:bodyPr/>
        <a:lstStyle/>
        <a:p>
          <a:pPr rtl="0"/>
          <a:r>
            <a:rPr lang="en-US" dirty="0"/>
            <a:t>Performance can be negatively affected by a number of different variables</a:t>
          </a:r>
          <a:r>
            <a:rPr lang="en-US" dirty="0">
              <a:latin typeface="Arial" panose="020B0604020202020204"/>
            </a:rPr>
            <a:t>, including environmental hazards, robot-related bugs, or human error</a:t>
          </a:r>
          <a:endParaRPr lang="en-US" dirty="0"/>
        </a:p>
      </dgm:t>
    </dgm:pt>
    <dgm:pt modelId="{851429C4-09C2-41CB-9B8C-CEE896681B06}" type="parTrans" cxnId="{FDD0C47E-708F-49D5-A7BE-34D667A99B3A}">
      <dgm:prSet/>
      <dgm:spPr/>
      <dgm:t>
        <a:bodyPr/>
        <a:lstStyle/>
        <a:p>
          <a:endParaRPr lang="en-US"/>
        </a:p>
      </dgm:t>
    </dgm:pt>
    <dgm:pt modelId="{A9BB0BD1-8E03-42FA-A3B0-174907B89D74}" type="sibTrans" cxnId="{FDD0C47E-708F-49D5-A7BE-34D667A99B3A}">
      <dgm:prSet/>
      <dgm:spPr/>
      <dgm:t>
        <a:bodyPr/>
        <a:lstStyle/>
        <a:p>
          <a:endParaRPr lang="en-US"/>
        </a:p>
      </dgm:t>
    </dgm:pt>
    <dgm:pt modelId="{9AAB2E97-7A50-4295-884C-F652AC4B6401}">
      <dgm:prSet/>
      <dgm:spPr/>
      <dgm:t>
        <a:bodyPr/>
        <a:lstStyle/>
        <a:p>
          <a:r>
            <a:rPr lang="en-US" dirty="0"/>
            <a:t>Frequent testing during the process of development is a necessity in order to see if your current work presents unforeseen problems</a:t>
          </a:r>
        </a:p>
      </dgm:t>
    </dgm:pt>
    <dgm:pt modelId="{A6E1A562-B48C-481A-BBB4-958955320866}" type="parTrans" cxnId="{D78CFF29-2D87-418E-BAB3-72B2DBEC133E}">
      <dgm:prSet/>
      <dgm:spPr/>
      <dgm:t>
        <a:bodyPr/>
        <a:lstStyle/>
        <a:p>
          <a:endParaRPr lang="en-US"/>
        </a:p>
      </dgm:t>
    </dgm:pt>
    <dgm:pt modelId="{7229938A-798E-4AED-B748-19E7EF9076B2}" type="sibTrans" cxnId="{D78CFF29-2D87-418E-BAB3-72B2DBEC133E}">
      <dgm:prSet/>
      <dgm:spPr/>
      <dgm:t>
        <a:bodyPr/>
        <a:lstStyle/>
        <a:p>
          <a:endParaRPr lang="en-US"/>
        </a:p>
      </dgm:t>
    </dgm:pt>
    <dgm:pt modelId="{5116B78C-8F50-44B9-B7C3-4550CB1CBBC8}" type="pres">
      <dgm:prSet presAssocID="{40149ADB-9709-4879-A8FB-5FA72F1FA009}" presName="vert0" presStyleCnt="0">
        <dgm:presLayoutVars>
          <dgm:dir/>
          <dgm:animOne val="branch"/>
          <dgm:animLvl val="lvl"/>
        </dgm:presLayoutVars>
      </dgm:prSet>
      <dgm:spPr/>
    </dgm:pt>
    <dgm:pt modelId="{6D3E38DC-B462-4A67-8FDD-62BB78BF76A8}" type="pres">
      <dgm:prSet presAssocID="{EE01AED5-2773-4BF8-977D-029EF0F6AB61}" presName="thickLine" presStyleLbl="alignNode1" presStyleIdx="0" presStyleCnt="4"/>
      <dgm:spPr/>
    </dgm:pt>
    <dgm:pt modelId="{0528E345-D0FB-44B4-B2AC-B0646DCEC534}" type="pres">
      <dgm:prSet presAssocID="{EE01AED5-2773-4BF8-977D-029EF0F6AB61}" presName="horz1" presStyleCnt="0"/>
      <dgm:spPr/>
    </dgm:pt>
    <dgm:pt modelId="{22A52D88-6182-4D21-82AF-3093997ADACE}" type="pres">
      <dgm:prSet presAssocID="{EE01AED5-2773-4BF8-977D-029EF0F6AB61}" presName="tx1" presStyleLbl="revTx" presStyleIdx="0" presStyleCnt="4"/>
      <dgm:spPr/>
    </dgm:pt>
    <dgm:pt modelId="{5C3BF17B-94D8-426A-9B0F-6E9C7D1092EF}" type="pres">
      <dgm:prSet presAssocID="{EE01AED5-2773-4BF8-977D-029EF0F6AB61}" presName="vert1" presStyleCnt="0"/>
      <dgm:spPr/>
    </dgm:pt>
    <dgm:pt modelId="{9942CBD7-A227-4893-B38F-B8886DAE7D86}" type="pres">
      <dgm:prSet presAssocID="{91023B60-ED6C-4B50-87B8-A2882F146CBB}" presName="thickLine" presStyleLbl="alignNode1" presStyleIdx="1" presStyleCnt="4"/>
      <dgm:spPr/>
    </dgm:pt>
    <dgm:pt modelId="{D0B8AF07-05BF-45D7-AC3C-C080EE05DAAA}" type="pres">
      <dgm:prSet presAssocID="{91023B60-ED6C-4B50-87B8-A2882F146CBB}" presName="horz1" presStyleCnt="0"/>
      <dgm:spPr/>
    </dgm:pt>
    <dgm:pt modelId="{AC998C78-8687-437B-B5BB-59CF852FB755}" type="pres">
      <dgm:prSet presAssocID="{91023B60-ED6C-4B50-87B8-A2882F146CBB}" presName="tx1" presStyleLbl="revTx" presStyleIdx="1" presStyleCnt="4"/>
      <dgm:spPr/>
    </dgm:pt>
    <dgm:pt modelId="{B0D9D2BF-8D7E-440E-A266-AF478421FC66}" type="pres">
      <dgm:prSet presAssocID="{91023B60-ED6C-4B50-87B8-A2882F146CBB}" presName="vert1" presStyleCnt="0"/>
      <dgm:spPr/>
    </dgm:pt>
    <dgm:pt modelId="{E984950E-8EFA-41B6-B4B2-EDACDB7AE38A}" type="pres">
      <dgm:prSet presAssocID="{5BF8F044-D137-4FAF-917A-41224121C6F8}" presName="thickLine" presStyleLbl="alignNode1" presStyleIdx="2" presStyleCnt="4"/>
      <dgm:spPr/>
    </dgm:pt>
    <dgm:pt modelId="{18EBB304-F823-47B0-9B65-5D1DE84E829D}" type="pres">
      <dgm:prSet presAssocID="{5BF8F044-D137-4FAF-917A-41224121C6F8}" presName="horz1" presStyleCnt="0"/>
      <dgm:spPr/>
    </dgm:pt>
    <dgm:pt modelId="{2DB663E6-B8CC-434D-AA38-68492407F1F5}" type="pres">
      <dgm:prSet presAssocID="{5BF8F044-D137-4FAF-917A-41224121C6F8}" presName="tx1" presStyleLbl="revTx" presStyleIdx="2" presStyleCnt="4"/>
      <dgm:spPr/>
    </dgm:pt>
    <dgm:pt modelId="{63E71BFD-B807-4618-8C11-DB75E7B9FFBE}" type="pres">
      <dgm:prSet presAssocID="{5BF8F044-D137-4FAF-917A-41224121C6F8}" presName="vert1" presStyleCnt="0"/>
      <dgm:spPr/>
    </dgm:pt>
    <dgm:pt modelId="{5DDB0094-C8C2-4751-BF9C-0F7386DB90D2}" type="pres">
      <dgm:prSet presAssocID="{9AAB2E97-7A50-4295-884C-F652AC4B6401}" presName="thickLine" presStyleLbl="alignNode1" presStyleIdx="3" presStyleCnt="4"/>
      <dgm:spPr/>
    </dgm:pt>
    <dgm:pt modelId="{393FAA83-6D95-4CE4-B60A-03ABA62D569D}" type="pres">
      <dgm:prSet presAssocID="{9AAB2E97-7A50-4295-884C-F652AC4B6401}" presName="horz1" presStyleCnt="0"/>
      <dgm:spPr/>
    </dgm:pt>
    <dgm:pt modelId="{B62771D8-1BFD-4F79-A925-47A15A205C86}" type="pres">
      <dgm:prSet presAssocID="{9AAB2E97-7A50-4295-884C-F652AC4B6401}" presName="tx1" presStyleLbl="revTx" presStyleIdx="3" presStyleCnt="4"/>
      <dgm:spPr/>
    </dgm:pt>
    <dgm:pt modelId="{9557FDE3-C37B-49AE-9BA4-A6CB47184033}" type="pres">
      <dgm:prSet presAssocID="{9AAB2E97-7A50-4295-884C-F652AC4B6401}" presName="vert1" presStyleCnt="0"/>
      <dgm:spPr/>
    </dgm:pt>
  </dgm:ptLst>
  <dgm:cxnLst>
    <dgm:cxn modelId="{D874E41A-5091-4239-A0DE-D3780963D262}" type="presOf" srcId="{EE01AED5-2773-4BF8-977D-029EF0F6AB61}" destId="{22A52D88-6182-4D21-82AF-3093997ADACE}" srcOrd="0" destOrd="0" presId="urn:microsoft.com/office/officeart/2008/layout/LinedList"/>
    <dgm:cxn modelId="{D78CFF29-2D87-418E-BAB3-72B2DBEC133E}" srcId="{40149ADB-9709-4879-A8FB-5FA72F1FA009}" destId="{9AAB2E97-7A50-4295-884C-F652AC4B6401}" srcOrd="3" destOrd="0" parTransId="{A6E1A562-B48C-481A-BBB4-958955320866}" sibTransId="{7229938A-798E-4AED-B748-19E7EF9076B2}"/>
    <dgm:cxn modelId="{4544C55C-8A2B-4DD2-ADDC-0C790EEA3ADC}" type="presOf" srcId="{40149ADB-9709-4879-A8FB-5FA72F1FA009}" destId="{5116B78C-8F50-44B9-B7C3-4550CB1CBBC8}" srcOrd="0" destOrd="0" presId="urn:microsoft.com/office/officeart/2008/layout/LinedList"/>
    <dgm:cxn modelId="{5662016E-F0F8-4683-BD1A-B6DD106D6790}" type="presOf" srcId="{5BF8F044-D137-4FAF-917A-41224121C6F8}" destId="{2DB663E6-B8CC-434D-AA38-68492407F1F5}" srcOrd="0" destOrd="0" presId="urn:microsoft.com/office/officeart/2008/layout/LinedList"/>
    <dgm:cxn modelId="{FDD0C47E-708F-49D5-A7BE-34D667A99B3A}" srcId="{40149ADB-9709-4879-A8FB-5FA72F1FA009}" destId="{5BF8F044-D137-4FAF-917A-41224121C6F8}" srcOrd="2" destOrd="0" parTransId="{851429C4-09C2-41CB-9B8C-CEE896681B06}" sibTransId="{A9BB0BD1-8E03-42FA-A3B0-174907B89D74}"/>
    <dgm:cxn modelId="{FF05E287-95BD-4591-A737-773C0D0C9691}" srcId="{40149ADB-9709-4879-A8FB-5FA72F1FA009}" destId="{EE01AED5-2773-4BF8-977D-029EF0F6AB61}" srcOrd="0" destOrd="0" parTransId="{79F83A63-A68B-46B3-BD4F-7C251BA54671}" sibTransId="{8EB45A53-AE72-4F94-BBDB-2F5936955A11}"/>
    <dgm:cxn modelId="{A33CD1AF-17FE-437C-8B92-70551FB01405}" type="presOf" srcId="{91023B60-ED6C-4B50-87B8-A2882F146CBB}" destId="{AC998C78-8687-437B-B5BB-59CF852FB755}" srcOrd="0" destOrd="0" presId="urn:microsoft.com/office/officeart/2008/layout/LinedList"/>
    <dgm:cxn modelId="{D3102DBE-21B8-48C0-A5B5-33DFB245FAD2}" srcId="{40149ADB-9709-4879-A8FB-5FA72F1FA009}" destId="{91023B60-ED6C-4B50-87B8-A2882F146CBB}" srcOrd="1" destOrd="0" parTransId="{C94FD9BB-1CFE-41DC-A78F-AF27A5B34470}" sibTransId="{3B908649-C5FE-4ADD-BB1E-95B18E3E659F}"/>
    <dgm:cxn modelId="{83E058EA-9FC8-4FFD-959E-565BABD948CD}" type="presOf" srcId="{9AAB2E97-7A50-4295-884C-F652AC4B6401}" destId="{B62771D8-1BFD-4F79-A925-47A15A205C86}" srcOrd="0" destOrd="0" presId="urn:microsoft.com/office/officeart/2008/layout/LinedList"/>
    <dgm:cxn modelId="{990A5678-3164-4DB4-907A-565078937D62}" type="presParOf" srcId="{5116B78C-8F50-44B9-B7C3-4550CB1CBBC8}" destId="{6D3E38DC-B462-4A67-8FDD-62BB78BF76A8}" srcOrd="0" destOrd="0" presId="urn:microsoft.com/office/officeart/2008/layout/LinedList"/>
    <dgm:cxn modelId="{458AB193-9D1A-4312-937E-7068BA704DA6}" type="presParOf" srcId="{5116B78C-8F50-44B9-B7C3-4550CB1CBBC8}" destId="{0528E345-D0FB-44B4-B2AC-B0646DCEC534}" srcOrd="1" destOrd="0" presId="urn:microsoft.com/office/officeart/2008/layout/LinedList"/>
    <dgm:cxn modelId="{9EB6C7A2-C912-4B09-AAAB-5CF3487EB4F5}" type="presParOf" srcId="{0528E345-D0FB-44B4-B2AC-B0646DCEC534}" destId="{22A52D88-6182-4D21-82AF-3093997ADACE}" srcOrd="0" destOrd="0" presId="urn:microsoft.com/office/officeart/2008/layout/LinedList"/>
    <dgm:cxn modelId="{25A35AA1-8AB1-4C0C-967F-5C20928ED6DA}" type="presParOf" srcId="{0528E345-D0FB-44B4-B2AC-B0646DCEC534}" destId="{5C3BF17B-94D8-426A-9B0F-6E9C7D1092EF}" srcOrd="1" destOrd="0" presId="urn:microsoft.com/office/officeart/2008/layout/LinedList"/>
    <dgm:cxn modelId="{75E9F444-04B6-479B-8082-6B5187EE3F73}" type="presParOf" srcId="{5116B78C-8F50-44B9-B7C3-4550CB1CBBC8}" destId="{9942CBD7-A227-4893-B38F-B8886DAE7D86}" srcOrd="2" destOrd="0" presId="urn:microsoft.com/office/officeart/2008/layout/LinedList"/>
    <dgm:cxn modelId="{11FA51D4-1B63-417B-87C1-F41780BF832B}" type="presParOf" srcId="{5116B78C-8F50-44B9-B7C3-4550CB1CBBC8}" destId="{D0B8AF07-05BF-45D7-AC3C-C080EE05DAAA}" srcOrd="3" destOrd="0" presId="urn:microsoft.com/office/officeart/2008/layout/LinedList"/>
    <dgm:cxn modelId="{334EDA7B-8681-4BED-B0AB-A6FBEEACC12F}" type="presParOf" srcId="{D0B8AF07-05BF-45D7-AC3C-C080EE05DAAA}" destId="{AC998C78-8687-437B-B5BB-59CF852FB755}" srcOrd="0" destOrd="0" presId="urn:microsoft.com/office/officeart/2008/layout/LinedList"/>
    <dgm:cxn modelId="{2780D6CD-32F9-4EB0-8755-D5AA2A361CDE}" type="presParOf" srcId="{D0B8AF07-05BF-45D7-AC3C-C080EE05DAAA}" destId="{B0D9D2BF-8D7E-440E-A266-AF478421FC66}" srcOrd="1" destOrd="0" presId="urn:microsoft.com/office/officeart/2008/layout/LinedList"/>
    <dgm:cxn modelId="{BEC22FF3-72F6-4A75-8862-1EA7DDD12A57}" type="presParOf" srcId="{5116B78C-8F50-44B9-B7C3-4550CB1CBBC8}" destId="{E984950E-8EFA-41B6-B4B2-EDACDB7AE38A}" srcOrd="4" destOrd="0" presId="urn:microsoft.com/office/officeart/2008/layout/LinedList"/>
    <dgm:cxn modelId="{C3FB758E-735A-4311-B3AD-ABBF358D79CE}" type="presParOf" srcId="{5116B78C-8F50-44B9-B7C3-4550CB1CBBC8}" destId="{18EBB304-F823-47B0-9B65-5D1DE84E829D}" srcOrd="5" destOrd="0" presId="urn:microsoft.com/office/officeart/2008/layout/LinedList"/>
    <dgm:cxn modelId="{75069595-0374-42DE-AABE-4E87BB506361}" type="presParOf" srcId="{18EBB304-F823-47B0-9B65-5D1DE84E829D}" destId="{2DB663E6-B8CC-434D-AA38-68492407F1F5}" srcOrd="0" destOrd="0" presId="urn:microsoft.com/office/officeart/2008/layout/LinedList"/>
    <dgm:cxn modelId="{3A1615A2-3A17-4DA4-B769-56AB3E2F1FD9}" type="presParOf" srcId="{18EBB304-F823-47B0-9B65-5D1DE84E829D}" destId="{63E71BFD-B807-4618-8C11-DB75E7B9FFBE}" srcOrd="1" destOrd="0" presId="urn:microsoft.com/office/officeart/2008/layout/LinedList"/>
    <dgm:cxn modelId="{EA3B2C88-4FD7-491A-B8D8-FCCEB5FD1147}" type="presParOf" srcId="{5116B78C-8F50-44B9-B7C3-4550CB1CBBC8}" destId="{5DDB0094-C8C2-4751-BF9C-0F7386DB90D2}" srcOrd="6" destOrd="0" presId="urn:microsoft.com/office/officeart/2008/layout/LinedList"/>
    <dgm:cxn modelId="{2BAE9B2C-2EE1-42B9-9BBF-8583CB572605}" type="presParOf" srcId="{5116B78C-8F50-44B9-B7C3-4550CB1CBBC8}" destId="{393FAA83-6D95-4CE4-B60A-03ABA62D569D}" srcOrd="7" destOrd="0" presId="urn:microsoft.com/office/officeart/2008/layout/LinedList"/>
    <dgm:cxn modelId="{5078787B-BAF7-4190-9F09-D3EEE0B30E3F}" type="presParOf" srcId="{393FAA83-6D95-4CE4-B60A-03ABA62D569D}" destId="{B62771D8-1BFD-4F79-A925-47A15A205C86}" srcOrd="0" destOrd="0" presId="urn:microsoft.com/office/officeart/2008/layout/LinedList"/>
    <dgm:cxn modelId="{F8187813-1C7B-47E2-A235-FBEA4AD4FC18}" type="presParOf" srcId="{393FAA83-6D95-4CE4-B60A-03ABA62D569D}" destId="{9557FDE3-C37B-49AE-9BA4-A6CB471840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B0B9E-149A-4783-B639-D64CFB2E03AD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61E39-B283-4B07-AE58-A5B089C0B8EC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6BEE0-8C07-403F-97E9-D13A506C885C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frictionless surface on which we had tested the robot had presented inconsistencies in</a:t>
          </a:r>
          <a:r>
            <a:rPr lang="en-US" sz="1500" kern="1200" dirty="0">
              <a:latin typeface="Arial" panose="020B0604020202020204"/>
            </a:rPr>
            <a:t> its </a:t>
          </a:r>
          <a:r>
            <a:rPr lang="en-US" sz="1500" kern="1200" dirty="0"/>
            <a:t>performance.</a:t>
          </a:r>
        </a:p>
      </dsp:txBody>
      <dsp:txXfrm>
        <a:off x="1754920" y="649"/>
        <a:ext cx="4134765" cy="1519412"/>
      </dsp:txXfrm>
    </dsp:sp>
    <dsp:sp modelId="{62F5F9BD-010C-4DA4-B14A-1C50A82B9187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FA776-6504-41E4-904D-0090A1FC9E96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2496-E1A6-42EF-9F24-8162D776D8AD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/>
            </a:rPr>
            <a:t>Outputs of the</a:t>
          </a:r>
          <a:r>
            <a:rPr lang="en-US" sz="1500" kern="1200" dirty="0"/>
            <a:t> Sphero Robot would differ despite the block code and setup remaining the same. We believe this to be caused</a:t>
          </a:r>
          <a:r>
            <a:rPr lang="en-US" sz="1500" kern="1200" dirty="0">
              <a:latin typeface="Arial" panose="020B0604020202020204"/>
            </a:rPr>
            <a:t> by </a:t>
          </a:r>
          <a:r>
            <a:rPr lang="en-US" sz="1500" kern="1200" dirty="0"/>
            <a:t>the battery life of the robot</a:t>
          </a:r>
          <a:r>
            <a:rPr lang="en-US" sz="1500" kern="1200" dirty="0">
              <a:latin typeface="Arial" panose="020B0604020202020204"/>
            </a:rPr>
            <a:t> dropping beyond a certain threshold</a:t>
          </a:r>
          <a:endParaRPr lang="en-US" sz="1500" kern="1200" dirty="0"/>
        </a:p>
      </dsp:txBody>
      <dsp:txXfrm>
        <a:off x="1754920" y="1899914"/>
        <a:ext cx="4134765" cy="1519412"/>
      </dsp:txXfrm>
    </dsp:sp>
    <dsp:sp modelId="{07D867CC-AF00-446A-96D6-B9B6DE571567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9A78B-9D8F-4A7A-92CF-1058D084775C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E4C66-BE48-45F7-AADC-DD4E29869EE7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Team member's schedules were often conflicted with one another, leading to difficulty meeting up</a:t>
          </a:r>
          <a:r>
            <a:rPr lang="en-US" sz="1500" kern="1200" dirty="0">
              <a:latin typeface="Arial" panose="020B0604020202020204"/>
            </a:rPr>
            <a:t> and communication ideas with one another</a:t>
          </a:r>
          <a:endParaRPr lang="en-US" sz="1500" kern="1200" dirty="0"/>
        </a:p>
      </dsp:txBody>
      <dsp:txXfrm>
        <a:off x="1754920" y="3799179"/>
        <a:ext cx="4134765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C4DE6-790C-4E05-94EE-39EC18F15AD2}">
      <dsp:nvSpPr>
        <dsp:cNvPr id="0" name=""/>
        <dsp:cNvSpPr/>
      </dsp:nvSpPr>
      <dsp:spPr>
        <a:xfrm>
          <a:off x="0" y="2575"/>
          <a:ext cx="4482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A0118-73FD-4551-8687-93B71FAC4975}">
      <dsp:nvSpPr>
        <dsp:cNvPr id="0" name=""/>
        <dsp:cNvSpPr/>
      </dsp:nvSpPr>
      <dsp:spPr>
        <a:xfrm>
          <a:off x="0" y="2575"/>
          <a:ext cx="4482630" cy="175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>
              <a:solidFill>
                <a:schemeClr val="tx1"/>
              </a:solidFill>
            </a:rPr>
            <a:t>Anthony:</a:t>
          </a:r>
          <a:r>
            <a:rPr lang="en-US" sz="2000" kern="1200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sz="2000" i="0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Algorithm Design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Test Table Documentation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System Design Document Management</a:t>
          </a:r>
          <a:endParaRPr lang="en-US" sz="2000" i="1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0" y="2575"/>
        <a:ext cx="4482630" cy="1756178"/>
      </dsp:txXfrm>
    </dsp:sp>
    <dsp:sp modelId="{EE110778-9D84-4ADD-B687-C46E342FAD43}">
      <dsp:nvSpPr>
        <dsp:cNvPr id="0" name=""/>
        <dsp:cNvSpPr/>
      </dsp:nvSpPr>
      <dsp:spPr>
        <a:xfrm>
          <a:off x="0" y="1758753"/>
          <a:ext cx="44826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EDCBB-67C4-47E5-8749-35CB52B99693}">
      <dsp:nvSpPr>
        <dsp:cNvPr id="0" name=""/>
        <dsp:cNvSpPr/>
      </dsp:nvSpPr>
      <dsp:spPr>
        <a:xfrm>
          <a:off x="0" y="1758753"/>
          <a:ext cx="4482630" cy="175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Sean:</a:t>
          </a:r>
          <a:r>
            <a:rPr lang="en-US" sz="2000" kern="1200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sz="2000" i="0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Algorithm Design, Flowchart Design, Test Table Documentation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Sensor Data Analysis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Staffing Plan Coordinator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Videographer, System Design Document Management</a:t>
          </a:r>
          <a:endParaRPr lang="en-US" sz="2000" i="1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0" y="1758753"/>
        <a:ext cx="4482630" cy="1756178"/>
      </dsp:txXfrm>
    </dsp:sp>
    <dsp:sp modelId="{1614377A-93D6-4CC4-BD68-A2C5CC531DDD}">
      <dsp:nvSpPr>
        <dsp:cNvPr id="0" name=""/>
        <dsp:cNvSpPr/>
      </dsp:nvSpPr>
      <dsp:spPr>
        <a:xfrm>
          <a:off x="0" y="3514931"/>
          <a:ext cx="44826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7572B-C33C-4CD9-9DEF-7B1B0FF39B6F}">
      <dsp:nvSpPr>
        <dsp:cNvPr id="0" name=""/>
        <dsp:cNvSpPr/>
      </dsp:nvSpPr>
      <dsp:spPr>
        <a:xfrm>
          <a:off x="0" y="3514931"/>
          <a:ext cx="4482630" cy="175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Manar:</a:t>
          </a:r>
          <a:r>
            <a:rPr lang="en-US" sz="2000" kern="1200" dirty="0">
              <a:solidFill>
                <a:schemeClr val="tx1">
                  <a:lumMod val="85000"/>
                </a:schemeClr>
              </a:solidFill>
            </a:rPr>
            <a:t> </a:t>
          </a:r>
          <a:r>
            <a:rPr lang="en-US" sz="2000" i="0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Programming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Flowchart Design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Videographer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</a:rPr>
            <a:t>, </a:t>
          </a:r>
          <a:r>
            <a:rPr lang="en-US" sz="2000" i="1" kern="1200" dirty="0">
              <a:solidFill>
                <a:schemeClr val="tx1">
                  <a:lumMod val="85000"/>
                </a:schemeClr>
              </a:solidFill>
              <a:latin typeface="Arial" panose="020B0604020202020204"/>
            </a:rPr>
            <a:t>System Design Document Management</a:t>
          </a:r>
          <a:endParaRPr lang="en-US" sz="2000" i="1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0" y="3514931"/>
        <a:ext cx="4482630" cy="1756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38DC-B462-4A67-8FDD-62BB78BF76A8}">
      <dsp:nvSpPr>
        <dsp:cNvPr id="0" name=""/>
        <dsp:cNvSpPr/>
      </dsp:nvSpPr>
      <dsp:spPr>
        <a:xfrm>
          <a:off x="0" y="0"/>
          <a:ext cx="79583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A52D88-6182-4D21-82AF-3093997ADACE}">
      <dsp:nvSpPr>
        <dsp:cNvPr id="0" name=""/>
        <dsp:cNvSpPr/>
      </dsp:nvSpPr>
      <dsp:spPr>
        <a:xfrm>
          <a:off x="0" y="0"/>
          <a:ext cx="7958330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Engineering requires frequent collaboration, communication, patience, and organization</a:t>
          </a:r>
          <a:r>
            <a:rPr lang="en-US" sz="1700" kern="1200" dirty="0">
              <a:latin typeface="Arial" panose="020B0604020202020204"/>
            </a:rPr>
            <a:t> among all members of a team</a:t>
          </a:r>
          <a:endParaRPr lang="en-US" sz="1700" kern="1200" dirty="0"/>
        </a:p>
      </dsp:txBody>
      <dsp:txXfrm>
        <a:off x="0" y="0"/>
        <a:ext cx="7958330" cy="841708"/>
      </dsp:txXfrm>
    </dsp:sp>
    <dsp:sp modelId="{9942CBD7-A227-4893-B38F-B8886DAE7D86}">
      <dsp:nvSpPr>
        <dsp:cNvPr id="0" name=""/>
        <dsp:cNvSpPr/>
      </dsp:nvSpPr>
      <dsp:spPr>
        <a:xfrm>
          <a:off x="0" y="841708"/>
          <a:ext cx="79583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998C78-8687-437B-B5BB-59CF852FB755}">
      <dsp:nvSpPr>
        <dsp:cNvPr id="0" name=""/>
        <dsp:cNvSpPr/>
      </dsp:nvSpPr>
      <dsp:spPr>
        <a:xfrm>
          <a:off x="0" y="841708"/>
          <a:ext cx="7958330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successful execution of an idea or project is not as important as </a:t>
          </a:r>
          <a:r>
            <a:rPr lang="en-US" sz="1700" kern="1200" dirty="0">
              <a:latin typeface="Arial" panose="020B0604020202020204"/>
            </a:rPr>
            <a:t>having a consistent output</a:t>
          </a:r>
          <a:endParaRPr lang="en-US" sz="1700" kern="1200" dirty="0"/>
        </a:p>
      </dsp:txBody>
      <dsp:txXfrm>
        <a:off x="0" y="841708"/>
        <a:ext cx="7958330" cy="841708"/>
      </dsp:txXfrm>
    </dsp:sp>
    <dsp:sp modelId="{E984950E-8EFA-41B6-B4B2-EDACDB7AE38A}">
      <dsp:nvSpPr>
        <dsp:cNvPr id="0" name=""/>
        <dsp:cNvSpPr/>
      </dsp:nvSpPr>
      <dsp:spPr>
        <a:xfrm>
          <a:off x="0" y="1683417"/>
          <a:ext cx="79583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663E6-B8CC-434D-AA38-68492407F1F5}">
      <dsp:nvSpPr>
        <dsp:cNvPr id="0" name=""/>
        <dsp:cNvSpPr/>
      </dsp:nvSpPr>
      <dsp:spPr>
        <a:xfrm>
          <a:off x="0" y="1683417"/>
          <a:ext cx="7958330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Performance can be negatively affected by a number of different variables</a:t>
          </a:r>
          <a:r>
            <a:rPr lang="en-US" sz="1700" kern="1200" dirty="0">
              <a:latin typeface="Arial" panose="020B0604020202020204"/>
            </a:rPr>
            <a:t>, including environmental hazards, robot-related bugs, or human error</a:t>
          </a:r>
          <a:endParaRPr lang="en-US" sz="1700" kern="1200" dirty="0"/>
        </a:p>
      </dsp:txBody>
      <dsp:txXfrm>
        <a:off x="0" y="1683417"/>
        <a:ext cx="7958330" cy="841708"/>
      </dsp:txXfrm>
    </dsp:sp>
    <dsp:sp modelId="{5DDB0094-C8C2-4751-BF9C-0F7386DB90D2}">
      <dsp:nvSpPr>
        <dsp:cNvPr id="0" name=""/>
        <dsp:cNvSpPr/>
      </dsp:nvSpPr>
      <dsp:spPr>
        <a:xfrm>
          <a:off x="0" y="2525125"/>
          <a:ext cx="79583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2771D8-1BFD-4F79-A925-47A15A205C86}">
      <dsp:nvSpPr>
        <dsp:cNvPr id="0" name=""/>
        <dsp:cNvSpPr/>
      </dsp:nvSpPr>
      <dsp:spPr>
        <a:xfrm>
          <a:off x="0" y="2525125"/>
          <a:ext cx="7958330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Frequent testing during the process of development is a necessity in order to see if your current work presents unforeseen problems</a:t>
          </a:r>
        </a:p>
      </dsp:txBody>
      <dsp:txXfrm>
        <a:off x="0" y="2525125"/>
        <a:ext cx="7958330" cy="841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3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8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06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1" y="1134409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latin typeface="Times New Roman"/>
                <a:cs typeface="Calibri Light"/>
              </a:rPr>
              <a:t>Robotics Triathlon Performance Presentation</a:t>
            </a:r>
            <a:endParaRPr lang="en-US" sz="68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774" y="1688374"/>
            <a:ext cx="3439638" cy="3875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>
                <a:latin typeface="Times New Roman"/>
                <a:cs typeface="Calibri"/>
              </a:rPr>
              <a:t>By: Anthony Tucci, Sean Fritz, and Manar Elkader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70E50-1ADA-1A57-88AB-0261BFF9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68" y="1130217"/>
            <a:ext cx="3515100" cy="33136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Calibri Light"/>
              </a:rPr>
              <a:t>Throughout the project, our group was presented with several problems we needed to overcome: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305A-113A-D4FA-3309-D8A24B0E4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2932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029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67A7A6-BAF2-4381-9705-C31A83A5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4EA61F-AAFE-4370-A43B-DE1487C10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D3F6F6-DFAB-456E-80D6-AA3F841AD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30B1E48-1E93-4EE2-AFFB-8E528FDA1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A1387C-A161-4A3C-91B0-AADC4345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9CFEE1-AF86-42B8-9EC4-EDB6FC4A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80ED-7B1C-A28A-82CB-9B7120BC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787814"/>
            <a:ext cx="3473753" cy="15645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/>
                <a:cs typeface="Calibri Light"/>
              </a:rPr>
              <a:t>During project development, each team member worked a variety of different roles: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7DE7A-1CA1-47F3-9C60-E504EFD9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B478CDF-1D14-B9A5-19FE-375E2A0AE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21432"/>
              </p:ext>
            </p:extLst>
          </p:nvPr>
        </p:nvGraphicFramePr>
        <p:xfrm>
          <a:off x="6088388" y="787576"/>
          <a:ext cx="4482630" cy="527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6491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CFE-ECD1-897A-DFC6-80BFA963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2600">
                <a:latin typeface="Times New Roman"/>
                <a:cs typeface="Times New Roman"/>
              </a:rPr>
              <a:t>What has our group  learned about Software Engineering while working on this project?</a:t>
            </a:r>
            <a:endParaRPr lang="en-US" sz="26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498754C-EE13-786B-AAB6-5394EC066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38248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88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AF704-951F-5752-0723-B8F50E9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100" dirty="0">
                <a:latin typeface="Times New Roman"/>
                <a:cs typeface="Calibri Light"/>
              </a:rPr>
              <a:t>If we could redo the project, we would make the following changes: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2596-899E-EC06-38CD-BA0102A4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latin typeface="Times New Roman"/>
                <a:cs typeface="Calibri"/>
              </a:rPr>
              <a:t>Set dates ahead of time to work on the project. This would ensure that all group members were present during the crucial stages of development and testing.</a:t>
            </a:r>
          </a:p>
          <a:p>
            <a:pPr marL="342900" indent="-342900"/>
            <a:r>
              <a:rPr lang="en-US" dirty="0">
                <a:latin typeface="Times New Roman"/>
                <a:cs typeface="Calibri"/>
              </a:rPr>
              <a:t>Make use of the classroom at an earlier date to avoid a crowd of groups testing their robot last-minute.</a:t>
            </a:r>
          </a:p>
          <a:p>
            <a:pPr marL="342900" indent="-342900"/>
            <a:r>
              <a:rPr lang="en-US" dirty="0">
                <a:latin typeface="Times New Roman"/>
                <a:cs typeface="Calibri"/>
              </a:rPr>
              <a:t>Spend more time formatting the SDD, so that simple mistakes do not get missed during the process of writing and checking.</a:t>
            </a:r>
          </a:p>
          <a:p>
            <a:pPr marL="342900" indent="-342900"/>
            <a:endParaRPr lang="en-US" dirty="0">
              <a:latin typeface="Times New Roman"/>
              <a:cs typeface="Calibri"/>
            </a:endParaRPr>
          </a:p>
          <a:p>
            <a:pPr marL="344170" indent="-344170"/>
            <a:endParaRPr lang="en-US" dirty="0">
              <a:latin typeface="Times New Roman"/>
              <a:cs typeface="Calibri"/>
            </a:endParaRPr>
          </a:p>
          <a:p>
            <a:pPr marL="344170" indent="-344170"/>
            <a:endParaRPr lang="en-US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24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7F107-3969-BFA2-C4B4-50CA3583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994" y="1201723"/>
            <a:ext cx="3107168" cy="49392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Times New Roman"/>
                <a:cs typeface="Calibri Light"/>
              </a:rPr>
              <a:t>Sprint #3 (Agility) </a:t>
            </a:r>
            <a:br>
              <a:rPr lang="en-US" sz="3600" dirty="0">
                <a:latin typeface="Times New Roman"/>
                <a:cs typeface="Calibri Light"/>
              </a:rPr>
            </a:br>
            <a:r>
              <a:rPr lang="en-US" sz="3600" dirty="0">
                <a:latin typeface="Times New Roman"/>
                <a:cs typeface="Calibri Light"/>
              </a:rPr>
              <a:t>Block Code</a:t>
            </a:r>
            <a:br>
              <a:rPr lang="en-US" sz="3600" dirty="0">
                <a:latin typeface="Times New Roman"/>
                <a:cs typeface="Calibri Light"/>
              </a:rPr>
            </a:br>
            <a:endParaRPr lang="en-US" sz="3600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51D1-C71E-9136-5444-69C68E9E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133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7D87-D139-A2EC-2738-A1ECC99F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629071" cy="1077229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Sprint No. 3 (Agility): Our robot in action: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189B-D02A-3D50-0121-604C1688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[Attach the video from the GitHub to this slide]</a:t>
            </a:r>
          </a:p>
        </p:txBody>
      </p:sp>
    </p:spTree>
    <p:extLst>
      <p:ext uri="{BB962C8B-B14F-4D97-AF65-F5344CB8AC3E}">
        <p14:creationId xmlns:p14="http://schemas.microsoft.com/office/powerpoint/2010/main" val="144983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Robotics Triathlon Performance Presentation</vt:lpstr>
      <vt:lpstr>Throughout the project, our group was presented with several problems we needed to overcome:</vt:lpstr>
      <vt:lpstr>During project development, each team member worked a variety of different roles:</vt:lpstr>
      <vt:lpstr>What has our group  learned about Software Engineering while working on this project?</vt:lpstr>
      <vt:lpstr>If we could redo the project, we would make the following changes:</vt:lpstr>
      <vt:lpstr>Sprint #3 (Agility)  Block Code </vt:lpstr>
      <vt:lpstr>Sprint No. 3 (Agility): Our robot in action: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440</cp:revision>
  <dcterms:created xsi:type="dcterms:W3CDTF">2022-12-05T19:30:41Z</dcterms:created>
  <dcterms:modified xsi:type="dcterms:W3CDTF">2022-12-06T01:40:41Z</dcterms:modified>
</cp:coreProperties>
</file>