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12F47-0CF2-110F-4183-0F25A8FC02D8}" v="254" dt="2025-01-06T12:40:26.085"/>
    <p1510:client id="{9BC91931-F6D7-8302-7245-9812D372C2C0}" v="79" dt="2025-01-06T14:56:48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7.svg"/><Relationship Id="rId11" Type="http://schemas.openxmlformats.org/officeDocument/2006/relationships/image" Target="../media/image36.png"/><Relationship Id="rId5" Type="http://schemas.openxmlformats.org/officeDocument/2006/relationships/image" Target="../media/image6.png"/><Relationship Id="rId10" Type="http://schemas.openxmlformats.org/officeDocument/2006/relationships/image" Target="../media/image35.svg"/><Relationship Id="rId4" Type="http://schemas.openxmlformats.org/officeDocument/2006/relationships/image" Target="../media/image31.svg"/><Relationship Id="rId9" Type="http://schemas.openxmlformats.org/officeDocument/2006/relationships/image" Target="../media/image3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4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12" Type="http://schemas.openxmlformats.org/officeDocument/2006/relationships/image" Target="../media/image43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9.sv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27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Relationship Id="rId14" Type="http://schemas.openxmlformats.org/officeDocument/2006/relationships/image" Target="../media/image4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7.svg"/><Relationship Id="rId11" Type="http://schemas.openxmlformats.org/officeDocument/2006/relationships/image" Target="../media/image36.png"/><Relationship Id="rId5" Type="http://schemas.openxmlformats.org/officeDocument/2006/relationships/image" Target="../media/image6.png"/><Relationship Id="rId10" Type="http://schemas.openxmlformats.org/officeDocument/2006/relationships/image" Target="../media/image35.svg"/><Relationship Id="rId4" Type="http://schemas.openxmlformats.org/officeDocument/2006/relationships/image" Target="../media/image31.svg"/><Relationship Id="rId9" Type="http://schemas.openxmlformats.org/officeDocument/2006/relationships/image" Target="../media/image3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4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12" Type="http://schemas.openxmlformats.org/officeDocument/2006/relationships/image" Target="../media/image43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9.sv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27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Relationship Id="rId14" Type="http://schemas.openxmlformats.org/officeDocument/2006/relationships/image" Target="../media/image4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45A04C-AFC6-4C3A-824F-1005A29DC5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301176-9F67-4B94-852A-156ABF9FCADC}">
      <dgm:prSet/>
      <dgm:spPr/>
      <dgm:t>
        <a:bodyPr/>
        <a:lstStyle/>
        <a:p>
          <a:r>
            <a:rPr lang="en-US"/>
            <a:t>•The code implements a game to guess a 4-digit secret code.</a:t>
          </a:r>
        </a:p>
      </dgm:t>
    </dgm:pt>
    <dgm:pt modelId="{AA8BF2B9-103F-4030-B68F-9EE372B0844C}" type="parTrans" cxnId="{E8260F58-F52B-459A-B552-2F1030F66358}">
      <dgm:prSet/>
      <dgm:spPr/>
      <dgm:t>
        <a:bodyPr/>
        <a:lstStyle/>
        <a:p>
          <a:endParaRPr lang="en-US"/>
        </a:p>
      </dgm:t>
    </dgm:pt>
    <dgm:pt modelId="{02A9C27D-5A6F-4802-A5C1-0C86E909AEB3}" type="sibTrans" cxnId="{E8260F58-F52B-459A-B552-2F1030F66358}">
      <dgm:prSet/>
      <dgm:spPr/>
      <dgm:t>
        <a:bodyPr/>
        <a:lstStyle/>
        <a:p>
          <a:endParaRPr lang="en-US"/>
        </a:p>
      </dgm:t>
    </dgm:pt>
    <dgm:pt modelId="{9371F812-66BF-4B88-96D1-FD7F28805E02}">
      <dgm:prSet/>
      <dgm:spPr/>
      <dgm:t>
        <a:bodyPr/>
        <a:lstStyle/>
        <a:p>
          <a:r>
            <a:rPr lang="en-US"/>
            <a:t>•- Key features:</a:t>
          </a:r>
        </a:p>
      </dgm:t>
    </dgm:pt>
    <dgm:pt modelId="{ADE1D084-A925-41A4-B04A-C9D14385BD19}" type="parTrans" cxnId="{90343E0C-E221-4B2D-B71B-26B07C378FD8}">
      <dgm:prSet/>
      <dgm:spPr/>
      <dgm:t>
        <a:bodyPr/>
        <a:lstStyle/>
        <a:p>
          <a:endParaRPr lang="en-US"/>
        </a:p>
      </dgm:t>
    </dgm:pt>
    <dgm:pt modelId="{B65E8C8E-D08A-4115-B6E5-C01EF810E6A0}" type="sibTrans" cxnId="{90343E0C-E221-4B2D-B71B-26B07C378FD8}">
      <dgm:prSet/>
      <dgm:spPr/>
      <dgm:t>
        <a:bodyPr/>
        <a:lstStyle/>
        <a:p>
          <a:endParaRPr lang="en-US"/>
        </a:p>
      </dgm:t>
    </dgm:pt>
    <dgm:pt modelId="{DFC16060-3282-4EB6-A492-41E71F7A879B}">
      <dgm:prSet/>
      <dgm:spPr/>
      <dgm:t>
        <a:bodyPr/>
        <a:lstStyle/>
        <a:p>
          <a:r>
            <a:rPr lang="en-US"/>
            <a:t>•  * Random code generation.</a:t>
          </a:r>
        </a:p>
      </dgm:t>
    </dgm:pt>
    <dgm:pt modelId="{7D547412-80EF-4444-9923-F570FC364BA2}" type="parTrans" cxnId="{86E188B3-9746-4929-AB16-2F41C471E021}">
      <dgm:prSet/>
      <dgm:spPr/>
      <dgm:t>
        <a:bodyPr/>
        <a:lstStyle/>
        <a:p>
          <a:endParaRPr lang="en-US"/>
        </a:p>
      </dgm:t>
    </dgm:pt>
    <dgm:pt modelId="{38B275EF-B3B0-4DBB-8EB8-1DCF3A3F9F78}" type="sibTrans" cxnId="{86E188B3-9746-4929-AB16-2F41C471E021}">
      <dgm:prSet/>
      <dgm:spPr/>
      <dgm:t>
        <a:bodyPr/>
        <a:lstStyle/>
        <a:p>
          <a:endParaRPr lang="en-US"/>
        </a:p>
      </dgm:t>
    </dgm:pt>
    <dgm:pt modelId="{0E42DF5A-4796-44F9-A46C-51071A3B35C6}">
      <dgm:prSet/>
      <dgm:spPr/>
      <dgm:t>
        <a:bodyPr/>
        <a:lstStyle/>
        <a:p>
          <a:r>
            <a:rPr lang="en-US"/>
            <a:t>•  * Validating user guesses.</a:t>
          </a:r>
        </a:p>
      </dgm:t>
    </dgm:pt>
    <dgm:pt modelId="{F4FD812C-0439-4522-BA3B-EC11EAC7DC8B}" type="parTrans" cxnId="{0CAA6A99-DBAD-4FDA-819E-8C406AB3A132}">
      <dgm:prSet/>
      <dgm:spPr/>
      <dgm:t>
        <a:bodyPr/>
        <a:lstStyle/>
        <a:p>
          <a:endParaRPr lang="en-US"/>
        </a:p>
      </dgm:t>
    </dgm:pt>
    <dgm:pt modelId="{05BEBD68-4288-44BB-963A-DFE8A4FBB214}" type="sibTrans" cxnId="{0CAA6A99-DBAD-4FDA-819E-8C406AB3A132}">
      <dgm:prSet/>
      <dgm:spPr/>
      <dgm:t>
        <a:bodyPr/>
        <a:lstStyle/>
        <a:p>
          <a:endParaRPr lang="en-US"/>
        </a:p>
      </dgm:t>
    </dgm:pt>
    <dgm:pt modelId="{B4C30F7E-39C2-4F8D-88BA-F1721245FE32}">
      <dgm:prSet/>
      <dgm:spPr/>
      <dgm:t>
        <a:bodyPr/>
        <a:lstStyle/>
        <a:p>
          <a:r>
            <a:rPr lang="en-US"/>
            <a:t>•  * Providing feedback.</a:t>
          </a:r>
        </a:p>
      </dgm:t>
    </dgm:pt>
    <dgm:pt modelId="{72582563-2BAA-4A38-B6A2-840EED14D4CF}" type="parTrans" cxnId="{4F84D005-4177-4EC3-9FB0-9FFF4A417615}">
      <dgm:prSet/>
      <dgm:spPr/>
      <dgm:t>
        <a:bodyPr/>
        <a:lstStyle/>
        <a:p>
          <a:endParaRPr lang="en-US"/>
        </a:p>
      </dgm:t>
    </dgm:pt>
    <dgm:pt modelId="{C3CB7BDD-B470-4B1A-817A-A3A59548C881}" type="sibTrans" cxnId="{4F84D005-4177-4EC3-9FB0-9FFF4A417615}">
      <dgm:prSet/>
      <dgm:spPr/>
      <dgm:t>
        <a:bodyPr/>
        <a:lstStyle/>
        <a:p>
          <a:endParaRPr lang="en-US"/>
        </a:p>
      </dgm:t>
    </dgm:pt>
    <dgm:pt modelId="{35158A5E-4A7E-41BB-8162-CBBA160EB768}">
      <dgm:prSet/>
      <dgm:spPr/>
      <dgm:t>
        <a:bodyPr/>
        <a:lstStyle/>
        <a:p>
          <a:r>
            <a:rPr lang="en-US"/>
            <a:t>•  * Saving and displaying high scores.</a:t>
          </a:r>
        </a:p>
      </dgm:t>
    </dgm:pt>
    <dgm:pt modelId="{3B3E38BD-0CEB-482A-A472-7C6637AC022F}" type="parTrans" cxnId="{E4EB6B33-2FD7-475B-B6D0-6C6063C519A8}">
      <dgm:prSet/>
      <dgm:spPr/>
      <dgm:t>
        <a:bodyPr/>
        <a:lstStyle/>
        <a:p>
          <a:endParaRPr lang="en-US"/>
        </a:p>
      </dgm:t>
    </dgm:pt>
    <dgm:pt modelId="{ED49A248-692F-4917-AC6C-6C9DB03C1B84}" type="sibTrans" cxnId="{E4EB6B33-2FD7-475B-B6D0-6C6063C519A8}">
      <dgm:prSet/>
      <dgm:spPr/>
      <dgm:t>
        <a:bodyPr/>
        <a:lstStyle/>
        <a:p>
          <a:endParaRPr lang="en-US"/>
        </a:p>
      </dgm:t>
    </dgm:pt>
    <dgm:pt modelId="{609B7FA4-CDD1-4877-9D7B-72A35790D789}">
      <dgm:prSet/>
      <dgm:spPr/>
      <dgm:t>
        <a:bodyPr/>
        <a:lstStyle/>
        <a:p>
          <a:r>
            <a:rPr lang="en-US"/>
            <a:t>* Plotting progress using Matplotlib</a:t>
          </a:r>
        </a:p>
      </dgm:t>
    </dgm:pt>
    <dgm:pt modelId="{7B5B1ABC-9B1B-4F57-B63A-EC7AF6E197ED}" type="parTrans" cxnId="{2FA48B82-A9E4-486F-B88F-48554FE9581F}">
      <dgm:prSet/>
      <dgm:spPr/>
      <dgm:t>
        <a:bodyPr/>
        <a:lstStyle/>
        <a:p>
          <a:endParaRPr lang="en-US"/>
        </a:p>
      </dgm:t>
    </dgm:pt>
    <dgm:pt modelId="{68262489-7FC3-4E45-8ED2-9A62275C54E4}" type="sibTrans" cxnId="{2FA48B82-A9E4-486F-B88F-48554FE9581F}">
      <dgm:prSet/>
      <dgm:spPr/>
      <dgm:t>
        <a:bodyPr/>
        <a:lstStyle/>
        <a:p>
          <a:endParaRPr lang="en-US"/>
        </a:p>
      </dgm:t>
    </dgm:pt>
    <dgm:pt modelId="{B6986C51-0A00-4B34-9A8C-7E10F57007CF}" type="pres">
      <dgm:prSet presAssocID="{8445A04C-AFC6-4C3A-824F-1005A29DC541}" presName="root" presStyleCnt="0">
        <dgm:presLayoutVars>
          <dgm:dir/>
          <dgm:resizeHandles val="exact"/>
        </dgm:presLayoutVars>
      </dgm:prSet>
      <dgm:spPr/>
    </dgm:pt>
    <dgm:pt modelId="{4F4D69E3-ABA7-4933-B895-D7189234E4D9}" type="pres">
      <dgm:prSet presAssocID="{B9301176-9F67-4B94-852A-156ABF9FCADC}" presName="compNode" presStyleCnt="0"/>
      <dgm:spPr/>
    </dgm:pt>
    <dgm:pt modelId="{F9F6087A-C8AD-4F2E-919A-D57C6638DF2C}" type="pres">
      <dgm:prSet presAssocID="{B9301176-9F67-4B94-852A-156ABF9FCADC}" presName="bgRect" presStyleLbl="bgShp" presStyleIdx="0" presStyleCnt="7"/>
      <dgm:spPr/>
    </dgm:pt>
    <dgm:pt modelId="{9668C10E-5BA6-47B7-BEB8-4E3EF38C9281}" type="pres">
      <dgm:prSet presAssocID="{B9301176-9F67-4B94-852A-156ABF9FCAD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BD74F23-0C63-403E-B58E-C821B7635E67}" type="pres">
      <dgm:prSet presAssocID="{B9301176-9F67-4B94-852A-156ABF9FCADC}" presName="spaceRect" presStyleCnt="0"/>
      <dgm:spPr/>
    </dgm:pt>
    <dgm:pt modelId="{6CA5DCFB-9AB0-49BD-A3CC-68721ECF94B5}" type="pres">
      <dgm:prSet presAssocID="{B9301176-9F67-4B94-852A-156ABF9FCADC}" presName="parTx" presStyleLbl="revTx" presStyleIdx="0" presStyleCnt="7">
        <dgm:presLayoutVars>
          <dgm:chMax val="0"/>
          <dgm:chPref val="0"/>
        </dgm:presLayoutVars>
      </dgm:prSet>
      <dgm:spPr/>
    </dgm:pt>
    <dgm:pt modelId="{383E2F28-CE5D-433D-BD9A-0D546386F053}" type="pres">
      <dgm:prSet presAssocID="{02A9C27D-5A6F-4802-A5C1-0C86E909AEB3}" presName="sibTrans" presStyleCnt="0"/>
      <dgm:spPr/>
    </dgm:pt>
    <dgm:pt modelId="{E4C85F5C-FA9A-4EB6-A5A2-AE3973B24A97}" type="pres">
      <dgm:prSet presAssocID="{9371F812-66BF-4B88-96D1-FD7F28805E02}" presName="compNode" presStyleCnt="0"/>
      <dgm:spPr/>
    </dgm:pt>
    <dgm:pt modelId="{A5A7E987-1334-4251-853D-F8978D39C259}" type="pres">
      <dgm:prSet presAssocID="{9371F812-66BF-4B88-96D1-FD7F28805E02}" presName="bgRect" presStyleLbl="bgShp" presStyleIdx="1" presStyleCnt="7"/>
      <dgm:spPr/>
    </dgm:pt>
    <dgm:pt modelId="{97740FC8-EEC4-4493-86C6-FAE409772CBA}" type="pres">
      <dgm:prSet presAssocID="{9371F812-66BF-4B88-96D1-FD7F28805E0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9054875-B4CF-45CF-A898-96DA41383498}" type="pres">
      <dgm:prSet presAssocID="{9371F812-66BF-4B88-96D1-FD7F28805E02}" presName="spaceRect" presStyleCnt="0"/>
      <dgm:spPr/>
    </dgm:pt>
    <dgm:pt modelId="{9BA2369B-CD80-431C-A3B0-6DE5B159512B}" type="pres">
      <dgm:prSet presAssocID="{9371F812-66BF-4B88-96D1-FD7F28805E02}" presName="parTx" presStyleLbl="revTx" presStyleIdx="1" presStyleCnt="7">
        <dgm:presLayoutVars>
          <dgm:chMax val="0"/>
          <dgm:chPref val="0"/>
        </dgm:presLayoutVars>
      </dgm:prSet>
      <dgm:spPr/>
    </dgm:pt>
    <dgm:pt modelId="{A8E9A6F5-5957-4DC9-B1DA-F40DACEA4AF1}" type="pres">
      <dgm:prSet presAssocID="{B65E8C8E-D08A-4115-B6E5-C01EF810E6A0}" presName="sibTrans" presStyleCnt="0"/>
      <dgm:spPr/>
    </dgm:pt>
    <dgm:pt modelId="{996F0F9C-1062-4496-8FFA-871ADE2A05D3}" type="pres">
      <dgm:prSet presAssocID="{DFC16060-3282-4EB6-A492-41E71F7A879B}" presName="compNode" presStyleCnt="0"/>
      <dgm:spPr/>
    </dgm:pt>
    <dgm:pt modelId="{508BE931-F420-4782-89AB-245931AF7064}" type="pres">
      <dgm:prSet presAssocID="{DFC16060-3282-4EB6-A492-41E71F7A879B}" presName="bgRect" presStyleLbl="bgShp" presStyleIdx="2" presStyleCnt="7"/>
      <dgm:spPr/>
    </dgm:pt>
    <dgm:pt modelId="{53A17BDB-9C66-4485-991B-CC02DF6741ED}" type="pres">
      <dgm:prSet presAssocID="{DFC16060-3282-4EB6-A492-41E71F7A879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01181B5-3A26-421D-AC9A-55ACF5C632BD}" type="pres">
      <dgm:prSet presAssocID="{DFC16060-3282-4EB6-A492-41E71F7A879B}" presName="spaceRect" presStyleCnt="0"/>
      <dgm:spPr/>
    </dgm:pt>
    <dgm:pt modelId="{15841F18-AD54-43AE-BD00-28E53686B129}" type="pres">
      <dgm:prSet presAssocID="{DFC16060-3282-4EB6-A492-41E71F7A879B}" presName="parTx" presStyleLbl="revTx" presStyleIdx="2" presStyleCnt="7">
        <dgm:presLayoutVars>
          <dgm:chMax val="0"/>
          <dgm:chPref val="0"/>
        </dgm:presLayoutVars>
      </dgm:prSet>
      <dgm:spPr/>
    </dgm:pt>
    <dgm:pt modelId="{C857C884-5BD6-40DE-90CE-550D63F2BA18}" type="pres">
      <dgm:prSet presAssocID="{38B275EF-B3B0-4DBB-8EB8-1DCF3A3F9F78}" presName="sibTrans" presStyleCnt="0"/>
      <dgm:spPr/>
    </dgm:pt>
    <dgm:pt modelId="{0638E15A-F129-4FE9-B647-1EEC1B45404D}" type="pres">
      <dgm:prSet presAssocID="{0E42DF5A-4796-44F9-A46C-51071A3B35C6}" presName="compNode" presStyleCnt="0"/>
      <dgm:spPr/>
    </dgm:pt>
    <dgm:pt modelId="{8E87C8EF-A63C-4626-B4D3-09A50E6DBE9A}" type="pres">
      <dgm:prSet presAssocID="{0E42DF5A-4796-44F9-A46C-51071A3B35C6}" presName="bgRect" presStyleLbl="bgShp" presStyleIdx="3" presStyleCnt="7"/>
      <dgm:spPr/>
    </dgm:pt>
    <dgm:pt modelId="{12C3B07E-97F5-4DFF-9345-41E158F49E74}" type="pres">
      <dgm:prSet presAssocID="{0E42DF5A-4796-44F9-A46C-51071A3B35C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DF4A899-B368-444A-8464-F4F0AC2341F1}" type="pres">
      <dgm:prSet presAssocID="{0E42DF5A-4796-44F9-A46C-51071A3B35C6}" presName="spaceRect" presStyleCnt="0"/>
      <dgm:spPr/>
    </dgm:pt>
    <dgm:pt modelId="{90DBB8DA-393A-4C63-81CB-72C963610B91}" type="pres">
      <dgm:prSet presAssocID="{0E42DF5A-4796-44F9-A46C-51071A3B35C6}" presName="parTx" presStyleLbl="revTx" presStyleIdx="3" presStyleCnt="7">
        <dgm:presLayoutVars>
          <dgm:chMax val="0"/>
          <dgm:chPref val="0"/>
        </dgm:presLayoutVars>
      </dgm:prSet>
      <dgm:spPr/>
    </dgm:pt>
    <dgm:pt modelId="{7AD2DC37-5679-4A6D-BC45-51382FA5C098}" type="pres">
      <dgm:prSet presAssocID="{05BEBD68-4288-44BB-963A-DFE8A4FBB214}" presName="sibTrans" presStyleCnt="0"/>
      <dgm:spPr/>
    </dgm:pt>
    <dgm:pt modelId="{9C89B805-FF96-4D08-A706-AA33FD41DE31}" type="pres">
      <dgm:prSet presAssocID="{B4C30F7E-39C2-4F8D-88BA-F1721245FE32}" presName="compNode" presStyleCnt="0"/>
      <dgm:spPr/>
    </dgm:pt>
    <dgm:pt modelId="{4ADD6959-5AE4-4792-A303-150FAFCFA301}" type="pres">
      <dgm:prSet presAssocID="{B4C30F7E-39C2-4F8D-88BA-F1721245FE32}" presName="bgRect" presStyleLbl="bgShp" presStyleIdx="4" presStyleCnt="7"/>
      <dgm:spPr/>
    </dgm:pt>
    <dgm:pt modelId="{F38E87D7-0655-457D-8C66-12B1724D7B0D}" type="pres">
      <dgm:prSet presAssocID="{B4C30F7E-39C2-4F8D-88BA-F1721245FE3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801C609-E8B4-49F5-920F-8574560CA547}" type="pres">
      <dgm:prSet presAssocID="{B4C30F7E-39C2-4F8D-88BA-F1721245FE32}" presName="spaceRect" presStyleCnt="0"/>
      <dgm:spPr/>
    </dgm:pt>
    <dgm:pt modelId="{78833DE1-5400-45D5-9D4E-AB26265ECED6}" type="pres">
      <dgm:prSet presAssocID="{B4C30F7E-39C2-4F8D-88BA-F1721245FE32}" presName="parTx" presStyleLbl="revTx" presStyleIdx="4" presStyleCnt="7">
        <dgm:presLayoutVars>
          <dgm:chMax val="0"/>
          <dgm:chPref val="0"/>
        </dgm:presLayoutVars>
      </dgm:prSet>
      <dgm:spPr/>
    </dgm:pt>
    <dgm:pt modelId="{24549F92-71C3-4F49-852D-91ED5CAEBABD}" type="pres">
      <dgm:prSet presAssocID="{C3CB7BDD-B470-4B1A-817A-A3A59548C881}" presName="sibTrans" presStyleCnt="0"/>
      <dgm:spPr/>
    </dgm:pt>
    <dgm:pt modelId="{C42296ED-A912-411A-BA9F-CF9B0C4C9989}" type="pres">
      <dgm:prSet presAssocID="{35158A5E-4A7E-41BB-8162-CBBA160EB768}" presName="compNode" presStyleCnt="0"/>
      <dgm:spPr/>
    </dgm:pt>
    <dgm:pt modelId="{037D887D-B309-4AD0-8AB4-748A3D1DC5B6}" type="pres">
      <dgm:prSet presAssocID="{35158A5E-4A7E-41BB-8162-CBBA160EB768}" presName="bgRect" presStyleLbl="bgShp" presStyleIdx="5" presStyleCnt="7"/>
      <dgm:spPr/>
    </dgm:pt>
    <dgm:pt modelId="{71F10719-1DD8-49FD-86EB-9EE478F13158}" type="pres">
      <dgm:prSet presAssocID="{35158A5E-4A7E-41BB-8162-CBBA160EB76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2FEE2B92-B19B-4BC2-9F2D-36E16FB9A559}" type="pres">
      <dgm:prSet presAssocID="{35158A5E-4A7E-41BB-8162-CBBA160EB768}" presName="spaceRect" presStyleCnt="0"/>
      <dgm:spPr/>
    </dgm:pt>
    <dgm:pt modelId="{ABA43735-A082-4794-9ADC-74A2E8FB9750}" type="pres">
      <dgm:prSet presAssocID="{35158A5E-4A7E-41BB-8162-CBBA160EB768}" presName="parTx" presStyleLbl="revTx" presStyleIdx="5" presStyleCnt="7">
        <dgm:presLayoutVars>
          <dgm:chMax val="0"/>
          <dgm:chPref val="0"/>
        </dgm:presLayoutVars>
      </dgm:prSet>
      <dgm:spPr/>
    </dgm:pt>
    <dgm:pt modelId="{7D18045D-7EE8-4420-8598-47614C0D0A34}" type="pres">
      <dgm:prSet presAssocID="{ED49A248-692F-4917-AC6C-6C9DB03C1B84}" presName="sibTrans" presStyleCnt="0"/>
      <dgm:spPr/>
    </dgm:pt>
    <dgm:pt modelId="{293AEFA2-D407-4572-A823-D7DD1DFDAF44}" type="pres">
      <dgm:prSet presAssocID="{609B7FA4-CDD1-4877-9D7B-72A35790D789}" presName="compNode" presStyleCnt="0"/>
      <dgm:spPr/>
    </dgm:pt>
    <dgm:pt modelId="{64482B5F-C5D5-416A-B458-FA635649A4F9}" type="pres">
      <dgm:prSet presAssocID="{609B7FA4-CDD1-4877-9D7B-72A35790D789}" presName="bgRect" presStyleLbl="bgShp" presStyleIdx="6" presStyleCnt="7"/>
      <dgm:spPr/>
    </dgm:pt>
    <dgm:pt modelId="{0B6C2128-EE25-417D-900B-6DFA8EF65A7C}" type="pres">
      <dgm:prSet presAssocID="{609B7FA4-CDD1-4877-9D7B-72A35790D78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2BD495B-ADBB-4EC6-AB00-6450068F9EC0}" type="pres">
      <dgm:prSet presAssocID="{609B7FA4-CDD1-4877-9D7B-72A35790D789}" presName="spaceRect" presStyleCnt="0"/>
      <dgm:spPr/>
    </dgm:pt>
    <dgm:pt modelId="{887DA410-2A98-4A30-8D95-6A99F688FE4E}" type="pres">
      <dgm:prSet presAssocID="{609B7FA4-CDD1-4877-9D7B-72A35790D78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F84D005-4177-4EC3-9FB0-9FFF4A417615}" srcId="{8445A04C-AFC6-4C3A-824F-1005A29DC541}" destId="{B4C30F7E-39C2-4F8D-88BA-F1721245FE32}" srcOrd="4" destOrd="0" parTransId="{72582563-2BAA-4A38-B6A2-840EED14D4CF}" sibTransId="{C3CB7BDD-B470-4B1A-817A-A3A59548C881}"/>
    <dgm:cxn modelId="{90343E0C-E221-4B2D-B71B-26B07C378FD8}" srcId="{8445A04C-AFC6-4C3A-824F-1005A29DC541}" destId="{9371F812-66BF-4B88-96D1-FD7F28805E02}" srcOrd="1" destOrd="0" parTransId="{ADE1D084-A925-41A4-B04A-C9D14385BD19}" sibTransId="{B65E8C8E-D08A-4115-B6E5-C01EF810E6A0}"/>
    <dgm:cxn modelId="{A5527C0D-B569-470C-A5E0-2EBED1EC9588}" type="presOf" srcId="{35158A5E-4A7E-41BB-8162-CBBA160EB768}" destId="{ABA43735-A082-4794-9ADC-74A2E8FB9750}" srcOrd="0" destOrd="0" presId="urn:microsoft.com/office/officeart/2018/2/layout/IconVerticalSolidList"/>
    <dgm:cxn modelId="{1AD1441C-04F3-420F-9891-5253D1C531DB}" type="presOf" srcId="{9371F812-66BF-4B88-96D1-FD7F28805E02}" destId="{9BA2369B-CD80-431C-A3B0-6DE5B159512B}" srcOrd="0" destOrd="0" presId="urn:microsoft.com/office/officeart/2018/2/layout/IconVerticalSolidList"/>
    <dgm:cxn modelId="{43D77525-99E9-4488-9407-09F2C5B21E70}" type="presOf" srcId="{609B7FA4-CDD1-4877-9D7B-72A35790D789}" destId="{887DA410-2A98-4A30-8D95-6A99F688FE4E}" srcOrd="0" destOrd="0" presId="urn:microsoft.com/office/officeart/2018/2/layout/IconVerticalSolidList"/>
    <dgm:cxn modelId="{ACD9C628-613C-4CB4-9B11-192F22BDFB57}" type="presOf" srcId="{0E42DF5A-4796-44F9-A46C-51071A3B35C6}" destId="{90DBB8DA-393A-4C63-81CB-72C963610B91}" srcOrd="0" destOrd="0" presId="urn:microsoft.com/office/officeart/2018/2/layout/IconVerticalSolidList"/>
    <dgm:cxn modelId="{E4EB6B33-2FD7-475B-B6D0-6C6063C519A8}" srcId="{8445A04C-AFC6-4C3A-824F-1005A29DC541}" destId="{35158A5E-4A7E-41BB-8162-CBBA160EB768}" srcOrd="5" destOrd="0" parTransId="{3B3E38BD-0CEB-482A-A472-7C6637AC022F}" sibTransId="{ED49A248-692F-4917-AC6C-6C9DB03C1B84}"/>
    <dgm:cxn modelId="{18D0B968-DEF4-4207-B17B-3392ADBC3CE6}" type="presOf" srcId="{B9301176-9F67-4B94-852A-156ABF9FCADC}" destId="{6CA5DCFB-9AB0-49BD-A3CC-68721ECF94B5}" srcOrd="0" destOrd="0" presId="urn:microsoft.com/office/officeart/2018/2/layout/IconVerticalSolidList"/>
    <dgm:cxn modelId="{9A023270-88B5-4B4C-AB96-A610A4C0CBD9}" type="presOf" srcId="{B4C30F7E-39C2-4F8D-88BA-F1721245FE32}" destId="{78833DE1-5400-45D5-9D4E-AB26265ECED6}" srcOrd="0" destOrd="0" presId="urn:microsoft.com/office/officeart/2018/2/layout/IconVerticalSolidList"/>
    <dgm:cxn modelId="{E8260F58-F52B-459A-B552-2F1030F66358}" srcId="{8445A04C-AFC6-4C3A-824F-1005A29DC541}" destId="{B9301176-9F67-4B94-852A-156ABF9FCADC}" srcOrd="0" destOrd="0" parTransId="{AA8BF2B9-103F-4030-B68F-9EE372B0844C}" sibTransId="{02A9C27D-5A6F-4802-A5C1-0C86E909AEB3}"/>
    <dgm:cxn modelId="{2FA48B82-A9E4-486F-B88F-48554FE9581F}" srcId="{8445A04C-AFC6-4C3A-824F-1005A29DC541}" destId="{609B7FA4-CDD1-4877-9D7B-72A35790D789}" srcOrd="6" destOrd="0" parTransId="{7B5B1ABC-9B1B-4F57-B63A-EC7AF6E197ED}" sibTransId="{68262489-7FC3-4E45-8ED2-9A62275C54E4}"/>
    <dgm:cxn modelId="{4D2F9A98-8B6D-4D3D-9263-B11898CBF7BE}" type="presOf" srcId="{DFC16060-3282-4EB6-A492-41E71F7A879B}" destId="{15841F18-AD54-43AE-BD00-28E53686B129}" srcOrd="0" destOrd="0" presId="urn:microsoft.com/office/officeart/2018/2/layout/IconVerticalSolidList"/>
    <dgm:cxn modelId="{0CAA6A99-DBAD-4FDA-819E-8C406AB3A132}" srcId="{8445A04C-AFC6-4C3A-824F-1005A29DC541}" destId="{0E42DF5A-4796-44F9-A46C-51071A3B35C6}" srcOrd="3" destOrd="0" parTransId="{F4FD812C-0439-4522-BA3B-EC11EAC7DC8B}" sibTransId="{05BEBD68-4288-44BB-963A-DFE8A4FBB214}"/>
    <dgm:cxn modelId="{7BD8D3B1-3B5E-42AA-B75C-EE3EA30F6AA5}" type="presOf" srcId="{8445A04C-AFC6-4C3A-824F-1005A29DC541}" destId="{B6986C51-0A00-4B34-9A8C-7E10F57007CF}" srcOrd="0" destOrd="0" presId="urn:microsoft.com/office/officeart/2018/2/layout/IconVerticalSolidList"/>
    <dgm:cxn modelId="{86E188B3-9746-4929-AB16-2F41C471E021}" srcId="{8445A04C-AFC6-4C3A-824F-1005A29DC541}" destId="{DFC16060-3282-4EB6-A492-41E71F7A879B}" srcOrd="2" destOrd="0" parTransId="{7D547412-80EF-4444-9923-F570FC364BA2}" sibTransId="{38B275EF-B3B0-4DBB-8EB8-1DCF3A3F9F78}"/>
    <dgm:cxn modelId="{EA04EAD7-A6D1-4EC1-973F-818CEF347564}" type="presParOf" srcId="{B6986C51-0A00-4B34-9A8C-7E10F57007CF}" destId="{4F4D69E3-ABA7-4933-B895-D7189234E4D9}" srcOrd="0" destOrd="0" presId="urn:microsoft.com/office/officeart/2018/2/layout/IconVerticalSolidList"/>
    <dgm:cxn modelId="{ED2A87CB-2ACD-46B5-BD12-54075762669E}" type="presParOf" srcId="{4F4D69E3-ABA7-4933-B895-D7189234E4D9}" destId="{F9F6087A-C8AD-4F2E-919A-D57C6638DF2C}" srcOrd="0" destOrd="0" presId="urn:microsoft.com/office/officeart/2018/2/layout/IconVerticalSolidList"/>
    <dgm:cxn modelId="{18E76FEB-F116-4D0A-B0FF-BE7A67ABB28A}" type="presParOf" srcId="{4F4D69E3-ABA7-4933-B895-D7189234E4D9}" destId="{9668C10E-5BA6-47B7-BEB8-4E3EF38C9281}" srcOrd="1" destOrd="0" presId="urn:microsoft.com/office/officeart/2018/2/layout/IconVerticalSolidList"/>
    <dgm:cxn modelId="{6511D4B9-3985-4421-9A39-0D454CAC0C6C}" type="presParOf" srcId="{4F4D69E3-ABA7-4933-B895-D7189234E4D9}" destId="{0BD74F23-0C63-403E-B58E-C821B7635E67}" srcOrd="2" destOrd="0" presId="urn:microsoft.com/office/officeart/2018/2/layout/IconVerticalSolidList"/>
    <dgm:cxn modelId="{3B3B36F4-FBA2-4CBC-A770-8D5AD5E8E16D}" type="presParOf" srcId="{4F4D69E3-ABA7-4933-B895-D7189234E4D9}" destId="{6CA5DCFB-9AB0-49BD-A3CC-68721ECF94B5}" srcOrd="3" destOrd="0" presId="urn:microsoft.com/office/officeart/2018/2/layout/IconVerticalSolidList"/>
    <dgm:cxn modelId="{AB0F2544-D53C-4E30-82FE-DAB393122D95}" type="presParOf" srcId="{B6986C51-0A00-4B34-9A8C-7E10F57007CF}" destId="{383E2F28-CE5D-433D-BD9A-0D546386F053}" srcOrd="1" destOrd="0" presId="urn:microsoft.com/office/officeart/2018/2/layout/IconVerticalSolidList"/>
    <dgm:cxn modelId="{884C1E59-D4B2-4326-9191-79C2EC9F8F95}" type="presParOf" srcId="{B6986C51-0A00-4B34-9A8C-7E10F57007CF}" destId="{E4C85F5C-FA9A-4EB6-A5A2-AE3973B24A97}" srcOrd="2" destOrd="0" presId="urn:microsoft.com/office/officeart/2018/2/layout/IconVerticalSolidList"/>
    <dgm:cxn modelId="{2C40BCDD-E24B-4BBC-B7A5-C3D0486960A0}" type="presParOf" srcId="{E4C85F5C-FA9A-4EB6-A5A2-AE3973B24A97}" destId="{A5A7E987-1334-4251-853D-F8978D39C259}" srcOrd="0" destOrd="0" presId="urn:microsoft.com/office/officeart/2018/2/layout/IconVerticalSolidList"/>
    <dgm:cxn modelId="{FDFD25AA-4058-4CAE-815D-4058714ED6F9}" type="presParOf" srcId="{E4C85F5C-FA9A-4EB6-A5A2-AE3973B24A97}" destId="{97740FC8-EEC4-4493-86C6-FAE409772CBA}" srcOrd="1" destOrd="0" presId="urn:microsoft.com/office/officeart/2018/2/layout/IconVerticalSolidList"/>
    <dgm:cxn modelId="{4A9C1C15-69C5-4D7D-9C08-4D113D6335A0}" type="presParOf" srcId="{E4C85F5C-FA9A-4EB6-A5A2-AE3973B24A97}" destId="{F9054875-B4CF-45CF-A898-96DA41383498}" srcOrd="2" destOrd="0" presId="urn:microsoft.com/office/officeart/2018/2/layout/IconVerticalSolidList"/>
    <dgm:cxn modelId="{12A435EA-8FAB-44E1-8267-B5514C59AC97}" type="presParOf" srcId="{E4C85F5C-FA9A-4EB6-A5A2-AE3973B24A97}" destId="{9BA2369B-CD80-431C-A3B0-6DE5B159512B}" srcOrd="3" destOrd="0" presId="urn:microsoft.com/office/officeart/2018/2/layout/IconVerticalSolidList"/>
    <dgm:cxn modelId="{4B297D8A-7236-4CD1-BA4C-3F4C5F360F90}" type="presParOf" srcId="{B6986C51-0A00-4B34-9A8C-7E10F57007CF}" destId="{A8E9A6F5-5957-4DC9-B1DA-F40DACEA4AF1}" srcOrd="3" destOrd="0" presId="urn:microsoft.com/office/officeart/2018/2/layout/IconVerticalSolidList"/>
    <dgm:cxn modelId="{EF1C6417-93E7-4F5A-A52C-6DCD87A1E56D}" type="presParOf" srcId="{B6986C51-0A00-4B34-9A8C-7E10F57007CF}" destId="{996F0F9C-1062-4496-8FFA-871ADE2A05D3}" srcOrd="4" destOrd="0" presId="urn:microsoft.com/office/officeart/2018/2/layout/IconVerticalSolidList"/>
    <dgm:cxn modelId="{0A5B24C5-CB6F-4018-BC78-AA8A1B37FC5C}" type="presParOf" srcId="{996F0F9C-1062-4496-8FFA-871ADE2A05D3}" destId="{508BE931-F420-4782-89AB-245931AF7064}" srcOrd="0" destOrd="0" presId="urn:microsoft.com/office/officeart/2018/2/layout/IconVerticalSolidList"/>
    <dgm:cxn modelId="{14974EDA-ADED-4E64-9252-09CF1FBFEB26}" type="presParOf" srcId="{996F0F9C-1062-4496-8FFA-871ADE2A05D3}" destId="{53A17BDB-9C66-4485-991B-CC02DF6741ED}" srcOrd="1" destOrd="0" presId="urn:microsoft.com/office/officeart/2018/2/layout/IconVerticalSolidList"/>
    <dgm:cxn modelId="{DBE823A9-58BF-463A-96E1-4286AC0F3442}" type="presParOf" srcId="{996F0F9C-1062-4496-8FFA-871ADE2A05D3}" destId="{101181B5-3A26-421D-AC9A-55ACF5C632BD}" srcOrd="2" destOrd="0" presId="urn:microsoft.com/office/officeart/2018/2/layout/IconVerticalSolidList"/>
    <dgm:cxn modelId="{2B7460BA-84D0-4505-A221-1E1C27BF5255}" type="presParOf" srcId="{996F0F9C-1062-4496-8FFA-871ADE2A05D3}" destId="{15841F18-AD54-43AE-BD00-28E53686B129}" srcOrd="3" destOrd="0" presId="urn:microsoft.com/office/officeart/2018/2/layout/IconVerticalSolidList"/>
    <dgm:cxn modelId="{1BF8E8E3-CC50-433F-A48D-BECEF5EB358B}" type="presParOf" srcId="{B6986C51-0A00-4B34-9A8C-7E10F57007CF}" destId="{C857C884-5BD6-40DE-90CE-550D63F2BA18}" srcOrd="5" destOrd="0" presId="urn:microsoft.com/office/officeart/2018/2/layout/IconVerticalSolidList"/>
    <dgm:cxn modelId="{B95F5EA8-1140-4833-9D7F-E6605E7F305E}" type="presParOf" srcId="{B6986C51-0A00-4B34-9A8C-7E10F57007CF}" destId="{0638E15A-F129-4FE9-B647-1EEC1B45404D}" srcOrd="6" destOrd="0" presId="urn:microsoft.com/office/officeart/2018/2/layout/IconVerticalSolidList"/>
    <dgm:cxn modelId="{C4245695-B06E-4F46-8014-24794294DB05}" type="presParOf" srcId="{0638E15A-F129-4FE9-B647-1EEC1B45404D}" destId="{8E87C8EF-A63C-4626-B4D3-09A50E6DBE9A}" srcOrd="0" destOrd="0" presId="urn:microsoft.com/office/officeart/2018/2/layout/IconVerticalSolidList"/>
    <dgm:cxn modelId="{B5487B39-DBC4-4996-A7B5-EE47A1417D43}" type="presParOf" srcId="{0638E15A-F129-4FE9-B647-1EEC1B45404D}" destId="{12C3B07E-97F5-4DFF-9345-41E158F49E74}" srcOrd="1" destOrd="0" presId="urn:microsoft.com/office/officeart/2018/2/layout/IconVerticalSolidList"/>
    <dgm:cxn modelId="{F47D7292-6EE9-4CCA-8C58-9A5EB2888EDD}" type="presParOf" srcId="{0638E15A-F129-4FE9-B647-1EEC1B45404D}" destId="{CDF4A899-B368-444A-8464-F4F0AC2341F1}" srcOrd="2" destOrd="0" presId="urn:microsoft.com/office/officeart/2018/2/layout/IconVerticalSolidList"/>
    <dgm:cxn modelId="{7EE182F2-C87B-4DC2-8A05-FEC7BADD2DBE}" type="presParOf" srcId="{0638E15A-F129-4FE9-B647-1EEC1B45404D}" destId="{90DBB8DA-393A-4C63-81CB-72C963610B91}" srcOrd="3" destOrd="0" presId="urn:microsoft.com/office/officeart/2018/2/layout/IconVerticalSolidList"/>
    <dgm:cxn modelId="{CAE69C29-0EAD-4F92-9EB9-212AF57E1E58}" type="presParOf" srcId="{B6986C51-0A00-4B34-9A8C-7E10F57007CF}" destId="{7AD2DC37-5679-4A6D-BC45-51382FA5C098}" srcOrd="7" destOrd="0" presId="urn:microsoft.com/office/officeart/2018/2/layout/IconVerticalSolidList"/>
    <dgm:cxn modelId="{FF3EC0D7-9D4A-479B-8195-32528F4D6586}" type="presParOf" srcId="{B6986C51-0A00-4B34-9A8C-7E10F57007CF}" destId="{9C89B805-FF96-4D08-A706-AA33FD41DE31}" srcOrd="8" destOrd="0" presId="urn:microsoft.com/office/officeart/2018/2/layout/IconVerticalSolidList"/>
    <dgm:cxn modelId="{6DD5FC97-C715-43B3-847E-7831552FD631}" type="presParOf" srcId="{9C89B805-FF96-4D08-A706-AA33FD41DE31}" destId="{4ADD6959-5AE4-4792-A303-150FAFCFA301}" srcOrd="0" destOrd="0" presId="urn:microsoft.com/office/officeart/2018/2/layout/IconVerticalSolidList"/>
    <dgm:cxn modelId="{F89368EA-BC66-4B0F-B65D-1541A43BCEBA}" type="presParOf" srcId="{9C89B805-FF96-4D08-A706-AA33FD41DE31}" destId="{F38E87D7-0655-457D-8C66-12B1724D7B0D}" srcOrd="1" destOrd="0" presId="urn:microsoft.com/office/officeart/2018/2/layout/IconVerticalSolidList"/>
    <dgm:cxn modelId="{112D3919-80A0-4C73-AC7B-4C282EF68223}" type="presParOf" srcId="{9C89B805-FF96-4D08-A706-AA33FD41DE31}" destId="{7801C609-E8B4-49F5-920F-8574560CA547}" srcOrd="2" destOrd="0" presId="urn:microsoft.com/office/officeart/2018/2/layout/IconVerticalSolidList"/>
    <dgm:cxn modelId="{22D4D0D2-5608-4B47-BE17-9DA7F9911103}" type="presParOf" srcId="{9C89B805-FF96-4D08-A706-AA33FD41DE31}" destId="{78833DE1-5400-45D5-9D4E-AB26265ECED6}" srcOrd="3" destOrd="0" presId="urn:microsoft.com/office/officeart/2018/2/layout/IconVerticalSolidList"/>
    <dgm:cxn modelId="{063586C6-48BC-43A9-82D8-ED9F6758119A}" type="presParOf" srcId="{B6986C51-0A00-4B34-9A8C-7E10F57007CF}" destId="{24549F92-71C3-4F49-852D-91ED5CAEBABD}" srcOrd="9" destOrd="0" presId="urn:microsoft.com/office/officeart/2018/2/layout/IconVerticalSolidList"/>
    <dgm:cxn modelId="{2050026E-89FB-4752-A7E4-AE6A670C0A21}" type="presParOf" srcId="{B6986C51-0A00-4B34-9A8C-7E10F57007CF}" destId="{C42296ED-A912-411A-BA9F-CF9B0C4C9989}" srcOrd="10" destOrd="0" presId="urn:microsoft.com/office/officeart/2018/2/layout/IconVerticalSolidList"/>
    <dgm:cxn modelId="{C2070201-EC30-47F9-9589-6FA920D8D346}" type="presParOf" srcId="{C42296ED-A912-411A-BA9F-CF9B0C4C9989}" destId="{037D887D-B309-4AD0-8AB4-748A3D1DC5B6}" srcOrd="0" destOrd="0" presId="urn:microsoft.com/office/officeart/2018/2/layout/IconVerticalSolidList"/>
    <dgm:cxn modelId="{A5ADFD8F-BA90-4F2F-A2AE-5597F9945A4D}" type="presParOf" srcId="{C42296ED-A912-411A-BA9F-CF9B0C4C9989}" destId="{71F10719-1DD8-49FD-86EB-9EE478F13158}" srcOrd="1" destOrd="0" presId="urn:microsoft.com/office/officeart/2018/2/layout/IconVerticalSolidList"/>
    <dgm:cxn modelId="{7334BD83-AB9D-401E-8633-8B198F82FB4D}" type="presParOf" srcId="{C42296ED-A912-411A-BA9F-CF9B0C4C9989}" destId="{2FEE2B92-B19B-4BC2-9F2D-36E16FB9A559}" srcOrd="2" destOrd="0" presId="urn:microsoft.com/office/officeart/2018/2/layout/IconVerticalSolidList"/>
    <dgm:cxn modelId="{56949FD5-B51E-4D7B-975A-2C648E9F6B84}" type="presParOf" srcId="{C42296ED-A912-411A-BA9F-CF9B0C4C9989}" destId="{ABA43735-A082-4794-9ADC-74A2E8FB9750}" srcOrd="3" destOrd="0" presId="urn:microsoft.com/office/officeart/2018/2/layout/IconVerticalSolidList"/>
    <dgm:cxn modelId="{CAD4440E-501D-40A5-A8ED-672FC45F460F}" type="presParOf" srcId="{B6986C51-0A00-4B34-9A8C-7E10F57007CF}" destId="{7D18045D-7EE8-4420-8598-47614C0D0A34}" srcOrd="11" destOrd="0" presId="urn:microsoft.com/office/officeart/2018/2/layout/IconVerticalSolidList"/>
    <dgm:cxn modelId="{0FF378DF-2C1A-4908-916B-A0566B0ED4B4}" type="presParOf" srcId="{B6986C51-0A00-4B34-9A8C-7E10F57007CF}" destId="{293AEFA2-D407-4572-A823-D7DD1DFDAF44}" srcOrd="12" destOrd="0" presId="urn:microsoft.com/office/officeart/2018/2/layout/IconVerticalSolidList"/>
    <dgm:cxn modelId="{C854A1E9-4365-41D5-B9D6-E6157F95762E}" type="presParOf" srcId="{293AEFA2-D407-4572-A823-D7DD1DFDAF44}" destId="{64482B5F-C5D5-416A-B458-FA635649A4F9}" srcOrd="0" destOrd="0" presId="urn:microsoft.com/office/officeart/2018/2/layout/IconVerticalSolidList"/>
    <dgm:cxn modelId="{60C5B11B-8620-4595-B7C3-35CA5A006837}" type="presParOf" srcId="{293AEFA2-D407-4572-A823-D7DD1DFDAF44}" destId="{0B6C2128-EE25-417D-900B-6DFA8EF65A7C}" srcOrd="1" destOrd="0" presId="urn:microsoft.com/office/officeart/2018/2/layout/IconVerticalSolidList"/>
    <dgm:cxn modelId="{75974D82-5FFA-4569-9747-487DF35E8F00}" type="presParOf" srcId="{293AEFA2-D407-4572-A823-D7DD1DFDAF44}" destId="{F2BD495B-ADBB-4EC6-AB00-6450068F9EC0}" srcOrd="2" destOrd="0" presId="urn:microsoft.com/office/officeart/2018/2/layout/IconVerticalSolidList"/>
    <dgm:cxn modelId="{7C2C659F-5E75-4005-B2D9-7BE953F3CFA7}" type="presParOf" srcId="{293AEFA2-D407-4572-A823-D7DD1DFDAF44}" destId="{887DA410-2A98-4A30-8D95-6A99F688FE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6DD370-DEB8-4448-8041-A9B172745D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87C0D3-1F32-4381-8375-5DF9D4AADCD8}">
      <dgm:prSet/>
      <dgm:spPr/>
      <dgm:t>
        <a:bodyPr/>
        <a:lstStyle/>
        <a:p>
          <a:r>
            <a:rPr lang="en-US"/>
            <a:t>•The class `SecretCodeBreaker` defines:</a:t>
          </a:r>
        </a:p>
      </dgm:t>
    </dgm:pt>
    <dgm:pt modelId="{024D0CD0-3582-435A-925C-1279E6402258}" type="parTrans" cxnId="{C30FB0B4-E7BC-4793-B221-50E39DC56E7A}">
      <dgm:prSet/>
      <dgm:spPr/>
      <dgm:t>
        <a:bodyPr/>
        <a:lstStyle/>
        <a:p>
          <a:endParaRPr lang="en-US"/>
        </a:p>
      </dgm:t>
    </dgm:pt>
    <dgm:pt modelId="{103ADB3A-372C-440B-B9D1-986DD82C888B}" type="sibTrans" cxnId="{C30FB0B4-E7BC-4793-B221-50E39DC56E7A}">
      <dgm:prSet/>
      <dgm:spPr/>
      <dgm:t>
        <a:bodyPr/>
        <a:lstStyle/>
        <a:p>
          <a:endParaRPr lang="en-US"/>
        </a:p>
      </dgm:t>
    </dgm:pt>
    <dgm:pt modelId="{D567604D-4167-4475-A8B7-C27827170A78}">
      <dgm:prSet/>
      <dgm:spPr/>
      <dgm:t>
        <a:bodyPr/>
        <a:lstStyle/>
        <a:p>
          <a:r>
            <a:rPr lang="en-US"/>
            <a:t>•- `self.code`: The random code.</a:t>
          </a:r>
        </a:p>
      </dgm:t>
    </dgm:pt>
    <dgm:pt modelId="{958B96DB-4327-4563-8F4D-7DD4DBBFD7D0}" type="parTrans" cxnId="{115EE20C-D068-4582-B656-B35910E76080}">
      <dgm:prSet/>
      <dgm:spPr/>
      <dgm:t>
        <a:bodyPr/>
        <a:lstStyle/>
        <a:p>
          <a:endParaRPr lang="en-US"/>
        </a:p>
      </dgm:t>
    </dgm:pt>
    <dgm:pt modelId="{52C24FEA-4793-49FF-BEFC-5E6ECBEFF893}" type="sibTrans" cxnId="{115EE20C-D068-4582-B656-B35910E76080}">
      <dgm:prSet/>
      <dgm:spPr/>
      <dgm:t>
        <a:bodyPr/>
        <a:lstStyle/>
        <a:p>
          <a:endParaRPr lang="en-US"/>
        </a:p>
      </dgm:t>
    </dgm:pt>
    <dgm:pt modelId="{3B2FC1A9-68D4-41F7-A72E-4FB6580F1DA9}">
      <dgm:prSet/>
      <dgm:spPr/>
      <dgm:t>
        <a:bodyPr/>
        <a:lstStyle/>
        <a:p>
          <a:r>
            <a:rPr lang="en-US"/>
            <a:t>•- `self.attempts_left`: Number of attempts allowed.</a:t>
          </a:r>
        </a:p>
      </dgm:t>
    </dgm:pt>
    <dgm:pt modelId="{428AD18A-373F-4474-8DE7-34E2FF93F08D}" type="parTrans" cxnId="{EB780E0B-77E5-4A97-A1EB-1021F52F23E7}">
      <dgm:prSet/>
      <dgm:spPr/>
      <dgm:t>
        <a:bodyPr/>
        <a:lstStyle/>
        <a:p>
          <a:endParaRPr lang="en-US"/>
        </a:p>
      </dgm:t>
    </dgm:pt>
    <dgm:pt modelId="{9AA68D99-2783-47DB-BD4F-2299240FBA73}" type="sibTrans" cxnId="{EB780E0B-77E5-4A97-A1EB-1021F52F23E7}">
      <dgm:prSet/>
      <dgm:spPr/>
      <dgm:t>
        <a:bodyPr/>
        <a:lstStyle/>
        <a:p>
          <a:endParaRPr lang="en-US"/>
        </a:p>
      </dgm:t>
    </dgm:pt>
    <dgm:pt modelId="{8D3AB87C-3A91-4D7D-92F9-A11218F2B3FF}">
      <dgm:prSet/>
      <dgm:spPr/>
      <dgm:t>
        <a:bodyPr/>
        <a:lstStyle/>
        <a:p>
          <a:r>
            <a:rPr lang="en-US"/>
            <a:t>•- `self.player_name`: Player's name.</a:t>
          </a:r>
        </a:p>
      </dgm:t>
    </dgm:pt>
    <dgm:pt modelId="{8FFEB187-D1B1-4DC2-BA32-3AFD414E36EB}" type="parTrans" cxnId="{FF5672D9-3B38-4CAA-9A96-4D9E8BD67C7C}">
      <dgm:prSet/>
      <dgm:spPr/>
      <dgm:t>
        <a:bodyPr/>
        <a:lstStyle/>
        <a:p>
          <a:endParaRPr lang="en-US"/>
        </a:p>
      </dgm:t>
    </dgm:pt>
    <dgm:pt modelId="{1965A502-C544-4F79-8E12-C493672B0F80}" type="sibTrans" cxnId="{FF5672D9-3B38-4CAA-9A96-4D9E8BD67C7C}">
      <dgm:prSet/>
      <dgm:spPr/>
      <dgm:t>
        <a:bodyPr/>
        <a:lstStyle/>
        <a:p>
          <a:endParaRPr lang="en-US"/>
        </a:p>
      </dgm:t>
    </dgm:pt>
    <dgm:pt modelId="{BEB29154-59EF-487A-9D4E-BF03F201B5B5}">
      <dgm:prSet/>
      <dgm:spPr/>
      <dgm:t>
        <a:bodyPr/>
        <a:lstStyle/>
        <a:p>
          <a:r>
            <a:rPr lang="en-US"/>
            <a:t>•- `self.correct_digits_progress`: Track progress of guesses.</a:t>
          </a:r>
        </a:p>
      </dgm:t>
    </dgm:pt>
    <dgm:pt modelId="{AD7190B3-EA3D-419D-BB99-7E59FCD61A7A}" type="parTrans" cxnId="{6B926F7E-AD44-47C4-994D-8C3C9B977141}">
      <dgm:prSet/>
      <dgm:spPr/>
      <dgm:t>
        <a:bodyPr/>
        <a:lstStyle/>
        <a:p>
          <a:endParaRPr lang="en-US"/>
        </a:p>
      </dgm:t>
    </dgm:pt>
    <dgm:pt modelId="{CD337D21-8A15-487C-8CA9-8AF19DEB8261}" type="sibTrans" cxnId="{6B926F7E-AD44-47C4-994D-8C3C9B977141}">
      <dgm:prSet/>
      <dgm:spPr/>
      <dgm:t>
        <a:bodyPr/>
        <a:lstStyle/>
        <a:p>
          <a:endParaRPr lang="en-US"/>
        </a:p>
      </dgm:t>
    </dgm:pt>
    <dgm:pt modelId="{54204E60-654A-4CC0-9C9F-5405CFBDE026}" type="pres">
      <dgm:prSet presAssocID="{946DD370-DEB8-4448-8041-A9B172745DCA}" presName="root" presStyleCnt="0">
        <dgm:presLayoutVars>
          <dgm:dir/>
          <dgm:resizeHandles val="exact"/>
        </dgm:presLayoutVars>
      </dgm:prSet>
      <dgm:spPr/>
    </dgm:pt>
    <dgm:pt modelId="{A22AB56A-E3DE-4D54-8C9A-0A41BB05A41C}" type="pres">
      <dgm:prSet presAssocID="{1187C0D3-1F32-4381-8375-5DF9D4AADCD8}" presName="compNode" presStyleCnt="0"/>
      <dgm:spPr/>
    </dgm:pt>
    <dgm:pt modelId="{C07E7083-4C16-4698-80D9-1C325C584686}" type="pres">
      <dgm:prSet presAssocID="{1187C0D3-1F32-4381-8375-5DF9D4AADCD8}" presName="bgRect" presStyleLbl="bgShp" presStyleIdx="0" presStyleCnt="5"/>
      <dgm:spPr/>
    </dgm:pt>
    <dgm:pt modelId="{37D91072-D19E-4E0C-9D30-FD93A93F813C}" type="pres">
      <dgm:prSet presAssocID="{1187C0D3-1F32-4381-8375-5DF9D4AADCD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5CEFFC5A-42E5-4E21-A33C-F7CB6D692CEF}" type="pres">
      <dgm:prSet presAssocID="{1187C0D3-1F32-4381-8375-5DF9D4AADCD8}" presName="spaceRect" presStyleCnt="0"/>
      <dgm:spPr/>
    </dgm:pt>
    <dgm:pt modelId="{2D28C19B-6CB3-418E-9D82-D56386223E7A}" type="pres">
      <dgm:prSet presAssocID="{1187C0D3-1F32-4381-8375-5DF9D4AADCD8}" presName="parTx" presStyleLbl="revTx" presStyleIdx="0" presStyleCnt="5">
        <dgm:presLayoutVars>
          <dgm:chMax val="0"/>
          <dgm:chPref val="0"/>
        </dgm:presLayoutVars>
      </dgm:prSet>
      <dgm:spPr/>
    </dgm:pt>
    <dgm:pt modelId="{9093256A-AECE-4122-A176-0D53BB9D9E6D}" type="pres">
      <dgm:prSet presAssocID="{103ADB3A-372C-440B-B9D1-986DD82C888B}" presName="sibTrans" presStyleCnt="0"/>
      <dgm:spPr/>
    </dgm:pt>
    <dgm:pt modelId="{3C3FEF6F-9BE8-4835-93C5-B2750790E18F}" type="pres">
      <dgm:prSet presAssocID="{D567604D-4167-4475-A8B7-C27827170A78}" presName="compNode" presStyleCnt="0"/>
      <dgm:spPr/>
    </dgm:pt>
    <dgm:pt modelId="{3D7D4054-38F5-4B88-B2C7-691D3A4A5801}" type="pres">
      <dgm:prSet presAssocID="{D567604D-4167-4475-A8B7-C27827170A78}" presName="bgRect" presStyleLbl="bgShp" presStyleIdx="1" presStyleCnt="5"/>
      <dgm:spPr/>
    </dgm:pt>
    <dgm:pt modelId="{9CCEF75B-FD82-4758-BAFB-F3F7859AFC75}" type="pres">
      <dgm:prSet presAssocID="{D567604D-4167-4475-A8B7-C27827170A7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99C3550-8BB2-452E-85A2-295E940F8AE2}" type="pres">
      <dgm:prSet presAssocID="{D567604D-4167-4475-A8B7-C27827170A78}" presName="spaceRect" presStyleCnt="0"/>
      <dgm:spPr/>
    </dgm:pt>
    <dgm:pt modelId="{C97FAAC1-4485-4B1E-968E-8BF68A834223}" type="pres">
      <dgm:prSet presAssocID="{D567604D-4167-4475-A8B7-C27827170A78}" presName="parTx" presStyleLbl="revTx" presStyleIdx="1" presStyleCnt="5">
        <dgm:presLayoutVars>
          <dgm:chMax val="0"/>
          <dgm:chPref val="0"/>
        </dgm:presLayoutVars>
      </dgm:prSet>
      <dgm:spPr/>
    </dgm:pt>
    <dgm:pt modelId="{C0BF8207-057A-4075-AC69-D80D8BEEB32B}" type="pres">
      <dgm:prSet presAssocID="{52C24FEA-4793-49FF-BEFC-5E6ECBEFF893}" presName="sibTrans" presStyleCnt="0"/>
      <dgm:spPr/>
    </dgm:pt>
    <dgm:pt modelId="{3D7A270B-6C42-43A3-87F5-C58D330128AE}" type="pres">
      <dgm:prSet presAssocID="{3B2FC1A9-68D4-41F7-A72E-4FB6580F1DA9}" presName="compNode" presStyleCnt="0"/>
      <dgm:spPr/>
    </dgm:pt>
    <dgm:pt modelId="{3712BEB2-14BD-476B-8224-802546E62D0E}" type="pres">
      <dgm:prSet presAssocID="{3B2FC1A9-68D4-41F7-A72E-4FB6580F1DA9}" presName="bgRect" presStyleLbl="bgShp" presStyleIdx="2" presStyleCnt="5"/>
      <dgm:spPr/>
    </dgm:pt>
    <dgm:pt modelId="{89726A76-8C81-467F-8A19-1C20B427FE2B}" type="pres">
      <dgm:prSet presAssocID="{3B2FC1A9-68D4-41F7-A72E-4FB6580F1D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38DAC822-3787-4071-99E8-D61535D31EDF}" type="pres">
      <dgm:prSet presAssocID="{3B2FC1A9-68D4-41F7-A72E-4FB6580F1DA9}" presName="spaceRect" presStyleCnt="0"/>
      <dgm:spPr/>
    </dgm:pt>
    <dgm:pt modelId="{1B7B6CF5-DBA1-47C3-A431-E4A7499F5DCC}" type="pres">
      <dgm:prSet presAssocID="{3B2FC1A9-68D4-41F7-A72E-4FB6580F1DA9}" presName="parTx" presStyleLbl="revTx" presStyleIdx="2" presStyleCnt="5">
        <dgm:presLayoutVars>
          <dgm:chMax val="0"/>
          <dgm:chPref val="0"/>
        </dgm:presLayoutVars>
      </dgm:prSet>
      <dgm:spPr/>
    </dgm:pt>
    <dgm:pt modelId="{4F78D7B7-F1C5-461B-97BC-DC44B82CB20D}" type="pres">
      <dgm:prSet presAssocID="{9AA68D99-2783-47DB-BD4F-2299240FBA73}" presName="sibTrans" presStyleCnt="0"/>
      <dgm:spPr/>
    </dgm:pt>
    <dgm:pt modelId="{B30214E2-C2CA-4C26-A5D0-8A19D0E57950}" type="pres">
      <dgm:prSet presAssocID="{8D3AB87C-3A91-4D7D-92F9-A11218F2B3FF}" presName="compNode" presStyleCnt="0"/>
      <dgm:spPr/>
    </dgm:pt>
    <dgm:pt modelId="{82D391ED-19A1-42EB-A98A-0C5931E2BC3B}" type="pres">
      <dgm:prSet presAssocID="{8D3AB87C-3A91-4D7D-92F9-A11218F2B3FF}" presName="bgRect" presStyleLbl="bgShp" presStyleIdx="3" presStyleCnt="5"/>
      <dgm:spPr/>
    </dgm:pt>
    <dgm:pt modelId="{5E1C62F7-29AC-474D-980B-EAF5F6C6922D}" type="pres">
      <dgm:prSet presAssocID="{8D3AB87C-3A91-4D7D-92F9-A11218F2B3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159BB69-D9E9-4206-A9EA-6A38625F83F4}" type="pres">
      <dgm:prSet presAssocID="{8D3AB87C-3A91-4D7D-92F9-A11218F2B3FF}" presName="spaceRect" presStyleCnt="0"/>
      <dgm:spPr/>
    </dgm:pt>
    <dgm:pt modelId="{CD7F7B1B-7ABB-4F03-8A12-CB7DE0D8979B}" type="pres">
      <dgm:prSet presAssocID="{8D3AB87C-3A91-4D7D-92F9-A11218F2B3FF}" presName="parTx" presStyleLbl="revTx" presStyleIdx="3" presStyleCnt="5">
        <dgm:presLayoutVars>
          <dgm:chMax val="0"/>
          <dgm:chPref val="0"/>
        </dgm:presLayoutVars>
      </dgm:prSet>
      <dgm:spPr/>
    </dgm:pt>
    <dgm:pt modelId="{A05554D3-6942-435B-92BF-6BF6FCC04142}" type="pres">
      <dgm:prSet presAssocID="{1965A502-C544-4F79-8E12-C493672B0F80}" presName="sibTrans" presStyleCnt="0"/>
      <dgm:spPr/>
    </dgm:pt>
    <dgm:pt modelId="{6C8E77F8-F17B-4ABA-8D03-08B78A77EA54}" type="pres">
      <dgm:prSet presAssocID="{BEB29154-59EF-487A-9D4E-BF03F201B5B5}" presName="compNode" presStyleCnt="0"/>
      <dgm:spPr/>
    </dgm:pt>
    <dgm:pt modelId="{4CF81536-F362-4CEA-A3B2-ADECBAB9C4E5}" type="pres">
      <dgm:prSet presAssocID="{BEB29154-59EF-487A-9D4E-BF03F201B5B5}" presName="bgRect" presStyleLbl="bgShp" presStyleIdx="4" presStyleCnt="5"/>
      <dgm:spPr/>
    </dgm:pt>
    <dgm:pt modelId="{8D3A7F3A-7EE1-4481-B15E-469A94F65EA7}" type="pres">
      <dgm:prSet presAssocID="{BEB29154-59EF-487A-9D4E-BF03F201B5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B1F4CB2-3BFC-445C-80EB-ABE923F5F472}" type="pres">
      <dgm:prSet presAssocID="{BEB29154-59EF-487A-9D4E-BF03F201B5B5}" presName="spaceRect" presStyleCnt="0"/>
      <dgm:spPr/>
    </dgm:pt>
    <dgm:pt modelId="{74DAF73C-8460-4A6B-A9BE-B14C3F50F427}" type="pres">
      <dgm:prSet presAssocID="{BEB29154-59EF-487A-9D4E-BF03F201B5B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B780E0B-77E5-4A97-A1EB-1021F52F23E7}" srcId="{946DD370-DEB8-4448-8041-A9B172745DCA}" destId="{3B2FC1A9-68D4-41F7-A72E-4FB6580F1DA9}" srcOrd="2" destOrd="0" parTransId="{428AD18A-373F-4474-8DE7-34E2FF93F08D}" sibTransId="{9AA68D99-2783-47DB-BD4F-2299240FBA73}"/>
    <dgm:cxn modelId="{115EE20C-D068-4582-B656-B35910E76080}" srcId="{946DD370-DEB8-4448-8041-A9B172745DCA}" destId="{D567604D-4167-4475-A8B7-C27827170A78}" srcOrd="1" destOrd="0" parTransId="{958B96DB-4327-4563-8F4D-7DD4DBBFD7D0}" sibTransId="{52C24FEA-4793-49FF-BEFC-5E6ECBEFF893}"/>
    <dgm:cxn modelId="{564BEA15-5690-473B-9C74-5FB311F23C34}" type="presOf" srcId="{BEB29154-59EF-487A-9D4E-BF03F201B5B5}" destId="{74DAF73C-8460-4A6B-A9BE-B14C3F50F427}" srcOrd="0" destOrd="0" presId="urn:microsoft.com/office/officeart/2018/2/layout/IconVerticalSolidList"/>
    <dgm:cxn modelId="{2216546B-ABA0-4E66-96AB-F0DB720378A7}" type="presOf" srcId="{3B2FC1A9-68D4-41F7-A72E-4FB6580F1DA9}" destId="{1B7B6CF5-DBA1-47C3-A431-E4A7499F5DCC}" srcOrd="0" destOrd="0" presId="urn:microsoft.com/office/officeart/2018/2/layout/IconVerticalSolidList"/>
    <dgm:cxn modelId="{8A62347D-A7AC-4BF3-B17A-6973AF9F08EB}" type="presOf" srcId="{946DD370-DEB8-4448-8041-A9B172745DCA}" destId="{54204E60-654A-4CC0-9C9F-5405CFBDE026}" srcOrd="0" destOrd="0" presId="urn:microsoft.com/office/officeart/2018/2/layout/IconVerticalSolidList"/>
    <dgm:cxn modelId="{6B926F7E-AD44-47C4-994D-8C3C9B977141}" srcId="{946DD370-DEB8-4448-8041-A9B172745DCA}" destId="{BEB29154-59EF-487A-9D4E-BF03F201B5B5}" srcOrd="4" destOrd="0" parTransId="{AD7190B3-EA3D-419D-BB99-7E59FCD61A7A}" sibTransId="{CD337D21-8A15-487C-8CA9-8AF19DEB8261}"/>
    <dgm:cxn modelId="{32910C91-0B2D-40D3-91AF-598D201AC1AE}" type="presOf" srcId="{D567604D-4167-4475-A8B7-C27827170A78}" destId="{C97FAAC1-4485-4B1E-968E-8BF68A834223}" srcOrd="0" destOrd="0" presId="urn:microsoft.com/office/officeart/2018/2/layout/IconVerticalSolidList"/>
    <dgm:cxn modelId="{D2F75E95-6C27-4B55-9120-A22E380CC339}" type="presOf" srcId="{8D3AB87C-3A91-4D7D-92F9-A11218F2B3FF}" destId="{CD7F7B1B-7ABB-4F03-8A12-CB7DE0D8979B}" srcOrd="0" destOrd="0" presId="urn:microsoft.com/office/officeart/2018/2/layout/IconVerticalSolidList"/>
    <dgm:cxn modelId="{C30FB0B4-E7BC-4793-B221-50E39DC56E7A}" srcId="{946DD370-DEB8-4448-8041-A9B172745DCA}" destId="{1187C0D3-1F32-4381-8375-5DF9D4AADCD8}" srcOrd="0" destOrd="0" parTransId="{024D0CD0-3582-435A-925C-1279E6402258}" sibTransId="{103ADB3A-372C-440B-B9D1-986DD82C888B}"/>
    <dgm:cxn modelId="{FF5672D9-3B38-4CAA-9A96-4D9E8BD67C7C}" srcId="{946DD370-DEB8-4448-8041-A9B172745DCA}" destId="{8D3AB87C-3A91-4D7D-92F9-A11218F2B3FF}" srcOrd="3" destOrd="0" parTransId="{8FFEB187-D1B1-4DC2-BA32-3AFD414E36EB}" sibTransId="{1965A502-C544-4F79-8E12-C493672B0F80}"/>
    <dgm:cxn modelId="{7803DCEC-DA93-44D9-831D-C337B644D7F5}" type="presOf" srcId="{1187C0D3-1F32-4381-8375-5DF9D4AADCD8}" destId="{2D28C19B-6CB3-418E-9D82-D56386223E7A}" srcOrd="0" destOrd="0" presId="urn:microsoft.com/office/officeart/2018/2/layout/IconVerticalSolidList"/>
    <dgm:cxn modelId="{19D5EDF3-AB89-47F2-B7DE-57688ACABBD9}" type="presParOf" srcId="{54204E60-654A-4CC0-9C9F-5405CFBDE026}" destId="{A22AB56A-E3DE-4D54-8C9A-0A41BB05A41C}" srcOrd="0" destOrd="0" presId="urn:microsoft.com/office/officeart/2018/2/layout/IconVerticalSolidList"/>
    <dgm:cxn modelId="{71E18BD3-FCD6-4E9A-B904-8B8C69AC1D53}" type="presParOf" srcId="{A22AB56A-E3DE-4D54-8C9A-0A41BB05A41C}" destId="{C07E7083-4C16-4698-80D9-1C325C584686}" srcOrd="0" destOrd="0" presId="urn:microsoft.com/office/officeart/2018/2/layout/IconVerticalSolidList"/>
    <dgm:cxn modelId="{E4804080-7EE4-4EAE-9067-CD4AEE6D813F}" type="presParOf" srcId="{A22AB56A-E3DE-4D54-8C9A-0A41BB05A41C}" destId="{37D91072-D19E-4E0C-9D30-FD93A93F813C}" srcOrd="1" destOrd="0" presId="urn:microsoft.com/office/officeart/2018/2/layout/IconVerticalSolidList"/>
    <dgm:cxn modelId="{32CFD5AE-ED8D-4A60-9986-5AA1C02AF1C7}" type="presParOf" srcId="{A22AB56A-E3DE-4D54-8C9A-0A41BB05A41C}" destId="{5CEFFC5A-42E5-4E21-A33C-F7CB6D692CEF}" srcOrd="2" destOrd="0" presId="urn:microsoft.com/office/officeart/2018/2/layout/IconVerticalSolidList"/>
    <dgm:cxn modelId="{8FB71E01-8EB6-49ED-99ED-A22E2F15AE4B}" type="presParOf" srcId="{A22AB56A-E3DE-4D54-8C9A-0A41BB05A41C}" destId="{2D28C19B-6CB3-418E-9D82-D56386223E7A}" srcOrd="3" destOrd="0" presId="urn:microsoft.com/office/officeart/2018/2/layout/IconVerticalSolidList"/>
    <dgm:cxn modelId="{4D9E6F91-C84D-4808-9A4B-B58D234837D6}" type="presParOf" srcId="{54204E60-654A-4CC0-9C9F-5405CFBDE026}" destId="{9093256A-AECE-4122-A176-0D53BB9D9E6D}" srcOrd="1" destOrd="0" presId="urn:microsoft.com/office/officeart/2018/2/layout/IconVerticalSolidList"/>
    <dgm:cxn modelId="{849F0D62-F07B-47F6-8F55-514AA5BB1BEA}" type="presParOf" srcId="{54204E60-654A-4CC0-9C9F-5405CFBDE026}" destId="{3C3FEF6F-9BE8-4835-93C5-B2750790E18F}" srcOrd="2" destOrd="0" presId="urn:microsoft.com/office/officeart/2018/2/layout/IconVerticalSolidList"/>
    <dgm:cxn modelId="{6BDA6098-22F5-481B-912E-C2EC10D9D41A}" type="presParOf" srcId="{3C3FEF6F-9BE8-4835-93C5-B2750790E18F}" destId="{3D7D4054-38F5-4B88-B2C7-691D3A4A5801}" srcOrd="0" destOrd="0" presId="urn:microsoft.com/office/officeart/2018/2/layout/IconVerticalSolidList"/>
    <dgm:cxn modelId="{99CD29DA-A563-4FC5-85A3-80A15D961DF3}" type="presParOf" srcId="{3C3FEF6F-9BE8-4835-93C5-B2750790E18F}" destId="{9CCEF75B-FD82-4758-BAFB-F3F7859AFC75}" srcOrd="1" destOrd="0" presId="urn:microsoft.com/office/officeart/2018/2/layout/IconVerticalSolidList"/>
    <dgm:cxn modelId="{4C2039B6-12B6-4DDD-8073-9711FDEE89C9}" type="presParOf" srcId="{3C3FEF6F-9BE8-4835-93C5-B2750790E18F}" destId="{699C3550-8BB2-452E-85A2-295E940F8AE2}" srcOrd="2" destOrd="0" presId="urn:microsoft.com/office/officeart/2018/2/layout/IconVerticalSolidList"/>
    <dgm:cxn modelId="{3A417D93-E2FB-4952-8665-62F5D8E99EAF}" type="presParOf" srcId="{3C3FEF6F-9BE8-4835-93C5-B2750790E18F}" destId="{C97FAAC1-4485-4B1E-968E-8BF68A834223}" srcOrd="3" destOrd="0" presId="urn:microsoft.com/office/officeart/2018/2/layout/IconVerticalSolidList"/>
    <dgm:cxn modelId="{B5417014-14AB-4362-A2EF-1EE6CC4FE096}" type="presParOf" srcId="{54204E60-654A-4CC0-9C9F-5405CFBDE026}" destId="{C0BF8207-057A-4075-AC69-D80D8BEEB32B}" srcOrd="3" destOrd="0" presId="urn:microsoft.com/office/officeart/2018/2/layout/IconVerticalSolidList"/>
    <dgm:cxn modelId="{0ED467F8-9DA3-4DCD-AA20-D9D777A9A442}" type="presParOf" srcId="{54204E60-654A-4CC0-9C9F-5405CFBDE026}" destId="{3D7A270B-6C42-43A3-87F5-C58D330128AE}" srcOrd="4" destOrd="0" presId="urn:microsoft.com/office/officeart/2018/2/layout/IconVerticalSolidList"/>
    <dgm:cxn modelId="{79966319-5B32-4A8F-AE58-452080AC5C7F}" type="presParOf" srcId="{3D7A270B-6C42-43A3-87F5-C58D330128AE}" destId="{3712BEB2-14BD-476B-8224-802546E62D0E}" srcOrd="0" destOrd="0" presId="urn:microsoft.com/office/officeart/2018/2/layout/IconVerticalSolidList"/>
    <dgm:cxn modelId="{8F3D0BED-CE6A-45FB-ADD4-C5D00B183503}" type="presParOf" srcId="{3D7A270B-6C42-43A3-87F5-C58D330128AE}" destId="{89726A76-8C81-467F-8A19-1C20B427FE2B}" srcOrd="1" destOrd="0" presId="urn:microsoft.com/office/officeart/2018/2/layout/IconVerticalSolidList"/>
    <dgm:cxn modelId="{88689B15-C4C5-4D42-A051-A389C8CDFEFC}" type="presParOf" srcId="{3D7A270B-6C42-43A3-87F5-C58D330128AE}" destId="{38DAC822-3787-4071-99E8-D61535D31EDF}" srcOrd="2" destOrd="0" presId="urn:microsoft.com/office/officeart/2018/2/layout/IconVerticalSolidList"/>
    <dgm:cxn modelId="{781DA4E3-4316-40E8-B507-B9055A504D27}" type="presParOf" srcId="{3D7A270B-6C42-43A3-87F5-C58D330128AE}" destId="{1B7B6CF5-DBA1-47C3-A431-E4A7499F5DCC}" srcOrd="3" destOrd="0" presId="urn:microsoft.com/office/officeart/2018/2/layout/IconVerticalSolidList"/>
    <dgm:cxn modelId="{3028177A-E932-4453-92C1-60FDA41050BD}" type="presParOf" srcId="{54204E60-654A-4CC0-9C9F-5405CFBDE026}" destId="{4F78D7B7-F1C5-461B-97BC-DC44B82CB20D}" srcOrd="5" destOrd="0" presId="urn:microsoft.com/office/officeart/2018/2/layout/IconVerticalSolidList"/>
    <dgm:cxn modelId="{1F2BCC74-0032-4150-92AF-F41E51ED466C}" type="presParOf" srcId="{54204E60-654A-4CC0-9C9F-5405CFBDE026}" destId="{B30214E2-C2CA-4C26-A5D0-8A19D0E57950}" srcOrd="6" destOrd="0" presId="urn:microsoft.com/office/officeart/2018/2/layout/IconVerticalSolidList"/>
    <dgm:cxn modelId="{0DF6855A-6215-45EB-BDFF-FCADEE13DBCA}" type="presParOf" srcId="{B30214E2-C2CA-4C26-A5D0-8A19D0E57950}" destId="{82D391ED-19A1-42EB-A98A-0C5931E2BC3B}" srcOrd="0" destOrd="0" presId="urn:microsoft.com/office/officeart/2018/2/layout/IconVerticalSolidList"/>
    <dgm:cxn modelId="{54714101-A195-4BA5-AABD-89D8145E658B}" type="presParOf" srcId="{B30214E2-C2CA-4C26-A5D0-8A19D0E57950}" destId="{5E1C62F7-29AC-474D-980B-EAF5F6C6922D}" srcOrd="1" destOrd="0" presId="urn:microsoft.com/office/officeart/2018/2/layout/IconVerticalSolidList"/>
    <dgm:cxn modelId="{5AF5F4EF-FABB-4A15-B2FA-A6F28C07CFE7}" type="presParOf" srcId="{B30214E2-C2CA-4C26-A5D0-8A19D0E57950}" destId="{D159BB69-D9E9-4206-A9EA-6A38625F83F4}" srcOrd="2" destOrd="0" presId="urn:microsoft.com/office/officeart/2018/2/layout/IconVerticalSolidList"/>
    <dgm:cxn modelId="{DBD907A4-5F52-40DE-9764-50D35A6B6F33}" type="presParOf" srcId="{B30214E2-C2CA-4C26-A5D0-8A19D0E57950}" destId="{CD7F7B1B-7ABB-4F03-8A12-CB7DE0D8979B}" srcOrd="3" destOrd="0" presId="urn:microsoft.com/office/officeart/2018/2/layout/IconVerticalSolidList"/>
    <dgm:cxn modelId="{4F369D5F-7EB7-408C-A18B-E244CAF3FA61}" type="presParOf" srcId="{54204E60-654A-4CC0-9C9F-5405CFBDE026}" destId="{A05554D3-6942-435B-92BF-6BF6FCC04142}" srcOrd="7" destOrd="0" presId="urn:microsoft.com/office/officeart/2018/2/layout/IconVerticalSolidList"/>
    <dgm:cxn modelId="{CDB07562-4D1F-461F-AEE0-2E8B48EE49B5}" type="presParOf" srcId="{54204E60-654A-4CC0-9C9F-5405CFBDE026}" destId="{6C8E77F8-F17B-4ABA-8D03-08B78A77EA54}" srcOrd="8" destOrd="0" presId="urn:microsoft.com/office/officeart/2018/2/layout/IconVerticalSolidList"/>
    <dgm:cxn modelId="{415C9904-6B65-4B9D-AAB0-938AB651C5F4}" type="presParOf" srcId="{6C8E77F8-F17B-4ABA-8D03-08B78A77EA54}" destId="{4CF81536-F362-4CEA-A3B2-ADECBAB9C4E5}" srcOrd="0" destOrd="0" presId="urn:microsoft.com/office/officeart/2018/2/layout/IconVerticalSolidList"/>
    <dgm:cxn modelId="{143324EC-22E4-469D-B39C-1203B9A99321}" type="presParOf" srcId="{6C8E77F8-F17B-4ABA-8D03-08B78A77EA54}" destId="{8D3A7F3A-7EE1-4481-B15E-469A94F65EA7}" srcOrd="1" destOrd="0" presId="urn:microsoft.com/office/officeart/2018/2/layout/IconVerticalSolidList"/>
    <dgm:cxn modelId="{B574A43C-F9FD-442D-B510-020D1C87CD26}" type="presParOf" srcId="{6C8E77F8-F17B-4ABA-8D03-08B78A77EA54}" destId="{1B1F4CB2-3BFC-445C-80EB-ABE923F5F472}" srcOrd="2" destOrd="0" presId="urn:microsoft.com/office/officeart/2018/2/layout/IconVerticalSolidList"/>
    <dgm:cxn modelId="{943DA3B3-DA1C-46C7-94A5-45FD6ECD5B1E}" type="presParOf" srcId="{6C8E77F8-F17B-4ABA-8D03-08B78A77EA54}" destId="{74DAF73C-8460-4A6B-A9BE-B14C3F50F4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CBEE51-5790-4B5B-B05B-0339515177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39026A-F3A7-48BD-9073-3219F4C9CB10}">
      <dgm:prSet/>
      <dgm:spPr/>
      <dgm:t>
        <a:bodyPr/>
        <a:lstStyle/>
        <a:p>
          <a:r>
            <a:rPr lang="en-US" dirty="0"/>
            <a:t>•Code to generate the random secret code:</a:t>
          </a:r>
        </a:p>
      </dgm:t>
    </dgm:pt>
    <dgm:pt modelId="{4BEE2E43-88FE-4121-BB0D-B07D66086921}" type="parTrans" cxnId="{FBB8A45D-96E2-4ABB-B9A9-C9CEC246DAB7}">
      <dgm:prSet/>
      <dgm:spPr/>
      <dgm:t>
        <a:bodyPr/>
        <a:lstStyle/>
        <a:p>
          <a:endParaRPr lang="en-US"/>
        </a:p>
      </dgm:t>
    </dgm:pt>
    <dgm:pt modelId="{3F18D56C-3519-40C8-AA8E-7313FF84D700}" type="sibTrans" cxnId="{FBB8A45D-96E2-4ABB-B9A9-C9CEC246DAB7}">
      <dgm:prSet/>
      <dgm:spPr/>
      <dgm:t>
        <a:bodyPr/>
        <a:lstStyle/>
        <a:p>
          <a:endParaRPr lang="en-US"/>
        </a:p>
      </dgm:t>
    </dgm:pt>
    <dgm:pt modelId="{79433969-B23C-4B2F-9E28-E30D58E40FC8}">
      <dgm:prSet/>
      <dgm:spPr/>
      <dgm:t>
        <a:bodyPr/>
        <a:lstStyle/>
        <a:p>
          <a:r>
            <a:rPr lang="en-US" dirty="0"/>
            <a:t>•</a:t>
          </a:r>
        </a:p>
      </dgm:t>
    </dgm:pt>
    <dgm:pt modelId="{456D63AB-7CBD-4468-A5E7-0EE4ADBCE343}" type="parTrans" cxnId="{CD286D82-BE1D-4265-B205-D74933B3C6DE}">
      <dgm:prSet/>
      <dgm:spPr/>
      <dgm:t>
        <a:bodyPr/>
        <a:lstStyle/>
        <a:p>
          <a:endParaRPr lang="en-US"/>
        </a:p>
      </dgm:t>
    </dgm:pt>
    <dgm:pt modelId="{8C040230-2F95-45F9-A928-805C2BCF7223}" type="sibTrans" cxnId="{CD286D82-BE1D-4265-B205-D74933B3C6DE}">
      <dgm:prSet/>
      <dgm:spPr/>
      <dgm:t>
        <a:bodyPr/>
        <a:lstStyle/>
        <a:p>
          <a:endParaRPr lang="en-US"/>
        </a:p>
      </dgm:t>
    </dgm:pt>
    <dgm:pt modelId="{77914494-62E7-4EB7-85AE-83CA1D5C3595}">
      <dgm:prSet/>
      <dgm:spPr/>
      <dgm:t>
        <a:bodyPr/>
        <a:lstStyle/>
        <a:p>
          <a:r>
            <a:rPr lang="en-US" dirty="0"/>
            <a:t>•def </a:t>
          </a:r>
          <a:r>
            <a:rPr lang="en-US" dirty="0" err="1"/>
            <a:t>generate_code</a:t>
          </a:r>
          <a:r>
            <a:rPr lang="en-US" dirty="0"/>
            <a:t>(self):</a:t>
          </a:r>
        </a:p>
      </dgm:t>
    </dgm:pt>
    <dgm:pt modelId="{9EA232B5-C63D-4A58-B53D-786FE0CF9B06}" type="parTrans" cxnId="{7998D192-BD60-4E10-94EC-4490F3362167}">
      <dgm:prSet/>
      <dgm:spPr/>
      <dgm:t>
        <a:bodyPr/>
        <a:lstStyle/>
        <a:p>
          <a:endParaRPr lang="en-US"/>
        </a:p>
      </dgm:t>
    </dgm:pt>
    <dgm:pt modelId="{B88D27B0-E5C2-4722-8232-6D09969F141C}" type="sibTrans" cxnId="{7998D192-BD60-4E10-94EC-4490F3362167}">
      <dgm:prSet/>
      <dgm:spPr/>
      <dgm:t>
        <a:bodyPr/>
        <a:lstStyle/>
        <a:p>
          <a:endParaRPr lang="en-US"/>
        </a:p>
      </dgm:t>
    </dgm:pt>
    <dgm:pt modelId="{CF2C066C-1D0E-42E2-9C3A-8CAA9C8AAD41}">
      <dgm:prSet/>
      <dgm:spPr/>
      <dgm:t>
        <a:bodyPr/>
        <a:lstStyle/>
        <a:p>
          <a:r>
            <a:rPr lang="en-US" dirty="0"/>
            <a:t>•    </a:t>
          </a:r>
          <a:r>
            <a:rPr lang="en-US" dirty="0" err="1"/>
            <a:t>self.code</a:t>
          </a:r>
          <a:r>
            <a:rPr lang="en-US" dirty="0"/>
            <a:t> = [</a:t>
          </a:r>
          <a:r>
            <a:rPr lang="en-US" dirty="0" err="1"/>
            <a:t>random.randint</a:t>
          </a:r>
          <a:r>
            <a:rPr lang="en-US" dirty="0"/>
            <a:t>(1, 9) for _ in range(4)]</a:t>
          </a:r>
        </a:p>
      </dgm:t>
    </dgm:pt>
    <dgm:pt modelId="{3F37BDA5-75A2-46C5-8AAC-DE4CFBA817E2}" type="parTrans" cxnId="{14F25A8F-1456-4550-9E81-1E4BE6BA6151}">
      <dgm:prSet/>
      <dgm:spPr/>
      <dgm:t>
        <a:bodyPr/>
        <a:lstStyle/>
        <a:p>
          <a:endParaRPr lang="en-US"/>
        </a:p>
      </dgm:t>
    </dgm:pt>
    <dgm:pt modelId="{123CBD00-908B-4731-BFDE-0C5EBCBFFF3E}" type="sibTrans" cxnId="{14F25A8F-1456-4550-9E81-1E4BE6BA6151}">
      <dgm:prSet/>
      <dgm:spPr/>
      <dgm:t>
        <a:bodyPr/>
        <a:lstStyle/>
        <a:p>
          <a:endParaRPr lang="en-US"/>
        </a:p>
      </dgm:t>
    </dgm:pt>
    <dgm:pt modelId="{4209676E-6ACD-4F6F-BF30-931EB814086C}">
      <dgm:prSet/>
      <dgm:spPr/>
      <dgm:t>
        <a:bodyPr/>
        <a:lstStyle/>
        <a:p>
          <a:r>
            <a:rPr lang="en-US" dirty="0"/>
            <a:t>•</a:t>
          </a:r>
        </a:p>
      </dgm:t>
    </dgm:pt>
    <dgm:pt modelId="{135E622C-D67B-43ED-B510-8BF474992B2D}" type="parTrans" cxnId="{E5597474-8101-4BE1-863A-A5B371D3A227}">
      <dgm:prSet/>
      <dgm:spPr/>
      <dgm:t>
        <a:bodyPr/>
        <a:lstStyle/>
        <a:p>
          <a:endParaRPr lang="en-US"/>
        </a:p>
      </dgm:t>
    </dgm:pt>
    <dgm:pt modelId="{45E24B28-861B-40EB-84B4-05C3F8CBD4E2}" type="sibTrans" cxnId="{E5597474-8101-4BE1-863A-A5B371D3A227}">
      <dgm:prSet/>
      <dgm:spPr/>
      <dgm:t>
        <a:bodyPr/>
        <a:lstStyle/>
        <a:p>
          <a:endParaRPr lang="en-US"/>
        </a:p>
      </dgm:t>
    </dgm:pt>
    <dgm:pt modelId="{99824F97-AC1E-4606-941D-98A0BE2DD300}">
      <dgm:prSet/>
      <dgm:spPr/>
      <dgm:t>
        <a:bodyPr/>
        <a:lstStyle/>
        <a:p>
          <a:r>
            <a:rPr lang="en-US" dirty="0"/>
            <a:t>•- Generates a list of 4 random digits (1-9).</a:t>
          </a:r>
        </a:p>
      </dgm:t>
    </dgm:pt>
    <dgm:pt modelId="{732FCA9D-4A7D-45CA-BDC8-3F460B5364CE}" type="parTrans" cxnId="{A4B181E5-6092-446E-9E7E-A5AACD5F463F}">
      <dgm:prSet/>
      <dgm:spPr/>
      <dgm:t>
        <a:bodyPr/>
        <a:lstStyle/>
        <a:p>
          <a:endParaRPr lang="en-US"/>
        </a:p>
      </dgm:t>
    </dgm:pt>
    <dgm:pt modelId="{6D3F4B6D-E1EC-4B15-99FB-25D1866B7DDA}" type="sibTrans" cxnId="{A4B181E5-6092-446E-9E7E-A5AACD5F463F}">
      <dgm:prSet/>
      <dgm:spPr/>
      <dgm:t>
        <a:bodyPr/>
        <a:lstStyle/>
        <a:p>
          <a:endParaRPr lang="en-US"/>
        </a:p>
      </dgm:t>
    </dgm:pt>
    <dgm:pt modelId="{6F6EFEDF-9FFD-458A-91B9-52539EF9239C}" type="pres">
      <dgm:prSet presAssocID="{A2CBEE51-5790-4B5B-B05B-0339515177F7}" presName="root" presStyleCnt="0">
        <dgm:presLayoutVars>
          <dgm:dir/>
          <dgm:resizeHandles val="exact"/>
        </dgm:presLayoutVars>
      </dgm:prSet>
      <dgm:spPr/>
    </dgm:pt>
    <dgm:pt modelId="{35752093-3C4D-4456-A203-78C869378344}" type="pres">
      <dgm:prSet presAssocID="{AD39026A-F3A7-48BD-9073-3219F4C9CB10}" presName="compNode" presStyleCnt="0"/>
      <dgm:spPr/>
    </dgm:pt>
    <dgm:pt modelId="{2230B5BA-E2B6-4809-83E6-1990559A18E1}" type="pres">
      <dgm:prSet presAssocID="{AD39026A-F3A7-48BD-9073-3219F4C9CB10}" presName="bgRect" presStyleLbl="bgShp" presStyleIdx="0" presStyleCnt="6"/>
      <dgm:spPr/>
    </dgm:pt>
    <dgm:pt modelId="{4DFC8993-BB92-4E94-BEA6-5F3697BD46A5}" type="pres">
      <dgm:prSet presAssocID="{AD39026A-F3A7-48BD-9073-3219F4C9CB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5D9F239-EA6A-46B0-B6C1-00BE016729B6}" type="pres">
      <dgm:prSet presAssocID="{AD39026A-F3A7-48BD-9073-3219F4C9CB10}" presName="spaceRect" presStyleCnt="0"/>
      <dgm:spPr/>
    </dgm:pt>
    <dgm:pt modelId="{E712EC97-2C0C-4645-91F9-8B046E94F74C}" type="pres">
      <dgm:prSet presAssocID="{AD39026A-F3A7-48BD-9073-3219F4C9CB10}" presName="parTx" presStyleLbl="revTx" presStyleIdx="0" presStyleCnt="6">
        <dgm:presLayoutVars>
          <dgm:chMax val="0"/>
          <dgm:chPref val="0"/>
        </dgm:presLayoutVars>
      </dgm:prSet>
      <dgm:spPr/>
    </dgm:pt>
    <dgm:pt modelId="{B609540F-91C3-4E77-863A-5644918C1FA6}" type="pres">
      <dgm:prSet presAssocID="{3F18D56C-3519-40C8-AA8E-7313FF84D700}" presName="sibTrans" presStyleCnt="0"/>
      <dgm:spPr/>
    </dgm:pt>
    <dgm:pt modelId="{2AE3824C-A3F4-4F67-897C-0A57E402CCDF}" type="pres">
      <dgm:prSet presAssocID="{79433969-B23C-4B2F-9E28-E30D58E40FC8}" presName="compNode" presStyleCnt="0"/>
      <dgm:spPr/>
    </dgm:pt>
    <dgm:pt modelId="{A8B71447-7EBD-4516-9D4C-93C48FB4C1CA}" type="pres">
      <dgm:prSet presAssocID="{79433969-B23C-4B2F-9E28-E30D58E40FC8}" presName="bgRect" presStyleLbl="bgShp" presStyleIdx="1" presStyleCnt="6"/>
      <dgm:spPr/>
    </dgm:pt>
    <dgm:pt modelId="{4D70B1AF-D75F-4DA8-A272-E33480A88248}" type="pres">
      <dgm:prSet presAssocID="{79433969-B23C-4B2F-9E28-E30D58E40F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995B5A2C-4CA0-4219-A090-E849A194DE18}" type="pres">
      <dgm:prSet presAssocID="{79433969-B23C-4B2F-9E28-E30D58E40FC8}" presName="spaceRect" presStyleCnt="0"/>
      <dgm:spPr/>
    </dgm:pt>
    <dgm:pt modelId="{B99CBD26-115B-4BDC-8433-96EC6E9C8E54}" type="pres">
      <dgm:prSet presAssocID="{79433969-B23C-4B2F-9E28-E30D58E40FC8}" presName="parTx" presStyleLbl="revTx" presStyleIdx="1" presStyleCnt="6">
        <dgm:presLayoutVars>
          <dgm:chMax val="0"/>
          <dgm:chPref val="0"/>
        </dgm:presLayoutVars>
      </dgm:prSet>
      <dgm:spPr/>
    </dgm:pt>
    <dgm:pt modelId="{2DD1C9E8-FA4C-4B68-A62A-81B1E8ACA3C2}" type="pres">
      <dgm:prSet presAssocID="{8C040230-2F95-45F9-A928-805C2BCF7223}" presName="sibTrans" presStyleCnt="0"/>
      <dgm:spPr/>
    </dgm:pt>
    <dgm:pt modelId="{F558778C-BA04-4C7C-A1A7-EC790DFE687B}" type="pres">
      <dgm:prSet presAssocID="{77914494-62E7-4EB7-85AE-83CA1D5C3595}" presName="compNode" presStyleCnt="0"/>
      <dgm:spPr/>
    </dgm:pt>
    <dgm:pt modelId="{0AEC9E64-8827-4C28-8EA0-279443958E12}" type="pres">
      <dgm:prSet presAssocID="{77914494-62E7-4EB7-85AE-83CA1D5C3595}" presName="bgRect" presStyleLbl="bgShp" presStyleIdx="2" presStyleCnt="6"/>
      <dgm:spPr/>
    </dgm:pt>
    <dgm:pt modelId="{6BBF0743-2DDE-4C29-A213-865796BCFFC4}" type="pres">
      <dgm:prSet presAssocID="{77914494-62E7-4EB7-85AE-83CA1D5C359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95923BA-D8EF-45B8-BABC-E0E6D7647ADC}" type="pres">
      <dgm:prSet presAssocID="{77914494-62E7-4EB7-85AE-83CA1D5C3595}" presName="spaceRect" presStyleCnt="0"/>
      <dgm:spPr/>
    </dgm:pt>
    <dgm:pt modelId="{183D3317-BEBD-40D1-86BD-A61D6B3ADF7F}" type="pres">
      <dgm:prSet presAssocID="{77914494-62E7-4EB7-85AE-83CA1D5C3595}" presName="parTx" presStyleLbl="revTx" presStyleIdx="2" presStyleCnt="6">
        <dgm:presLayoutVars>
          <dgm:chMax val="0"/>
          <dgm:chPref val="0"/>
        </dgm:presLayoutVars>
      </dgm:prSet>
      <dgm:spPr/>
    </dgm:pt>
    <dgm:pt modelId="{6F4F1E84-2CF0-446F-8072-1598A1BF7DE6}" type="pres">
      <dgm:prSet presAssocID="{B88D27B0-E5C2-4722-8232-6D09969F141C}" presName="sibTrans" presStyleCnt="0"/>
      <dgm:spPr/>
    </dgm:pt>
    <dgm:pt modelId="{FE0C98C0-5C33-4F3E-9ED1-18A43A4E447C}" type="pres">
      <dgm:prSet presAssocID="{CF2C066C-1D0E-42E2-9C3A-8CAA9C8AAD41}" presName="compNode" presStyleCnt="0"/>
      <dgm:spPr/>
    </dgm:pt>
    <dgm:pt modelId="{391BD765-A5F3-470C-9362-C423A65CCC44}" type="pres">
      <dgm:prSet presAssocID="{CF2C066C-1D0E-42E2-9C3A-8CAA9C8AAD41}" presName="bgRect" presStyleLbl="bgShp" presStyleIdx="3" presStyleCnt="6"/>
      <dgm:spPr/>
    </dgm:pt>
    <dgm:pt modelId="{3C936317-0DD9-4B99-96D0-1D1C1DBB1AA8}" type="pres">
      <dgm:prSet presAssocID="{CF2C066C-1D0E-42E2-9C3A-8CAA9C8AAD4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FF79260-2468-45CE-B6F9-C3F904FE5891}" type="pres">
      <dgm:prSet presAssocID="{CF2C066C-1D0E-42E2-9C3A-8CAA9C8AAD41}" presName="spaceRect" presStyleCnt="0"/>
      <dgm:spPr/>
    </dgm:pt>
    <dgm:pt modelId="{2D4EE295-B942-488D-8091-3ED8F6648041}" type="pres">
      <dgm:prSet presAssocID="{CF2C066C-1D0E-42E2-9C3A-8CAA9C8AAD41}" presName="parTx" presStyleLbl="revTx" presStyleIdx="3" presStyleCnt="6">
        <dgm:presLayoutVars>
          <dgm:chMax val="0"/>
          <dgm:chPref val="0"/>
        </dgm:presLayoutVars>
      </dgm:prSet>
      <dgm:spPr/>
    </dgm:pt>
    <dgm:pt modelId="{3BA5DD83-6392-4500-98DC-0AA18BC36270}" type="pres">
      <dgm:prSet presAssocID="{123CBD00-908B-4731-BFDE-0C5EBCBFFF3E}" presName="sibTrans" presStyleCnt="0"/>
      <dgm:spPr/>
    </dgm:pt>
    <dgm:pt modelId="{200B987C-C190-427F-B2BD-942C6E30386E}" type="pres">
      <dgm:prSet presAssocID="{4209676E-6ACD-4F6F-BF30-931EB814086C}" presName="compNode" presStyleCnt="0"/>
      <dgm:spPr/>
    </dgm:pt>
    <dgm:pt modelId="{E3BDE606-F729-4D2F-8B1B-72E099BE6FE8}" type="pres">
      <dgm:prSet presAssocID="{4209676E-6ACD-4F6F-BF30-931EB814086C}" presName="bgRect" presStyleLbl="bgShp" presStyleIdx="4" presStyleCnt="6"/>
      <dgm:spPr/>
    </dgm:pt>
    <dgm:pt modelId="{D2776363-EBAB-49E1-BFF0-7E46F2A93E66}" type="pres">
      <dgm:prSet presAssocID="{4209676E-6ACD-4F6F-BF30-931EB814086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oting star"/>
        </a:ext>
      </dgm:extLst>
    </dgm:pt>
    <dgm:pt modelId="{7B212A41-C999-49E5-B713-6DEDB6C8D1AF}" type="pres">
      <dgm:prSet presAssocID="{4209676E-6ACD-4F6F-BF30-931EB814086C}" presName="spaceRect" presStyleCnt="0"/>
      <dgm:spPr/>
    </dgm:pt>
    <dgm:pt modelId="{FF6B97A3-4E3B-4AC6-B2E9-DC32AAA96F60}" type="pres">
      <dgm:prSet presAssocID="{4209676E-6ACD-4F6F-BF30-931EB814086C}" presName="parTx" presStyleLbl="revTx" presStyleIdx="4" presStyleCnt="6">
        <dgm:presLayoutVars>
          <dgm:chMax val="0"/>
          <dgm:chPref val="0"/>
        </dgm:presLayoutVars>
      </dgm:prSet>
      <dgm:spPr/>
    </dgm:pt>
    <dgm:pt modelId="{6CBF3E0C-C198-415E-ADB1-9B470CA383E5}" type="pres">
      <dgm:prSet presAssocID="{45E24B28-861B-40EB-84B4-05C3F8CBD4E2}" presName="sibTrans" presStyleCnt="0"/>
      <dgm:spPr/>
    </dgm:pt>
    <dgm:pt modelId="{0384E65F-435C-429A-9D78-B32F15A71F82}" type="pres">
      <dgm:prSet presAssocID="{99824F97-AC1E-4606-941D-98A0BE2DD300}" presName="compNode" presStyleCnt="0"/>
      <dgm:spPr/>
    </dgm:pt>
    <dgm:pt modelId="{EDD71442-C4EC-4F58-8EB0-07379FD8D85B}" type="pres">
      <dgm:prSet presAssocID="{99824F97-AC1E-4606-941D-98A0BE2DD300}" presName="bgRect" presStyleLbl="bgShp" presStyleIdx="5" presStyleCnt="6"/>
      <dgm:spPr/>
    </dgm:pt>
    <dgm:pt modelId="{AB17B237-0612-4561-9A31-24242ECBA461}" type="pres">
      <dgm:prSet presAssocID="{99824F97-AC1E-4606-941D-98A0BE2DD30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8A04539-5BE1-4B2D-884F-38541DF143D0}" type="pres">
      <dgm:prSet presAssocID="{99824F97-AC1E-4606-941D-98A0BE2DD300}" presName="spaceRect" presStyleCnt="0"/>
      <dgm:spPr/>
    </dgm:pt>
    <dgm:pt modelId="{C973443C-28D8-4700-A10F-1D6CD621DB9F}" type="pres">
      <dgm:prSet presAssocID="{99824F97-AC1E-4606-941D-98A0BE2DD30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D2A4706-8B15-401B-B06E-277A6B35E45A}" type="presOf" srcId="{79433969-B23C-4B2F-9E28-E30D58E40FC8}" destId="{B99CBD26-115B-4BDC-8433-96EC6E9C8E54}" srcOrd="0" destOrd="0" presId="urn:microsoft.com/office/officeart/2018/2/layout/IconVerticalSolidList"/>
    <dgm:cxn modelId="{36919312-A918-4900-866D-F0A61A49E1A3}" type="presOf" srcId="{99824F97-AC1E-4606-941D-98A0BE2DD300}" destId="{C973443C-28D8-4700-A10F-1D6CD621DB9F}" srcOrd="0" destOrd="0" presId="urn:microsoft.com/office/officeart/2018/2/layout/IconVerticalSolidList"/>
    <dgm:cxn modelId="{7EA51B16-463B-4ED6-B967-61D82BF67F46}" type="presOf" srcId="{4209676E-6ACD-4F6F-BF30-931EB814086C}" destId="{FF6B97A3-4E3B-4AC6-B2E9-DC32AAA96F60}" srcOrd="0" destOrd="0" presId="urn:microsoft.com/office/officeart/2018/2/layout/IconVerticalSolidList"/>
    <dgm:cxn modelId="{FC588539-E497-4CEE-A79F-71F559050B84}" type="presOf" srcId="{77914494-62E7-4EB7-85AE-83CA1D5C3595}" destId="{183D3317-BEBD-40D1-86BD-A61D6B3ADF7F}" srcOrd="0" destOrd="0" presId="urn:microsoft.com/office/officeart/2018/2/layout/IconVerticalSolidList"/>
    <dgm:cxn modelId="{FBB8A45D-96E2-4ABB-B9A9-C9CEC246DAB7}" srcId="{A2CBEE51-5790-4B5B-B05B-0339515177F7}" destId="{AD39026A-F3A7-48BD-9073-3219F4C9CB10}" srcOrd="0" destOrd="0" parTransId="{4BEE2E43-88FE-4121-BB0D-B07D66086921}" sibTransId="{3F18D56C-3519-40C8-AA8E-7313FF84D700}"/>
    <dgm:cxn modelId="{E5597474-8101-4BE1-863A-A5B371D3A227}" srcId="{A2CBEE51-5790-4B5B-B05B-0339515177F7}" destId="{4209676E-6ACD-4F6F-BF30-931EB814086C}" srcOrd="4" destOrd="0" parTransId="{135E622C-D67B-43ED-B510-8BF474992B2D}" sibTransId="{45E24B28-861B-40EB-84B4-05C3F8CBD4E2}"/>
    <dgm:cxn modelId="{CD286D82-BE1D-4265-B205-D74933B3C6DE}" srcId="{A2CBEE51-5790-4B5B-B05B-0339515177F7}" destId="{79433969-B23C-4B2F-9E28-E30D58E40FC8}" srcOrd="1" destOrd="0" parTransId="{456D63AB-7CBD-4468-A5E7-0EE4ADBCE343}" sibTransId="{8C040230-2F95-45F9-A928-805C2BCF7223}"/>
    <dgm:cxn modelId="{14F25A8F-1456-4550-9E81-1E4BE6BA6151}" srcId="{A2CBEE51-5790-4B5B-B05B-0339515177F7}" destId="{CF2C066C-1D0E-42E2-9C3A-8CAA9C8AAD41}" srcOrd="3" destOrd="0" parTransId="{3F37BDA5-75A2-46C5-8AAC-DE4CFBA817E2}" sibTransId="{123CBD00-908B-4731-BFDE-0C5EBCBFFF3E}"/>
    <dgm:cxn modelId="{A103B58F-C940-477E-9F00-03AE24210598}" type="presOf" srcId="{A2CBEE51-5790-4B5B-B05B-0339515177F7}" destId="{6F6EFEDF-9FFD-458A-91B9-52539EF9239C}" srcOrd="0" destOrd="0" presId="urn:microsoft.com/office/officeart/2018/2/layout/IconVerticalSolidList"/>
    <dgm:cxn modelId="{7998D192-BD60-4E10-94EC-4490F3362167}" srcId="{A2CBEE51-5790-4B5B-B05B-0339515177F7}" destId="{77914494-62E7-4EB7-85AE-83CA1D5C3595}" srcOrd="2" destOrd="0" parTransId="{9EA232B5-C63D-4A58-B53D-786FE0CF9B06}" sibTransId="{B88D27B0-E5C2-4722-8232-6D09969F141C}"/>
    <dgm:cxn modelId="{559300D3-5BF2-47BD-8C4C-60941D8C355A}" type="presOf" srcId="{CF2C066C-1D0E-42E2-9C3A-8CAA9C8AAD41}" destId="{2D4EE295-B942-488D-8091-3ED8F6648041}" srcOrd="0" destOrd="0" presId="urn:microsoft.com/office/officeart/2018/2/layout/IconVerticalSolidList"/>
    <dgm:cxn modelId="{FB198CDD-2D0F-454D-AAE2-0FA1FF1FC770}" type="presOf" srcId="{AD39026A-F3A7-48BD-9073-3219F4C9CB10}" destId="{E712EC97-2C0C-4645-91F9-8B046E94F74C}" srcOrd="0" destOrd="0" presId="urn:microsoft.com/office/officeart/2018/2/layout/IconVerticalSolidList"/>
    <dgm:cxn modelId="{A4B181E5-6092-446E-9E7E-A5AACD5F463F}" srcId="{A2CBEE51-5790-4B5B-B05B-0339515177F7}" destId="{99824F97-AC1E-4606-941D-98A0BE2DD300}" srcOrd="5" destOrd="0" parTransId="{732FCA9D-4A7D-45CA-BDC8-3F460B5364CE}" sibTransId="{6D3F4B6D-E1EC-4B15-99FB-25D1866B7DDA}"/>
    <dgm:cxn modelId="{E8C01526-12D2-45C3-B9B6-F162A428586C}" type="presParOf" srcId="{6F6EFEDF-9FFD-458A-91B9-52539EF9239C}" destId="{35752093-3C4D-4456-A203-78C869378344}" srcOrd="0" destOrd="0" presId="urn:microsoft.com/office/officeart/2018/2/layout/IconVerticalSolidList"/>
    <dgm:cxn modelId="{C93B9C5E-2D49-4C78-9F79-E0BD0BDD1AD1}" type="presParOf" srcId="{35752093-3C4D-4456-A203-78C869378344}" destId="{2230B5BA-E2B6-4809-83E6-1990559A18E1}" srcOrd="0" destOrd="0" presId="urn:microsoft.com/office/officeart/2018/2/layout/IconVerticalSolidList"/>
    <dgm:cxn modelId="{CF141754-2245-42E6-8F0E-E6C847BC00BF}" type="presParOf" srcId="{35752093-3C4D-4456-A203-78C869378344}" destId="{4DFC8993-BB92-4E94-BEA6-5F3697BD46A5}" srcOrd="1" destOrd="0" presId="urn:microsoft.com/office/officeart/2018/2/layout/IconVerticalSolidList"/>
    <dgm:cxn modelId="{9126CE06-8FD8-4F8C-A62C-D18E0053D8E7}" type="presParOf" srcId="{35752093-3C4D-4456-A203-78C869378344}" destId="{05D9F239-EA6A-46B0-B6C1-00BE016729B6}" srcOrd="2" destOrd="0" presId="urn:microsoft.com/office/officeart/2018/2/layout/IconVerticalSolidList"/>
    <dgm:cxn modelId="{93D19A98-E5EE-4197-AD4B-0FFAC0E99045}" type="presParOf" srcId="{35752093-3C4D-4456-A203-78C869378344}" destId="{E712EC97-2C0C-4645-91F9-8B046E94F74C}" srcOrd="3" destOrd="0" presId="urn:microsoft.com/office/officeart/2018/2/layout/IconVerticalSolidList"/>
    <dgm:cxn modelId="{810677B9-F2A0-46C3-93D4-8020FAABCF6D}" type="presParOf" srcId="{6F6EFEDF-9FFD-458A-91B9-52539EF9239C}" destId="{B609540F-91C3-4E77-863A-5644918C1FA6}" srcOrd="1" destOrd="0" presId="urn:microsoft.com/office/officeart/2018/2/layout/IconVerticalSolidList"/>
    <dgm:cxn modelId="{DC6F6BF5-D337-4EFA-B578-66DD29BC3922}" type="presParOf" srcId="{6F6EFEDF-9FFD-458A-91B9-52539EF9239C}" destId="{2AE3824C-A3F4-4F67-897C-0A57E402CCDF}" srcOrd="2" destOrd="0" presId="urn:microsoft.com/office/officeart/2018/2/layout/IconVerticalSolidList"/>
    <dgm:cxn modelId="{EDA8AFCE-414C-4E6E-98B2-70B0202ED994}" type="presParOf" srcId="{2AE3824C-A3F4-4F67-897C-0A57E402CCDF}" destId="{A8B71447-7EBD-4516-9D4C-93C48FB4C1CA}" srcOrd="0" destOrd="0" presId="urn:microsoft.com/office/officeart/2018/2/layout/IconVerticalSolidList"/>
    <dgm:cxn modelId="{A21B6BB1-1F7C-4328-AF7D-8B001F47E5B4}" type="presParOf" srcId="{2AE3824C-A3F4-4F67-897C-0A57E402CCDF}" destId="{4D70B1AF-D75F-4DA8-A272-E33480A88248}" srcOrd="1" destOrd="0" presId="urn:microsoft.com/office/officeart/2018/2/layout/IconVerticalSolidList"/>
    <dgm:cxn modelId="{288228B2-8700-491F-9EC4-9D175D746440}" type="presParOf" srcId="{2AE3824C-A3F4-4F67-897C-0A57E402CCDF}" destId="{995B5A2C-4CA0-4219-A090-E849A194DE18}" srcOrd="2" destOrd="0" presId="urn:microsoft.com/office/officeart/2018/2/layout/IconVerticalSolidList"/>
    <dgm:cxn modelId="{9F67AAFC-3E5F-40E4-AE81-26101214C6AF}" type="presParOf" srcId="{2AE3824C-A3F4-4F67-897C-0A57E402CCDF}" destId="{B99CBD26-115B-4BDC-8433-96EC6E9C8E54}" srcOrd="3" destOrd="0" presId="urn:microsoft.com/office/officeart/2018/2/layout/IconVerticalSolidList"/>
    <dgm:cxn modelId="{06146475-17CC-4061-A430-537013ECE8A7}" type="presParOf" srcId="{6F6EFEDF-9FFD-458A-91B9-52539EF9239C}" destId="{2DD1C9E8-FA4C-4B68-A62A-81B1E8ACA3C2}" srcOrd="3" destOrd="0" presId="urn:microsoft.com/office/officeart/2018/2/layout/IconVerticalSolidList"/>
    <dgm:cxn modelId="{B4C3D875-057A-4DFE-B770-E5A8A7992BA7}" type="presParOf" srcId="{6F6EFEDF-9FFD-458A-91B9-52539EF9239C}" destId="{F558778C-BA04-4C7C-A1A7-EC790DFE687B}" srcOrd="4" destOrd="0" presId="urn:microsoft.com/office/officeart/2018/2/layout/IconVerticalSolidList"/>
    <dgm:cxn modelId="{83A1CE2B-3090-41AF-9B00-1CE84B34E237}" type="presParOf" srcId="{F558778C-BA04-4C7C-A1A7-EC790DFE687B}" destId="{0AEC9E64-8827-4C28-8EA0-279443958E12}" srcOrd="0" destOrd="0" presId="urn:microsoft.com/office/officeart/2018/2/layout/IconVerticalSolidList"/>
    <dgm:cxn modelId="{05E2D3BF-ED43-4FE2-BE6F-0338E327AAB8}" type="presParOf" srcId="{F558778C-BA04-4C7C-A1A7-EC790DFE687B}" destId="{6BBF0743-2DDE-4C29-A213-865796BCFFC4}" srcOrd="1" destOrd="0" presId="urn:microsoft.com/office/officeart/2018/2/layout/IconVerticalSolidList"/>
    <dgm:cxn modelId="{D8059DDF-84B5-4A78-99B6-185DE3247635}" type="presParOf" srcId="{F558778C-BA04-4C7C-A1A7-EC790DFE687B}" destId="{795923BA-D8EF-45B8-BABC-E0E6D7647ADC}" srcOrd="2" destOrd="0" presId="urn:microsoft.com/office/officeart/2018/2/layout/IconVerticalSolidList"/>
    <dgm:cxn modelId="{98CCA940-E5F5-44A4-B659-1D38DA04E89F}" type="presParOf" srcId="{F558778C-BA04-4C7C-A1A7-EC790DFE687B}" destId="{183D3317-BEBD-40D1-86BD-A61D6B3ADF7F}" srcOrd="3" destOrd="0" presId="urn:microsoft.com/office/officeart/2018/2/layout/IconVerticalSolidList"/>
    <dgm:cxn modelId="{DBB31147-E515-4849-8D50-201D54766239}" type="presParOf" srcId="{6F6EFEDF-9FFD-458A-91B9-52539EF9239C}" destId="{6F4F1E84-2CF0-446F-8072-1598A1BF7DE6}" srcOrd="5" destOrd="0" presId="urn:microsoft.com/office/officeart/2018/2/layout/IconVerticalSolidList"/>
    <dgm:cxn modelId="{5955FAA3-73FC-4DDB-9143-C56811BA0626}" type="presParOf" srcId="{6F6EFEDF-9FFD-458A-91B9-52539EF9239C}" destId="{FE0C98C0-5C33-4F3E-9ED1-18A43A4E447C}" srcOrd="6" destOrd="0" presId="urn:microsoft.com/office/officeart/2018/2/layout/IconVerticalSolidList"/>
    <dgm:cxn modelId="{91ADD6FB-98EA-429F-B715-267F10218439}" type="presParOf" srcId="{FE0C98C0-5C33-4F3E-9ED1-18A43A4E447C}" destId="{391BD765-A5F3-470C-9362-C423A65CCC44}" srcOrd="0" destOrd="0" presId="urn:microsoft.com/office/officeart/2018/2/layout/IconVerticalSolidList"/>
    <dgm:cxn modelId="{78B20DBD-CC30-469B-99E2-69C2862D5E95}" type="presParOf" srcId="{FE0C98C0-5C33-4F3E-9ED1-18A43A4E447C}" destId="{3C936317-0DD9-4B99-96D0-1D1C1DBB1AA8}" srcOrd="1" destOrd="0" presId="urn:microsoft.com/office/officeart/2018/2/layout/IconVerticalSolidList"/>
    <dgm:cxn modelId="{6A88AC9C-5F0B-461A-8EEB-C7B21EF53C12}" type="presParOf" srcId="{FE0C98C0-5C33-4F3E-9ED1-18A43A4E447C}" destId="{3FF79260-2468-45CE-B6F9-C3F904FE5891}" srcOrd="2" destOrd="0" presId="urn:microsoft.com/office/officeart/2018/2/layout/IconVerticalSolidList"/>
    <dgm:cxn modelId="{F83295D1-5101-461B-8304-FE297145164B}" type="presParOf" srcId="{FE0C98C0-5C33-4F3E-9ED1-18A43A4E447C}" destId="{2D4EE295-B942-488D-8091-3ED8F6648041}" srcOrd="3" destOrd="0" presId="urn:microsoft.com/office/officeart/2018/2/layout/IconVerticalSolidList"/>
    <dgm:cxn modelId="{EC8AA524-AF8A-4E13-9D5F-9B64E938D9BF}" type="presParOf" srcId="{6F6EFEDF-9FFD-458A-91B9-52539EF9239C}" destId="{3BA5DD83-6392-4500-98DC-0AA18BC36270}" srcOrd="7" destOrd="0" presId="urn:microsoft.com/office/officeart/2018/2/layout/IconVerticalSolidList"/>
    <dgm:cxn modelId="{74F94723-43E0-494C-8D20-7D3CB0D34B9A}" type="presParOf" srcId="{6F6EFEDF-9FFD-458A-91B9-52539EF9239C}" destId="{200B987C-C190-427F-B2BD-942C6E30386E}" srcOrd="8" destOrd="0" presId="urn:microsoft.com/office/officeart/2018/2/layout/IconVerticalSolidList"/>
    <dgm:cxn modelId="{64B86772-2AEE-4676-AA6E-8A10D1074904}" type="presParOf" srcId="{200B987C-C190-427F-B2BD-942C6E30386E}" destId="{E3BDE606-F729-4D2F-8B1B-72E099BE6FE8}" srcOrd="0" destOrd="0" presId="urn:microsoft.com/office/officeart/2018/2/layout/IconVerticalSolidList"/>
    <dgm:cxn modelId="{4540771F-8A20-4DE1-A84C-19E70D21E24C}" type="presParOf" srcId="{200B987C-C190-427F-B2BD-942C6E30386E}" destId="{D2776363-EBAB-49E1-BFF0-7E46F2A93E66}" srcOrd="1" destOrd="0" presId="urn:microsoft.com/office/officeart/2018/2/layout/IconVerticalSolidList"/>
    <dgm:cxn modelId="{31B903B7-29B7-41D1-99E7-A20354A2F178}" type="presParOf" srcId="{200B987C-C190-427F-B2BD-942C6E30386E}" destId="{7B212A41-C999-49E5-B713-6DEDB6C8D1AF}" srcOrd="2" destOrd="0" presId="urn:microsoft.com/office/officeart/2018/2/layout/IconVerticalSolidList"/>
    <dgm:cxn modelId="{8439FDC4-47BF-4B1E-84DE-00D5D639D374}" type="presParOf" srcId="{200B987C-C190-427F-B2BD-942C6E30386E}" destId="{FF6B97A3-4E3B-4AC6-B2E9-DC32AAA96F60}" srcOrd="3" destOrd="0" presId="urn:microsoft.com/office/officeart/2018/2/layout/IconVerticalSolidList"/>
    <dgm:cxn modelId="{5AACC8AC-D634-4AAA-A0E0-A6B31614AAE1}" type="presParOf" srcId="{6F6EFEDF-9FFD-458A-91B9-52539EF9239C}" destId="{6CBF3E0C-C198-415E-ADB1-9B470CA383E5}" srcOrd="9" destOrd="0" presId="urn:microsoft.com/office/officeart/2018/2/layout/IconVerticalSolidList"/>
    <dgm:cxn modelId="{DF1E1980-0B05-4EBC-93A1-C99602B45E71}" type="presParOf" srcId="{6F6EFEDF-9FFD-458A-91B9-52539EF9239C}" destId="{0384E65F-435C-429A-9D78-B32F15A71F82}" srcOrd="10" destOrd="0" presId="urn:microsoft.com/office/officeart/2018/2/layout/IconVerticalSolidList"/>
    <dgm:cxn modelId="{83036F9B-42EE-400F-8A87-0FD9E23B982C}" type="presParOf" srcId="{0384E65F-435C-429A-9D78-B32F15A71F82}" destId="{EDD71442-C4EC-4F58-8EB0-07379FD8D85B}" srcOrd="0" destOrd="0" presId="urn:microsoft.com/office/officeart/2018/2/layout/IconVerticalSolidList"/>
    <dgm:cxn modelId="{54E0B442-A8A2-43C0-BFE4-8956BEB7EE5E}" type="presParOf" srcId="{0384E65F-435C-429A-9D78-B32F15A71F82}" destId="{AB17B237-0612-4561-9A31-24242ECBA461}" srcOrd="1" destOrd="0" presId="urn:microsoft.com/office/officeart/2018/2/layout/IconVerticalSolidList"/>
    <dgm:cxn modelId="{E041A4FF-877A-4F26-A312-9451CEA6A11A}" type="presParOf" srcId="{0384E65F-435C-429A-9D78-B32F15A71F82}" destId="{D8A04539-5BE1-4B2D-884F-38541DF143D0}" srcOrd="2" destOrd="0" presId="urn:microsoft.com/office/officeart/2018/2/layout/IconVerticalSolidList"/>
    <dgm:cxn modelId="{121FBE73-7A9D-42EE-9514-082073D08F69}" type="presParOf" srcId="{0384E65F-435C-429A-9D78-B32F15A71F82}" destId="{C973443C-28D8-4700-A10F-1D6CD621DB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3CB294-F4AC-4B82-BEB8-2FE668037B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0A0367-C5FE-4B38-A480-A4956D551B3D}">
      <dgm:prSet/>
      <dgm:spPr/>
      <dgm:t>
        <a:bodyPr/>
        <a:lstStyle/>
        <a:p>
          <a:r>
            <a:rPr lang="en-US"/>
            <a:t>•Code to validate the player's input:</a:t>
          </a:r>
        </a:p>
      </dgm:t>
    </dgm:pt>
    <dgm:pt modelId="{0A470E85-F677-4572-8CF3-CF119CB3CEF1}" type="parTrans" cxnId="{01A8A109-FA9F-4AAB-B95C-2666D2C41C30}">
      <dgm:prSet/>
      <dgm:spPr/>
      <dgm:t>
        <a:bodyPr/>
        <a:lstStyle/>
        <a:p>
          <a:endParaRPr lang="en-US"/>
        </a:p>
      </dgm:t>
    </dgm:pt>
    <dgm:pt modelId="{03673AE8-43C1-480F-A719-5204B50C5555}" type="sibTrans" cxnId="{01A8A109-FA9F-4AAB-B95C-2666D2C41C30}">
      <dgm:prSet/>
      <dgm:spPr/>
      <dgm:t>
        <a:bodyPr/>
        <a:lstStyle/>
        <a:p>
          <a:endParaRPr lang="en-US"/>
        </a:p>
      </dgm:t>
    </dgm:pt>
    <dgm:pt modelId="{44EE36B9-E033-45BB-A4EB-A35CC1362279}">
      <dgm:prSet/>
      <dgm:spPr/>
      <dgm:t>
        <a:bodyPr/>
        <a:lstStyle/>
        <a:p>
          <a:r>
            <a:rPr lang="en-US"/>
            <a:t>•</a:t>
          </a:r>
        </a:p>
      </dgm:t>
    </dgm:pt>
    <dgm:pt modelId="{2E73584C-EBBB-4084-B71F-CC2BA28A4CB3}" type="parTrans" cxnId="{FB823192-96F1-483A-9CF3-2B97E89709E0}">
      <dgm:prSet/>
      <dgm:spPr/>
      <dgm:t>
        <a:bodyPr/>
        <a:lstStyle/>
        <a:p>
          <a:endParaRPr lang="en-US"/>
        </a:p>
      </dgm:t>
    </dgm:pt>
    <dgm:pt modelId="{2D73C871-A5F1-4177-978F-941A68BA81F4}" type="sibTrans" cxnId="{FB823192-96F1-483A-9CF3-2B97E89709E0}">
      <dgm:prSet/>
      <dgm:spPr/>
      <dgm:t>
        <a:bodyPr/>
        <a:lstStyle/>
        <a:p>
          <a:endParaRPr lang="en-US"/>
        </a:p>
      </dgm:t>
    </dgm:pt>
    <dgm:pt modelId="{10CC22EA-7C1A-47C8-8465-B50B7E03EF4B}">
      <dgm:prSet/>
      <dgm:spPr/>
      <dgm:t>
        <a:bodyPr/>
        <a:lstStyle/>
        <a:p>
          <a:r>
            <a:rPr lang="en-US"/>
            <a:t>•def validate_guess(guess):</a:t>
          </a:r>
        </a:p>
      </dgm:t>
    </dgm:pt>
    <dgm:pt modelId="{FFF95C79-9B7C-4822-B4FB-44ACBED39CBE}" type="parTrans" cxnId="{3860AEE0-0BEB-488A-AA22-25FAB2AF0D22}">
      <dgm:prSet/>
      <dgm:spPr/>
      <dgm:t>
        <a:bodyPr/>
        <a:lstStyle/>
        <a:p>
          <a:endParaRPr lang="en-US"/>
        </a:p>
      </dgm:t>
    </dgm:pt>
    <dgm:pt modelId="{C4CB4F88-D607-4BCE-A240-ED9C827E57ED}" type="sibTrans" cxnId="{3860AEE0-0BEB-488A-AA22-25FAB2AF0D22}">
      <dgm:prSet/>
      <dgm:spPr/>
      <dgm:t>
        <a:bodyPr/>
        <a:lstStyle/>
        <a:p>
          <a:endParaRPr lang="en-US"/>
        </a:p>
      </dgm:t>
    </dgm:pt>
    <dgm:pt modelId="{7447FEB4-9C74-4187-91DC-DA6290F19602}">
      <dgm:prSet/>
      <dgm:spPr/>
      <dgm:t>
        <a:bodyPr/>
        <a:lstStyle/>
        <a:p>
          <a:r>
            <a:rPr lang="en-US"/>
            <a:t>•    return len(guess) == 4 and all(</a:t>
          </a:r>
        </a:p>
      </dgm:t>
    </dgm:pt>
    <dgm:pt modelId="{F277399A-FA63-4AA3-A486-FC2A5A2A0870}" type="parTrans" cxnId="{FF545AF5-0228-4143-B3B4-D1F94C92350B}">
      <dgm:prSet/>
      <dgm:spPr/>
      <dgm:t>
        <a:bodyPr/>
        <a:lstStyle/>
        <a:p>
          <a:endParaRPr lang="en-US"/>
        </a:p>
      </dgm:t>
    </dgm:pt>
    <dgm:pt modelId="{11FB9C54-058F-426E-BDE3-3182A1277382}" type="sibTrans" cxnId="{FF545AF5-0228-4143-B3B4-D1F94C92350B}">
      <dgm:prSet/>
      <dgm:spPr/>
      <dgm:t>
        <a:bodyPr/>
        <a:lstStyle/>
        <a:p>
          <a:endParaRPr lang="en-US"/>
        </a:p>
      </dgm:t>
    </dgm:pt>
    <dgm:pt modelId="{FA471CA5-42A0-402F-B0C2-1FC7BA8E90C9}">
      <dgm:prSet/>
      <dgm:spPr/>
      <dgm:t>
        <a:bodyPr/>
        <a:lstStyle/>
        <a:p>
          <a:r>
            <a:rPr lang="en-US"/>
            <a:t>•        digit.isdigit() and 1 &lt;= int(digit) &lt;= 9 for digit in guess)</a:t>
          </a:r>
        </a:p>
      </dgm:t>
    </dgm:pt>
    <dgm:pt modelId="{180768C9-4A96-4B8E-B0F0-7E4C5F126FDD}" type="parTrans" cxnId="{29AE9EBF-5082-4662-9386-35E7DAAA6047}">
      <dgm:prSet/>
      <dgm:spPr/>
      <dgm:t>
        <a:bodyPr/>
        <a:lstStyle/>
        <a:p>
          <a:endParaRPr lang="en-US"/>
        </a:p>
      </dgm:t>
    </dgm:pt>
    <dgm:pt modelId="{54F7F5AC-6ADA-46F7-8CF1-98408921EC29}" type="sibTrans" cxnId="{29AE9EBF-5082-4662-9386-35E7DAAA6047}">
      <dgm:prSet/>
      <dgm:spPr/>
      <dgm:t>
        <a:bodyPr/>
        <a:lstStyle/>
        <a:p>
          <a:endParaRPr lang="en-US"/>
        </a:p>
      </dgm:t>
    </dgm:pt>
    <dgm:pt modelId="{4A414B15-874E-4CC8-8A14-615D8FED486A}">
      <dgm:prSet/>
      <dgm:spPr/>
      <dgm:t>
        <a:bodyPr/>
        <a:lstStyle/>
        <a:p>
          <a:r>
            <a:rPr lang="en-US"/>
            <a:t>•</a:t>
          </a:r>
        </a:p>
      </dgm:t>
    </dgm:pt>
    <dgm:pt modelId="{ABA824C4-7104-4320-BD03-81288C7CBB62}" type="parTrans" cxnId="{18A0BDA2-DE2E-4280-AEA1-E288C9A037BE}">
      <dgm:prSet/>
      <dgm:spPr/>
      <dgm:t>
        <a:bodyPr/>
        <a:lstStyle/>
        <a:p>
          <a:endParaRPr lang="en-US"/>
        </a:p>
      </dgm:t>
    </dgm:pt>
    <dgm:pt modelId="{C4780309-F962-4949-94A0-C82C3478FEE4}" type="sibTrans" cxnId="{18A0BDA2-DE2E-4280-AEA1-E288C9A037BE}">
      <dgm:prSet/>
      <dgm:spPr/>
      <dgm:t>
        <a:bodyPr/>
        <a:lstStyle/>
        <a:p>
          <a:endParaRPr lang="en-US"/>
        </a:p>
      </dgm:t>
    </dgm:pt>
    <dgm:pt modelId="{5B02E006-D2D4-4546-93FB-29B6A74068EE}">
      <dgm:prSet/>
      <dgm:spPr/>
      <dgm:t>
        <a:bodyPr/>
        <a:lstStyle/>
        <a:p>
          <a:r>
            <a:rPr lang="en-US"/>
            <a:t>•- Ensures the input is a 4-digit number with digits between 1 and 9.</a:t>
          </a:r>
        </a:p>
      </dgm:t>
    </dgm:pt>
    <dgm:pt modelId="{248D7514-0543-45CE-997F-69891BE7C10B}" type="parTrans" cxnId="{AECC63DF-BB35-459B-BB0D-EAAF3329F495}">
      <dgm:prSet/>
      <dgm:spPr/>
      <dgm:t>
        <a:bodyPr/>
        <a:lstStyle/>
        <a:p>
          <a:endParaRPr lang="en-US"/>
        </a:p>
      </dgm:t>
    </dgm:pt>
    <dgm:pt modelId="{5D1E14DD-E204-4C32-BED8-B3E98420FCD2}" type="sibTrans" cxnId="{AECC63DF-BB35-459B-BB0D-EAAF3329F495}">
      <dgm:prSet/>
      <dgm:spPr/>
      <dgm:t>
        <a:bodyPr/>
        <a:lstStyle/>
        <a:p>
          <a:endParaRPr lang="en-US"/>
        </a:p>
      </dgm:t>
    </dgm:pt>
    <dgm:pt modelId="{3963ECDC-B276-420D-8AFC-9857BA1CF099}" type="pres">
      <dgm:prSet presAssocID="{343CB294-F4AC-4B82-BEB8-2FE668037B79}" presName="root" presStyleCnt="0">
        <dgm:presLayoutVars>
          <dgm:dir/>
          <dgm:resizeHandles val="exact"/>
        </dgm:presLayoutVars>
      </dgm:prSet>
      <dgm:spPr/>
    </dgm:pt>
    <dgm:pt modelId="{DCF6F9B7-5FF6-4861-A8C7-61CDA0329840}" type="pres">
      <dgm:prSet presAssocID="{DC0A0367-C5FE-4B38-A480-A4956D551B3D}" presName="compNode" presStyleCnt="0"/>
      <dgm:spPr/>
    </dgm:pt>
    <dgm:pt modelId="{A7381707-5F96-439D-BB3C-387B16201D63}" type="pres">
      <dgm:prSet presAssocID="{DC0A0367-C5FE-4B38-A480-A4956D551B3D}" presName="bgRect" presStyleLbl="bgShp" presStyleIdx="0" presStyleCnt="7"/>
      <dgm:spPr/>
    </dgm:pt>
    <dgm:pt modelId="{41A9BED7-07D9-4E47-8696-E4615545386D}" type="pres">
      <dgm:prSet presAssocID="{DC0A0367-C5FE-4B38-A480-A4956D551B3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AEEC4B0-3514-469B-B7C9-2605213CD446}" type="pres">
      <dgm:prSet presAssocID="{DC0A0367-C5FE-4B38-A480-A4956D551B3D}" presName="spaceRect" presStyleCnt="0"/>
      <dgm:spPr/>
    </dgm:pt>
    <dgm:pt modelId="{50F7B38B-7FAB-477E-9D02-552EFB2AE24F}" type="pres">
      <dgm:prSet presAssocID="{DC0A0367-C5FE-4B38-A480-A4956D551B3D}" presName="parTx" presStyleLbl="revTx" presStyleIdx="0" presStyleCnt="7">
        <dgm:presLayoutVars>
          <dgm:chMax val="0"/>
          <dgm:chPref val="0"/>
        </dgm:presLayoutVars>
      </dgm:prSet>
      <dgm:spPr/>
    </dgm:pt>
    <dgm:pt modelId="{0C75186D-33A5-4CFD-A919-3687EF4F3727}" type="pres">
      <dgm:prSet presAssocID="{03673AE8-43C1-480F-A719-5204B50C5555}" presName="sibTrans" presStyleCnt="0"/>
      <dgm:spPr/>
    </dgm:pt>
    <dgm:pt modelId="{99E9C9EB-21D4-46C1-9F1B-A6DC01686E08}" type="pres">
      <dgm:prSet presAssocID="{44EE36B9-E033-45BB-A4EB-A35CC1362279}" presName="compNode" presStyleCnt="0"/>
      <dgm:spPr/>
    </dgm:pt>
    <dgm:pt modelId="{7097F5DF-BAC8-4A08-94BF-853EB27B8FC8}" type="pres">
      <dgm:prSet presAssocID="{44EE36B9-E033-45BB-A4EB-A35CC1362279}" presName="bgRect" presStyleLbl="bgShp" presStyleIdx="1" presStyleCnt="7"/>
      <dgm:spPr/>
    </dgm:pt>
    <dgm:pt modelId="{EB4D8805-219B-4345-8E57-23B7622C72DA}" type="pres">
      <dgm:prSet presAssocID="{44EE36B9-E033-45BB-A4EB-A35CC136227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93D28F7B-8050-4510-9B6A-ADC83B73B614}" type="pres">
      <dgm:prSet presAssocID="{44EE36B9-E033-45BB-A4EB-A35CC1362279}" presName="spaceRect" presStyleCnt="0"/>
      <dgm:spPr/>
    </dgm:pt>
    <dgm:pt modelId="{46C26E07-DC36-4114-BA32-881B9FBE487F}" type="pres">
      <dgm:prSet presAssocID="{44EE36B9-E033-45BB-A4EB-A35CC1362279}" presName="parTx" presStyleLbl="revTx" presStyleIdx="1" presStyleCnt="7">
        <dgm:presLayoutVars>
          <dgm:chMax val="0"/>
          <dgm:chPref val="0"/>
        </dgm:presLayoutVars>
      </dgm:prSet>
      <dgm:spPr/>
    </dgm:pt>
    <dgm:pt modelId="{A9F76425-0615-41FB-9A34-F93F51F53844}" type="pres">
      <dgm:prSet presAssocID="{2D73C871-A5F1-4177-978F-941A68BA81F4}" presName="sibTrans" presStyleCnt="0"/>
      <dgm:spPr/>
    </dgm:pt>
    <dgm:pt modelId="{DB893809-B590-4DAA-8CEF-4E7484B87B66}" type="pres">
      <dgm:prSet presAssocID="{10CC22EA-7C1A-47C8-8465-B50B7E03EF4B}" presName="compNode" presStyleCnt="0"/>
      <dgm:spPr/>
    </dgm:pt>
    <dgm:pt modelId="{68C0A908-6A1E-4406-98B9-7D06920A88A8}" type="pres">
      <dgm:prSet presAssocID="{10CC22EA-7C1A-47C8-8465-B50B7E03EF4B}" presName="bgRect" presStyleLbl="bgShp" presStyleIdx="2" presStyleCnt="7"/>
      <dgm:spPr/>
    </dgm:pt>
    <dgm:pt modelId="{2247129F-64D1-4D54-9154-DCB11648F5F8}" type="pres">
      <dgm:prSet presAssocID="{10CC22EA-7C1A-47C8-8465-B50B7E03EF4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1CEAF82-0C4A-4878-94C2-29542AE45097}" type="pres">
      <dgm:prSet presAssocID="{10CC22EA-7C1A-47C8-8465-B50B7E03EF4B}" presName="spaceRect" presStyleCnt="0"/>
      <dgm:spPr/>
    </dgm:pt>
    <dgm:pt modelId="{1CDCF31E-36A3-486D-8E1E-6AFAFC0A1649}" type="pres">
      <dgm:prSet presAssocID="{10CC22EA-7C1A-47C8-8465-B50B7E03EF4B}" presName="parTx" presStyleLbl="revTx" presStyleIdx="2" presStyleCnt="7">
        <dgm:presLayoutVars>
          <dgm:chMax val="0"/>
          <dgm:chPref val="0"/>
        </dgm:presLayoutVars>
      </dgm:prSet>
      <dgm:spPr/>
    </dgm:pt>
    <dgm:pt modelId="{C4166899-3BC3-4702-AFE9-8576A9C3C2B7}" type="pres">
      <dgm:prSet presAssocID="{C4CB4F88-D607-4BCE-A240-ED9C827E57ED}" presName="sibTrans" presStyleCnt="0"/>
      <dgm:spPr/>
    </dgm:pt>
    <dgm:pt modelId="{F79AC746-960F-4C9D-BE41-C9962B1E6A35}" type="pres">
      <dgm:prSet presAssocID="{7447FEB4-9C74-4187-91DC-DA6290F19602}" presName="compNode" presStyleCnt="0"/>
      <dgm:spPr/>
    </dgm:pt>
    <dgm:pt modelId="{C2B10928-5158-4651-B446-04FB626ACD4F}" type="pres">
      <dgm:prSet presAssocID="{7447FEB4-9C74-4187-91DC-DA6290F19602}" presName="bgRect" presStyleLbl="bgShp" presStyleIdx="3" presStyleCnt="7"/>
      <dgm:spPr/>
    </dgm:pt>
    <dgm:pt modelId="{CF552AAE-3C23-4202-AEB1-62437E2F3C3F}" type="pres">
      <dgm:prSet presAssocID="{7447FEB4-9C74-4187-91DC-DA6290F1960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32AE8D-7526-47B7-B835-20CA279ADA1F}" type="pres">
      <dgm:prSet presAssocID="{7447FEB4-9C74-4187-91DC-DA6290F19602}" presName="spaceRect" presStyleCnt="0"/>
      <dgm:spPr/>
    </dgm:pt>
    <dgm:pt modelId="{969B5149-A41E-41B3-AD39-A87B3816BF70}" type="pres">
      <dgm:prSet presAssocID="{7447FEB4-9C74-4187-91DC-DA6290F19602}" presName="parTx" presStyleLbl="revTx" presStyleIdx="3" presStyleCnt="7">
        <dgm:presLayoutVars>
          <dgm:chMax val="0"/>
          <dgm:chPref val="0"/>
        </dgm:presLayoutVars>
      </dgm:prSet>
      <dgm:spPr/>
    </dgm:pt>
    <dgm:pt modelId="{0CA5268E-52D2-4492-ADE1-15990B0BCB61}" type="pres">
      <dgm:prSet presAssocID="{11FB9C54-058F-426E-BDE3-3182A1277382}" presName="sibTrans" presStyleCnt="0"/>
      <dgm:spPr/>
    </dgm:pt>
    <dgm:pt modelId="{F30F774C-3D1A-4D97-908C-76F62FC4C4EF}" type="pres">
      <dgm:prSet presAssocID="{FA471CA5-42A0-402F-B0C2-1FC7BA8E90C9}" presName="compNode" presStyleCnt="0"/>
      <dgm:spPr/>
    </dgm:pt>
    <dgm:pt modelId="{F29BE4AA-4E8E-40C5-A903-5D4B735CE7B0}" type="pres">
      <dgm:prSet presAssocID="{FA471CA5-42A0-402F-B0C2-1FC7BA8E90C9}" presName="bgRect" presStyleLbl="bgShp" presStyleIdx="4" presStyleCnt="7"/>
      <dgm:spPr/>
    </dgm:pt>
    <dgm:pt modelId="{7C85E063-F328-4AD0-ADEB-3F2D40D76B6E}" type="pres">
      <dgm:prSet presAssocID="{FA471CA5-42A0-402F-B0C2-1FC7BA8E90C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332F191-7BA2-44E6-8C88-0EAEDB3C8BD3}" type="pres">
      <dgm:prSet presAssocID="{FA471CA5-42A0-402F-B0C2-1FC7BA8E90C9}" presName="spaceRect" presStyleCnt="0"/>
      <dgm:spPr/>
    </dgm:pt>
    <dgm:pt modelId="{A9FF4882-6C53-43CD-835B-C5C0E8876373}" type="pres">
      <dgm:prSet presAssocID="{FA471CA5-42A0-402F-B0C2-1FC7BA8E90C9}" presName="parTx" presStyleLbl="revTx" presStyleIdx="4" presStyleCnt="7">
        <dgm:presLayoutVars>
          <dgm:chMax val="0"/>
          <dgm:chPref val="0"/>
        </dgm:presLayoutVars>
      </dgm:prSet>
      <dgm:spPr/>
    </dgm:pt>
    <dgm:pt modelId="{EC27D3BD-4220-4D13-8501-888B38FAD454}" type="pres">
      <dgm:prSet presAssocID="{54F7F5AC-6ADA-46F7-8CF1-98408921EC29}" presName="sibTrans" presStyleCnt="0"/>
      <dgm:spPr/>
    </dgm:pt>
    <dgm:pt modelId="{516CA5A0-9C87-4CE1-8958-021FF6F1F0D2}" type="pres">
      <dgm:prSet presAssocID="{4A414B15-874E-4CC8-8A14-615D8FED486A}" presName="compNode" presStyleCnt="0"/>
      <dgm:spPr/>
    </dgm:pt>
    <dgm:pt modelId="{0274092A-AEC4-41AA-B5E1-AA57E0A64EB9}" type="pres">
      <dgm:prSet presAssocID="{4A414B15-874E-4CC8-8A14-615D8FED486A}" presName="bgRect" presStyleLbl="bgShp" presStyleIdx="5" presStyleCnt="7"/>
      <dgm:spPr/>
    </dgm:pt>
    <dgm:pt modelId="{876D3267-F550-45F7-B5D9-A0035229B671}" type="pres">
      <dgm:prSet presAssocID="{4A414B15-874E-4CC8-8A14-615D8FED486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oting star"/>
        </a:ext>
      </dgm:extLst>
    </dgm:pt>
    <dgm:pt modelId="{0456FCE2-6776-4393-AA02-9FA2C8623665}" type="pres">
      <dgm:prSet presAssocID="{4A414B15-874E-4CC8-8A14-615D8FED486A}" presName="spaceRect" presStyleCnt="0"/>
      <dgm:spPr/>
    </dgm:pt>
    <dgm:pt modelId="{ED816B2E-A116-4ED0-9E19-5E706E0B8FB7}" type="pres">
      <dgm:prSet presAssocID="{4A414B15-874E-4CC8-8A14-615D8FED486A}" presName="parTx" presStyleLbl="revTx" presStyleIdx="5" presStyleCnt="7">
        <dgm:presLayoutVars>
          <dgm:chMax val="0"/>
          <dgm:chPref val="0"/>
        </dgm:presLayoutVars>
      </dgm:prSet>
      <dgm:spPr/>
    </dgm:pt>
    <dgm:pt modelId="{B8D28895-A3FD-4145-9DC0-B6A20A17702B}" type="pres">
      <dgm:prSet presAssocID="{C4780309-F962-4949-94A0-C82C3478FEE4}" presName="sibTrans" presStyleCnt="0"/>
      <dgm:spPr/>
    </dgm:pt>
    <dgm:pt modelId="{0FD16D70-FDA8-440D-8CE8-9F8DA1B5B01D}" type="pres">
      <dgm:prSet presAssocID="{5B02E006-D2D4-4546-93FB-29B6A74068EE}" presName="compNode" presStyleCnt="0"/>
      <dgm:spPr/>
    </dgm:pt>
    <dgm:pt modelId="{12980702-D418-4592-A80D-E4CAF0834865}" type="pres">
      <dgm:prSet presAssocID="{5B02E006-D2D4-4546-93FB-29B6A74068EE}" presName="bgRect" presStyleLbl="bgShp" presStyleIdx="6" presStyleCnt="7"/>
      <dgm:spPr/>
    </dgm:pt>
    <dgm:pt modelId="{7066733B-F2DD-42CE-ABB3-40CBBFF2BDC9}" type="pres">
      <dgm:prSet presAssocID="{5B02E006-D2D4-4546-93FB-29B6A74068E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F6DA6AF-5B42-42A5-8741-40B563D5C105}" type="pres">
      <dgm:prSet presAssocID="{5B02E006-D2D4-4546-93FB-29B6A74068EE}" presName="spaceRect" presStyleCnt="0"/>
      <dgm:spPr/>
    </dgm:pt>
    <dgm:pt modelId="{CD1D95D7-B114-4BA5-9223-38AD14B35165}" type="pres">
      <dgm:prSet presAssocID="{5B02E006-D2D4-4546-93FB-29B6A74068E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1A8A109-FA9F-4AAB-B95C-2666D2C41C30}" srcId="{343CB294-F4AC-4B82-BEB8-2FE668037B79}" destId="{DC0A0367-C5FE-4B38-A480-A4956D551B3D}" srcOrd="0" destOrd="0" parTransId="{0A470E85-F677-4572-8CF3-CF119CB3CEF1}" sibTransId="{03673AE8-43C1-480F-A719-5204B50C5555}"/>
    <dgm:cxn modelId="{04C3FA0A-9C42-49E8-A0B7-BB483229AC5A}" type="presOf" srcId="{10CC22EA-7C1A-47C8-8465-B50B7E03EF4B}" destId="{1CDCF31E-36A3-486D-8E1E-6AFAFC0A1649}" srcOrd="0" destOrd="0" presId="urn:microsoft.com/office/officeart/2018/2/layout/IconVerticalSolidList"/>
    <dgm:cxn modelId="{7E542B33-8E34-466B-8651-2296D7E9AC7A}" type="presOf" srcId="{343CB294-F4AC-4B82-BEB8-2FE668037B79}" destId="{3963ECDC-B276-420D-8AFC-9857BA1CF099}" srcOrd="0" destOrd="0" presId="urn:microsoft.com/office/officeart/2018/2/layout/IconVerticalSolidList"/>
    <dgm:cxn modelId="{A4A5E53F-5041-4D4A-BA6D-297EFDD90AC1}" type="presOf" srcId="{4A414B15-874E-4CC8-8A14-615D8FED486A}" destId="{ED816B2E-A116-4ED0-9E19-5E706E0B8FB7}" srcOrd="0" destOrd="0" presId="urn:microsoft.com/office/officeart/2018/2/layout/IconVerticalSolidList"/>
    <dgm:cxn modelId="{820D4676-E9C8-40E2-9F78-43EEDF855D72}" type="presOf" srcId="{DC0A0367-C5FE-4B38-A480-A4956D551B3D}" destId="{50F7B38B-7FAB-477E-9D02-552EFB2AE24F}" srcOrd="0" destOrd="0" presId="urn:microsoft.com/office/officeart/2018/2/layout/IconVerticalSolidList"/>
    <dgm:cxn modelId="{FB823192-96F1-483A-9CF3-2B97E89709E0}" srcId="{343CB294-F4AC-4B82-BEB8-2FE668037B79}" destId="{44EE36B9-E033-45BB-A4EB-A35CC1362279}" srcOrd="1" destOrd="0" parTransId="{2E73584C-EBBB-4084-B71F-CC2BA28A4CB3}" sibTransId="{2D73C871-A5F1-4177-978F-941A68BA81F4}"/>
    <dgm:cxn modelId="{18A0BDA2-DE2E-4280-AEA1-E288C9A037BE}" srcId="{343CB294-F4AC-4B82-BEB8-2FE668037B79}" destId="{4A414B15-874E-4CC8-8A14-615D8FED486A}" srcOrd="5" destOrd="0" parTransId="{ABA824C4-7104-4320-BD03-81288C7CBB62}" sibTransId="{C4780309-F962-4949-94A0-C82C3478FEE4}"/>
    <dgm:cxn modelId="{98A662A4-EE33-4B25-9676-48A4143E29CC}" type="presOf" srcId="{7447FEB4-9C74-4187-91DC-DA6290F19602}" destId="{969B5149-A41E-41B3-AD39-A87B3816BF70}" srcOrd="0" destOrd="0" presId="urn:microsoft.com/office/officeart/2018/2/layout/IconVerticalSolidList"/>
    <dgm:cxn modelId="{29AE9EBF-5082-4662-9386-35E7DAAA6047}" srcId="{343CB294-F4AC-4B82-BEB8-2FE668037B79}" destId="{FA471CA5-42A0-402F-B0C2-1FC7BA8E90C9}" srcOrd="4" destOrd="0" parTransId="{180768C9-4A96-4B8E-B0F0-7E4C5F126FDD}" sibTransId="{54F7F5AC-6ADA-46F7-8CF1-98408921EC29}"/>
    <dgm:cxn modelId="{34D63CCB-BA15-4EAE-94A1-82F27BB6D72C}" type="presOf" srcId="{5B02E006-D2D4-4546-93FB-29B6A74068EE}" destId="{CD1D95D7-B114-4BA5-9223-38AD14B35165}" srcOrd="0" destOrd="0" presId="urn:microsoft.com/office/officeart/2018/2/layout/IconVerticalSolidList"/>
    <dgm:cxn modelId="{AECC63DF-BB35-459B-BB0D-EAAF3329F495}" srcId="{343CB294-F4AC-4B82-BEB8-2FE668037B79}" destId="{5B02E006-D2D4-4546-93FB-29B6A74068EE}" srcOrd="6" destOrd="0" parTransId="{248D7514-0543-45CE-997F-69891BE7C10B}" sibTransId="{5D1E14DD-E204-4C32-BED8-B3E98420FCD2}"/>
    <dgm:cxn modelId="{3860AEE0-0BEB-488A-AA22-25FAB2AF0D22}" srcId="{343CB294-F4AC-4B82-BEB8-2FE668037B79}" destId="{10CC22EA-7C1A-47C8-8465-B50B7E03EF4B}" srcOrd="2" destOrd="0" parTransId="{FFF95C79-9B7C-4822-B4FB-44ACBED39CBE}" sibTransId="{C4CB4F88-D607-4BCE-A240-ED9C827E57ED}"/>
    <dgm:cxn modelId="{9FC8A1E2-342A-440F-8B28-89E0A65ADEF6}" type="presOf" srcId="{44EE36B9-E033-45BB-A4EB-A35CC1362279}" destId="{46C26E07-DC36-4114-BA32-881B9FBE487F}" srcOrd="0" destOrd="0" presId="urn:microsoft.com/office/officeart/2018/2/layout/IconVerticalSolidList"/>
    <dgm:cxn modelId="{31CDFAE3-29EE-4205-A8DB-CF75AB31755F}" type="presOf" srcId="{FA471CA5-42A0-402F-B0C2-1FC7BA8E90C9}" destId="{A9FF4882-6C53-43CD-835B-C5C0E8876373}" srcOrd="0" destOrd="0" presId="urn:microsoft.com/office/officeart/2018/2/layout/IconVerticalSolidList"/>
    <dgm:cxn modelId="{FF545AF5-0228-4143-B3B4-D1F94C92350B}" srcId="{343CB294-F4AC-4B82-BEB8-2FE668037B79}" destId="{7447FEB4-9C74-4187-91DC-DA6290F19602}" srcOrd="3" destOrd="0" parTransId="{F277399A-FA63-4AA3-A486-FC2A5A2A0870}" sibTransId="{11FB9C54-058F-426E-BDE3-3182A1277382}"/>
    <dgm:cxn modelId="{1CE5459E-2667-4F4A-80B5-1FEDEE38EB43}" type="presParOf" srcId="{3963ECDC-B276-420D-8AFC-9857BA1CF099}" destId="{DCF6F9B7-5FF6-4861-A8C7-61CDA0329840}" srcOrd="0" destOrd="0" presId="urn:microsoft.com/office/officeart/2018/2/layout/IconVerticalSolidList"/>
    <dgm:cxn modelId="{C0D319B3-8481-49A1-B0FE-B5613639C189}" type="presParOf" srcId="{DCF6F9B7-5FF6-4861-A8C7-61CDA0329840}" destId="{A7381707-5F96-439D-BB3C-387B16201D63}" srcOrd="0" destOrd="0" presId="urn:microsoft.com/office/officeart/2018/2/layout/IconVerticalSolidList"/>
    <dgm:cxn modelId="{AAFAF548-9EFE-4E94-AA5E-5A970828B0C4}" type="presParOf" srcId="{DCF6F9B7-5FF6-4861-A8C7-61CDA0329840}" destId="{41A9BED7-07D9-4E47-8696-E4615545386D}" srcOrd="1" destOrd="0" presId="urn:microsoft.com/office/officeart/2018/2/layout/IconVerticalSolidList"/>
    <dgm:cxn modelId="{FA7203E5-3DDB-40CC-AAFB-400744598039}" type="presParOf" srcId="{DCF6F9B7-5FF6-4861-A8C7-61CDA0329840}" destId="{0AEEC4B0-3514-469B-B7C9-2605213CD446}" srcOrd="2" destOrd="0" presId="urn:microsoft.com/office/officeart/2018/2/layout/IconVerticalSolidList"/>
    <dgm:cxn modelId="{2A776EAD-4C2A-454B-956E-ECD81B5CC25C}" type="presParOf" srcId="{DCF6F9B7-5FF6-4861-A8C7-61CDA0329840}" destId="{50F7B38B-7FAB-477E-9D02-552EFB2AE24F}" srcOrd="3" destOrd="0" presId="urn:microsoft.com/office/officeart/2018/2/layout/IconVerticalSolidList"/>
    <dgm:cxn modelId="{0BE68DE5-8238-43FE-8495-F1F42556D70F}" type="presParOf" srcId="{3963ECDC-B276-420D-8AFC-9857BA1CF099}" destId="{0C75186D-33A5-4CFD-A919-3687EF4F3727}" srcOrd="1" destOrd="0" presId="urn:microsoft.com/office/officeart/2018/2/layout/IconVerticalSolidList"/>
    <dgm:cxn modelId="{C02CC0C3-0220-419E-A1F0-67502B2DB15F}" type="presParOf" srcId="{3963ECDC-B276-420D-8AFC-9857BA1CF099}" destId="{99E9C9EB-21D4-46C1-9F1B-A6DC01686E08}" srcOrd="2" destOrd="0" presId="urn:microsoft.com/office/officeart/2018/2/layout/IconVerticalSolidList"/>
    <dgm:cxn modelId="{4C65524A-0CB6-4634-9EC3-83677193C6AC}" type="presParOf" srcId="{99E9C9EB-21D4-46C1-9F1B-A6DC01686E08}" destId="{7097F5DF-BAC8-4A08-94BF-853EB27B8FC8}" srcOrd="0" destOrd="0" presId="urn:microsoft.com/office/officeart/2018/2/layout/IconVerticalSolidList"/>
    <dgm:cxn modelId="{BE6632D6-0DE9-44E0-96D5-1B7FA4EB87A7}" type="presParOf" srcId="{99E9C9EB-21D4-46C1-9F1B-A6DC01686E08}" destId="{EB4D8805-219B-4345-8E57-23B7622C72DA}" srcOrd="1" destOrd="0" presId="urn:microsoft.com/office/officeart/2018/2/layout/IconVerticalSolidList"/>
    <dgm:cxn modelId="{CD9853C6-CFAD-4B2C-9ED6-151479A91D0A}" type="presParOf" srcId="{99E9C9EB-21D4-46C1-9F1B-A6DC01686E08}" destId="{93D28F7B-8050-4510-9B6A-ADC83B73B614}" srcOrd="2" destOrd="0" presId="urn:microsoft.com/office/officeart/2018/2/layout/IconVerticalSolidList"/>
    <dgm:cxn modelId="{0D86E76B-CD8A-4C19-992F-E812F3A5C889}" type="presParOf" srcId="{99E9C9EB-21D4-46C1-9F1B-A6DC01686E08}" destId="{46C26E07-DC36-4114-BA32-881B9FBE487F}" srcOrd="3" destOrd="0" presId="urn:microsoft.com/office/officeart/2018/2/layout/IconVerticalSolidList"/>
    <dgm:cxn modelId="{C09991FA-1206-4507-8ECD-F1BA760AB981}" type="presParOf" srcId="{3963ECDC-B276-420D-8AFC-9857BA1CF099}" destId="{A9F76425-0615-41FB-9A34-F93F51F53844}" srcOrd="3" destOrd="0" presId="urn:microsoft.com/office/officeart/2018/2/layout/IconVerticalSolidList"/>
    <dgm:cxn modelId="{DCF276BB-94A4-4B2A-972D-50A69846E7AB}" type="presParOf" srcId="{3963ECDC-B276-420D-8AFC-9857BA1CF099}" destId="{DB893809-B590-4DAA-8CEF-4E7484B87B66}" srcOrd="4" destOrd="0" presId="urn:microsoft.com/office/officeart/2018/2/layout/IconVerticalSolidList"/>
    <dgm:cxn modelId="{84DAE4F7-D49F-4525-A94C-54EC67748468}" type="presParOf" srcId="{DB893809-B590-4DAA-8CEF-4E7484B87B66}" destId="{68C0A908-6A1E-4406-98B9-7D06920A88A8}" srcOrd="0" destOrd="0" presId="urn:microsoft.com/office/officeart/2018/2/layout/IconVerticalSolidList"/>
    <dgm:cxn modelId="{10B37281-7499-433E-A4F8-871091C30F47}" type="presParOf" srcId="{DB893809-B590-4DAA-8CEF-4E7484B87B66}" destId="{2247129F-64D1-4D54-9154-DCB11648F5F8}" srcOrd="1" destOrd="0" presId="urn:microsoft.com/office/officeart/2018/2/layout/IconVerticalSolidList"/>
    <dgm:cxn modelId="{F3CD31C6-EED1-4FF8-BEC7-77F4A90E257F}" type="presParOf" srcId="{DB893809-B590-4DAA-8CEF-4E7484B87B66}" destId="{21CEAF82-0C4A-4878-94C2-29542AE45097}" srcOrd="2" destOrd="0" presId="urn:microsoft.com/office/officeart/2018/2/layout/IconVerticalSolidList"/>
    <dgm:cxn modelId="{04C8F321-9FFE-42C3-BC49-6C776ACF8EB8}" type="presParOf" srcId="{DB893809-B590-4DAA-8CEF-4E7484B87B66}" destId="{1CDCF31E-36A3-486D-8E1E-6AFAFC0A1649}" srcOrd="3" destOrd="0" presId="urn:microsoft.com/office/officeart/2018/2/layout/IconVerticalSolidList"/>
    <dgm:cxn modelId="{EBCF4A45-3F04-4EC0-AF00-5C0502C16F60}" type="presParOf" srcId="{3963ECDC-B276-420D-8AFC-9857BA1CF099}" destId="{C4166899-3BC3-4702-AFE9-8576A9C3C2B7}" srcOrd="5" destOrd="0" presId="urn:microsoft.com/office/officeart/2018/2/layout/IconVerticalSolidList"/>
    <dgm:cxn modelId="{5148C0C3-3D03-4FDE-A98F-1B9ADBEBC501}" type="presParOf" srcId="{3963ECDC-B276-420D-8AFC-9857BA1CF099}" destId="{F79AC746-960F-4C9D-BE41-C9962B1E6A35}" srcOrd="6" destOrd="0" presId="urn:microsoft.com/office/officeart/2018/2/layout/IconVerticalSolidList"/>
    <dgm:cxn modelId="{1EE9A8A5-CD7F-41FB-B0B2-ECCD57B49626}" type="presParOf" srcId="{F79AC746-960F-4C9D-BE41-C9962B1E6A35}" destId="{C2B10928-5158-4651-B446-04FB626ACD4F}" srcOrd="0" destOrd="0" presId="urn:microsoft.com/office/officeart/2018/2/layout/IconVerticalSolidList"/>
    <dgm:cxn modelId="{3BEF5A07-400C-4F9A-8E2E-BA973B04C332}" type="presParOf" srcId="{F79AC746-960F-4C9D-BE41-C9962B1E6A35}" destId="{CF552AAE-3C23-4202-AEB1-62437E2F3C3F}" srcOrd="1" destOrd="0" presId="urn:microsoft.com/office/officeart/2018/2/layout/IconVerticalSolidList"/>
    <dgm:cxn modelId="{7434B3F8-ABD8-448F-B0F0-A2DAFB8DFF92}" type="presParOf" srcId="{F79AC746-960F-4C9D-BE41-C9962B1E6A35}" destId="{4A32AE8D-7526-47B7-B835-20CA279ADA1F}" srcOrd="2" destOrd="0" presId="urn:microsoft.com/office/officeart/2018/2/layout/IconVerticalSolidList"/>
    <dgm:cxn modelId="{335BBBB7-B91A-4435-B6BD-4913FF77E319}" type="presParOf" srcId="{F79AC746-960F-4C9D-BE41-C9962B1E6A35}" destId="{969B5149-A41E-41B3-AD39-A87B3816BF70}" srcOrd="3" destOrd="0" presId="urn:microsoft.com/office/officeart/2018/2/layout/IconVerticalSolidList"/>
    <dgm:cxn modelId="{FB8320E5-3A9B-4071-AE1D-6C1E498FDC9F}" type="presParOf" srcId="{3963ECDC-B276-420D-8AFC-9857BA1CF099}" destId="{0CA5268E-52D2-4492-ADE1-15990B0BCB61}" srcOrd="7" destOrd="0" presId="urn:microsoft.com/office/officeart/2018/2/layout/IconVerticalSolidList"/>
    <dgm:cxn modelId="{575D3A59-82EC-4077-B8C2-3337D55E31B2}" type="presParOf" srcId="{3963ECDC-B276-420D-8AFC-9857BA1CF099}" destId="{F30F774C-3D1A-4D97-908C-76F62FC4C4EF}" srcOrd="8" destOrd="0" presId="urn:microsoft.com/office/officeart/2018/2/layout/IconVerticalSolidList"/>
    <dgm:cxn modelId="{61BE2C10-1833-46EC-AC22-48988657CBA0}" type="presParOf" srcId="{F30F774C-3D1A-4D97-908C-76F62FC4C4EF}" destId="{F29BE4AA-4E8E-40C5-A903-5D4B735CE7B0}" srcOrd="0" destOrd="0" presId="urn:microsoft.com/office/officeart/2018/2/layout/IconVerticalSolidList"/>
    <dgm:cxn modelId="{0C12001A-E63B-4EAD-8355-5D3F4CCF0B14}" type="presParOf" srcId="{F30F774C-3D1A-4D97-908C-76F62FC4C4EF}" destId="{7C85E063-F328-4AD0-ADEB-3F2D40D76B6E}" srcOrd="1" destOrd="0" presId="urn:microsoft.com/office/officeart/2018/2/layout/IconVerticalSolidList"/>
    <dgm:cxn modelId="{83AD22C3-20CC-4DBC-ADF2-76E083636FCA}" type="presParOf" srcId="{F30F774C-3D1A-4D97-908C-76F62FC4C4EF}" destId="{C332F191-7BA2-44E6-8C88-0EAEDB3C8BD3}" srcOrd="2" destOrd="0" presId="urn:microsoft.com/office/officeart/2018/2/layout/IconVerticalSolidList"/>
    <dgm:cxn modelId="{C18CE65C-BF5F-4556-BCC6-669AEF782211}" type="presParOf" srcId="{F30F774C-3D1A-4D97-908C-76F62FC4C4EF}" destId="{A9FF4882-6C53-43CD-835B-C5C0E8876373}" srcOrd="3" destOrd="0" presId="urn:microsoft.com/office/officeart/2018/2/layout/IconVerticalSolidList"/>
    <dgm:cxn modelId="{7E263BC5-0610-4606-8A9C-2201E4C07EE7}" type="presParOf" srcId="{3963ECDC-B276-420D-8AFC-9857BA1CF099}" destId="{EC27D3BD-4220-4D13-8501-888B38FAD454}" srcOrd="9" destOrd="0" presId="urn:microsoft.com/office/officeart/2018/2/layout/IconVerticalSolidList"/>
    <dgm:cxn modelId="{76D84FE9-645C-48D8-B7B5-B1D7C4C4F134}" type="presParOf" srcId="{3963ECDC-B276-420D-8AFC-9857BA1CF099}" destId="{516CA5A0-9C87-4CE1-8958-021FF6F1F0D2}" srcOrd="10" destOrd="0" presId="urn:microsoft.com/office/officeart/2018/2/layout/IconVerticalSolidList"/>
    <dgm:cxn modelId="{FCD8690C-3B50-41E9-AC98-3262467D08F8}" type="presParOf" srcId="{516CA5A0-9C87-4CE1-8958-021FF6F1F0D2}" destId="{0274092A-AEC4-41AA-B5E1-AA57E0A64EB9}" srcOrd="0" destOrd="0" presId="urn:microsoft.com/office/officeart/2018/2/layout/IconVerticalSolidList"/>
    <dgm:cxn modelId="{2B793E08-F1CD-4C1E-8166-24DAAD78D16F}" type="presParOf" srcId="{516CA5A0-9C87-4CE1-8958-021FF6F1F0D2}" destId="{876D3267-F550-45F7-B5D9-A0035229B671}" srcOrd="1" destOrd="0" presId="urn:microsoft.com/office/officeart/2018/2/layout/IconVerticalSolidList"/>
    <dgm:cxn modelId="{C672D14A-CF23-4CDC-8923-72ED1BA0D2C6}" type="presParOf" srcId="{516CA5A0-9C87-4CE1-8958-021FF6F1F0D2}" destId="{0456FCE2-6776-4393-AA02-9FA2C8623665}" srcOrd="2" destOrd="0" presId="urn:microsoft.com/office/officeart/2018/2/layout/IconVerticalSolidList"/>
    <dgm:cxn modelId="{2796D506-C21B-4BF4-A0DC-5DB907D5C0AC}" type="presParOf" srcId="{516CA5A0-9C87-4CE1-8958-021FF6F1F0D2}" destId="{ED816B2E-A116-4ED0-9E19-5E706E0B8FB7}" srcOrd="3" destOrd="0" presId="urn:microsoft.com/office/officeart/2018/2/layout/IconVerticalSolidList"/>
    <dgm:cxn modelId="{1F68370A-F8DF-44FC-A765-0CE0F2999CB9}" type="presParOf" srcId="{3963ECDC-B276-420D-8AFC-9857BA1CF099}" destId="{B8D28895-A3FD-4145-9DC0-B6A20A17702B}" srcOrd="11" destOrd="0" presId="urn:microsoft.com/office/officeart/2018/2/layout/IconVerticalSolidList"/>
    <dgm:cxn modelId="{08A7A454-5BFD-4A7C-B7BD-DF200C3CC575}" type="presParOf" srcId="{3963ECDC-B276-420D-8AFC-9857BA1CF099}" destId="{0FD16D70-FDA8-440D-8CE8-9F8DA1B5B01D}" srcOrd="12" destOrd="0" presId="urn:microsoft.com/office/officeart/2018/2/layout/IconVerticalSolidList"/>
    <dgm:cxn modelId="{51E3170C-A4BC-4B0C-B4FE-D28C7011AB9D}" type="presParOf" srcId="{0FD16D70-FDA8-440D-8CE8-9F8DA1B5B01D}" destId="{12980702-D418-4592-A80D-E4CAF0834865}" srcOrd="0" destOrd="0" presId="urn:microsoft.com/office/officeart/2018/2/layout/IconVerticalSolidList"/>
    <dgm:cxn modelId="{36F6E0BC-DA9C-4638-AA40-6E9072D2786A}" type="presParOf" srcId="{0FD16D70-FDA8-440D-8CE8-9F8DA1B5B01D}" destId="{7066733B-F2DD-42CE-ABB3-40CBBFF2BDC9}" srcOrd="1" destOrd="0" presId="urn:microsoft.com/office/officeart/2018/2/layout/IconVerticalSolidList"/>
    <dgm:cxn modelId="{35454B86-AA48-4C92-B121-DB8D2028FDF4}" type="presParOf" srcId="{0FD16D70-FDA8-440D-8CE8-9F8DA1B5B01D}" destId="{7F6DA6AF-5B42-42A5-8741-40B563D5C105}" srcOrd="2" destOrd="0" presId="urn:microsoft.com/office/officeart/2018/2/layout/IconVerticalSolidList"/>
    <dgm:cxn modelId="{8B1511AC-644C-4A5C-978B-BF73AB630AB1}" type="presParOf" srcId="{0FD16D70-FDA8-440D-8CE8-9F8DA1B5B01D}" destId="{CD1D95D7-B114-4BA5-9223-38AD14B351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203AEE-5A14-4014-8D29-CD98100BE1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E1A1D78-125E-40E7-A4F3-A0EADEAD20F9}">
      <dgm:prSet/>
      <dgm:spPr/>
      <dgm:t>
        <a:bodyPr/>
        <a:lstStyle/>
        <a:p>
          <a:r>
            <a:rPr lang="en-US"/>
            <a:t>•- `read_high_scores()`: Reads high scores from 'high_scores.csv'.</a:t>
          </a:r>
        </a:p>
      </dgm:t>
    </dgm:pt>
    <dgm:pt modelId="{D63B1029-C84D-4441-A169-6F6AC0F0506C}" type="parTrans" cxnId="{21A0E230-8BC6-4168-826A-F0EADC453812}">
      <dgm:prSet/>
      <dgm:spPr/>
      <dgm:t>
        <a:bodyPr/>
        <a:lstStyle/>
        <a:p>
          <a:endParaRPr lang="en-US"/>
        </a:p>
      </dgm:t>
    </dgm:pt>
    <dgm:pt modelId="{EE2537A1-B0C2-4BED-9DE6-0AF460881FB8}" type="sibTrans" cxnId="{21A0E230-8BC6-4168-826A-F0EADC453812}">
      <dgm:prSet/>
      <dgm:spPr/>
      <dgm:t>
        <a:bodyPr/>
        <a:lstStyle/>
        <a:p>
          <a:endParaRPr lang="en-US"/>
        </a:p>
      </dgm:t>
    </dgm:pt>
    <dgm:pt modelId="{4A10076F-B1FA-412B-9089-15C1235A2E16}">
      <dgm:prSet/>
      <dgm:spPr/>
      <dgm:t>
        <a:bodyPr/>
        <a:lstStyle/>
        <a:p>
          <a:r>
            <a:rPr lang="en-US"/>
            <a:t>•- `save_high_scores(df)`: Saves high scores to the file.</a:t>
          </a:r>
        </a:p>
      </dgm:t>
    </dgm:pt>
    <dgm:pt modelId="{6751BA0A-9190-4B4D-B4B0-BE4CB4FA1C9A}" type="parTrans" cxnId="{51DBD141-7365-46AF-8680-90BDF791B95D}">
      <dgm:prSet/>
      <dgm:spPr/>
      <dgm:t>
        <a:bodyPr/>
        <a:lstStyle/>
        <a:p>
          <a:endParaRPr lang="en-US"/>
        </a:p>
      </dgm:t>
    </dgm:pt>
    <dgm:pt modelId="{95E6DF22-6353-4EA0-8EF6-388BD0986F66}" type="sibTrans" cxnId="{51DBD141-7365-46AF-8680-90BDF791B95D}">
      <dgm:prSet/>
      <dgm:spPr/>
      <dgm:t>
        <a:bodyPr/>
        <a:lstStyle/>
        <a:p>
          <a:endParaRPr lang="en-US"/>
        </a:p>
      </dgm:t>
    </dgm:pt>
    <dgm:pt modelId="{76FCA388-8F1D-4A8D-9973-1F24479CAD57}">
      <dgm:prSet/>
      <dgm:spPr/>
      <dgm:t>
        <a:bodyPr/>
        <a:lstStyle/>
        <a:p>
          <a:r>
            <a:rPr lang="en-US"/>
            <a:t>•</a:t>
          </a:r>
        </a:p>
      </dgm:t>
    </dgm:pt>
    <dgm:pt modelId="{0FA9314C-14E8-4F92-9CE0-50B07EEC315F}" type="parTrans" cxnId="{EB3EDAF4-DB29-4034-AF2D-1EA0D1944F3F}">
      <dgm:prSet/>
      <dgm:spPr/>
      <dgm:t>
        <a:bodyPr/>
        <a:lstStyle/>
        <a:p>
          <a:endParaRPr lang="en-US"/>
        </a:p>
      </dgm:t>
    </dgm:pt>
    <dgm:pt modelId="{EC2932E4-EBB0-49F4-83BF-1E2B51D53CDC}" type="sibTrans" cxnId="{EB3EDAF4-DB29-4034-AF2D-1EA0D1944F3F}">
      <dgm:prSet/>
      <dgm:spPr/>
      <dgm:t>
        <a:bodyPr/>
        <a:lstStyle/>
        <a:p>
          <a:endParaRPr lang="en-US"/>
        </a:p>
      </dgm:t>
    </dgm:pt>
    <dgm:pt modelId="{75D89342-4C0E-4B6E-B992-F3F8FAE19E08}">
      <dgm:prSet/>
      <dgm:spPr/>
      <dgm:t>
        <a:bodyPr/>
        <a:lstStyle/>
        <a:p>
          <a:r>
            <a:rPr lang="en-US"/>
            <a:t>Uses the `pandas` library for managing high scores</a:t>
          </a:r>
        </a:p>
      </dgm:t>
    </dgm:pt>
    <dgm:pt modelId="{A2C8E941-209B-4B93-A8B3-1258CDDF67BF}" type="parTrans" cxnId="{1AFA7E54-8D34-49F8-9158-41BBE7343BCD}">
      <dgm:prSet/>
      <dgm:spPr/>
      <dgm:t>
        <a:bodyPr/>
        <a:lstStyle/>
        <a:p>
          <a:endParaRPr lang="en-US"/>
        </a:p>
      </dgm:t>
    </dgm:pt>
    <dgm:pt modelId="{E15F2EFC-6CE0-47C9-BE64-7D4C80D67D38}" type="sibTrans" cxnId="{1AFA7E54-8D34-49F8-9158-41BBE7343BCD}">
      <dgm:prSet/>
      <dgm:spPr/>
      <dgm:t>
        <a:bodyPr/>
        <a:lstStyle/>
        <a:p>
          <a:endParaRPr lang="en-US"/>
        </a:p>
      </dgm:t>
    </dgm:pt>
    <dgm:pt modelId="{83593859-B37C-4543-9E92-A59FEB01DDDA}" type="pres">
      <dgm:prSet presAssocID="{81203AEE-5A14-4014-8D29-CD98100BE1ED}" presName="root" presStyleCnt="0">
        <dgm:presLayoutVars>
          <dgm:dir/>
          <dgm:resizeHandles val="exact"/>
        </dgm:presLayoutVars>
      </dgm:prSet>
      <dgm:spPr/>
    </dgm:pt>
    <dgm:pt modelId="{DDC0750E-BF22-424E-9426-2E0B6F3D3D12}" type="pres">
      <dgm:prSet presAssocID="{3E1A1D78-125E-40E7-A4F3-A0EADEAD20F9}" presName="compNode" presStyleCnt="0"/>
      <dgm:spPr/>
    </dgm:pt>
    <dgm:pt modelId="{198A8DFE-B0EC-43C5-9A75-956B57819BEC}" type="pres">
      <dgm:prSet presAssocID="{3E1A1D78-125E-40E7-A4F3-A0EADEAD20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BFEC8EA-71A1-4C2D-B428-79F936F79BC2}" type="pres">
      <dgm:prSet presAssocID="{3E1A1D78-125E-40E7-A4F3-A0EADEAD20F9}" presName="spaceRect" presStyleCnt="0"/>
      <dgm:spPr/>
    </dgm:pt>
    <dgm:pt modelId="{E51DAC33-E5B3-4024-BA39-3882FFAE7E37}" type="pres">
      <dgm:prSet presAssocID="{3E1A1D78-125E-40E7-A4F3-A0EADEAD20F9}" presName="textRect" presStyleLbl="revTx" presStyleIdx="0" presStyleCnt="4">
        <dgm:presLayoutVars>
          <dgm:chMax val="1"/>
          <dgm:chPref val="1"/>
        </dgm:presLayoutVars>
      </dgm:prSet>
      <dgm:spPr/>
    </dgm:pt>
    <dgm:pt modelId="{05348595-E02C-4444-AAAC-B7C1706A1067}" type="pres">
      <dgm:prSet presAssocID="{EE2537A1-B0C2-4BED-9DE6-0AF460881FB8}" presName="sibTrans" presStyleCnt="0"/>
      <dgm:spPr/>
    </dgm:pt>
    <dgm:pt modelId="{86EECA26-AEAB-435A-AC42-B48BA97111D9}" type="pres">
      <dgm:prSet presAssocID="{4A10076F-B1FA-412B-9089-15C1235A2E16}" presName="compNode" presStyleCnt="0"/>
      <dgm:spPr/>
    </dgm:pt>
    <dgm:pt modelId="{CF9109F1-F4ED-4B78-8C37-206DA719B89E}" type="pres">
      <dgm:prSet presAssocID="{4A10076F-B1FA-412B-9089-15C1235A2E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1CBE36D-EB89-4375-9726-50646D76EF76}" type="pres">
      <dgm:prSet presAssocID="{4A10076F-B1FA-412B-9089-15C1235A2E16}" presName="spaceRect" presStyleCnt="0"/>
      <dgm:spPr/>
    </dgm:pt>
    <dgm:pt modelId="{63B5DC15-FBA7-42D6-BDAA-EDDC66841280}" type="pres">
      <dgm:prSet presAssocID="{4A10076F-B1FA-412B-9089-15C1235A2E16}" presName="textRect" presStyleLbl="revTx" presStyleIdx="1" presStyleCnt="4">
        <dgm:presLayoutVars>
          <dgm:chMax val="1"/>
          <dgm:chPref val="1"/>
        </dgm:presLayoutVars>
      </dgm:prSet>
      <dgm:spPr/>
    </dgm:pt>
    <dgm:pt modelId="{1D06068B-C4F1-453D-8D11-55F8758AAA10}" type="pres">
      <dgm:prSet presAssocID="{95E6DF22-6353-4EA0-8EF6-388BD0986F66}" presName="sibTrans" presStyleCnt="0"/>
      <dgm:spPr/>
    </dgm:pt>
    <dgm:pt modelId="{4929D7E9-02BA-406C-A342-11D95D213E1F}" type="pres">
      <dgm:prSet presAssocID="{76FCA388-8F1D-4A8D-9973-1F24479CAD57}" presName="compNode" presStyleCnt="0"/>
      <dgm:spPr/>
    </dgm:pt>
    <dgm:pt modelId="{01630D3F-78D3-40F1-A1C2-9C08B0C4AAA0}" type="pres">
      <dgm:prSet presAssocID="{76FCA388-8F1D-4A8D-9973-1F24479CAD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C465515-CFC8-4630-98C8-348668995771}" type="pres">
      <dgm:prSet presAssocID="{76FCA388-8F1D-4A8D-9973-1F24479CAD57}" presName="spaceRect" presStyleCnt="0"/>
      <dgm:spPr/>
    </dgm:pt>
    <dgm:pt modelId="{075C5F6C-B9CD-4AC5-AC73-EF1B8CC6A693}" type="pres">
      <dgm:prSet presAssocID="{76FCA388-8F1D-4A8D-9973-1F24479CAD57}" presName="textRect" presStyleLbl="revTx" presStyleIdx="2" presStyleCnt="4">
        <dgm:presLayoutVars>
          <dgm:chMax val="1"/>
          <dgm:chPref val="1"/>
        </dgm:presLayoutVars>
      </dgm:prSet>
      <dgm:spPr/>
    </dgm:pt>
    <dgm:pt modelId="{575E8079-4AFC-4C02-9A52-256DE8F2BC20}" type="pres">
      <dgm:prSet presAssocID="{EC2932E4-EBB0-49F4-83BF-1E2B51D53CDC}" presName="sibTrans" presStyleCnt="0"/>
      <dgm:spPr/>
    </dgm:pt>
    <dgm:pt modelId="{360CCCA1-AEC4-4146-BBC1-F7E8C18F88EB}" type="pres">
      <dgm:prSet presAssocID="{75D89342-4C0E-4B6E-B992-F3F8FAE19E08}" presName="compNode" presStyleCnt="0"/>
      <dgm:spPr/>
    </dgm:pt>
    <dgm:pt modelId="{4ACBD88E-3450-4E48-B1FA-EEF9EA927763}" type="pres">
      <dgm:prSet presAssocID="{75D89342-4C0E-4B6E-B992-F3F8FAE19E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1265B2-474D-4D5A-9C7A-FDA837CE5A88}" type="pres">
      <dgm:prSet presAssocID="{75D89342-4C0E-4B6E-B992-F3F8FAE19E08}" presName="spaceRect" presStyleCnt="0"/>
      <dgm:spPr/>
    </dgm:pt>
    <dgm:pt modelId="{42E79CE4-4E78-4832-839D-472046C7112F}" type="pres">
      <dgm:prSet presAssocID="{75D89342-4C0E-4B6E-B992-F3F8FAE19E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63C506-8A58-4A2A-A80A-E70D2AE5FDCF}" type="presOf" srcId="{81203AEE-5A14-4014-8D29-CD98100BE1ED}" destId="{83593859-B37C-4543-9E92-A59FEB01DDDA}" srcOrd="0" destOrd="0" presId="urn:microsoft.com/office/officeart/2018/2/layout/IconLabelList"/>
    <dgm:cxn modelId="{5C58EB0F-33C8-4212-924B-36E7D1D45D57}" type="presOf" srcId="{75D89342-4C0E-4B6E-B992-F3F8FAE19E08}" destId="{42E79CE4-4E78-4832-839D-472046C7112F}" srcOrd="0" destOrd="0" presId="urn:microsoft.com/office/officeart/2018/2/layout/IconLabelList"/>
    <dgm:cxn modelId="{21A0E230-8BC6-4168-826A-F0EADC453812}" srcId="{81203AEE-5A14-4014-8D29-CD98100BE1ED}" destId="{3E1A1D78-125E-40E7-A4F3-A0EADEAD20F9}" srcOrd="0" destOrd="0" parTransId="{D63B1029-C84D-4441-A169-6F6AC0F0506C}" sibTransId="{EE2537A1-B0C2-4BED-9DE6-0AF460881FB8}"/>
    <dgm:cxn modelId="{08CB723B-4D45-4FAB-A746-8C3CFBB6057D}" type="presOf" srcId="{76FCA388-8F1D-4A8D-9973-1F24479CAD57}" destId="{075C5F6C-B9CD-4AC5-AC73-EF1B8CC6A693}" srcOrd="0" destOrd="0" presId="urn:microsoft.com/office/officeart/2018/2/layout/IconLabelList"/>
    <dgm:cxn modelId="{51DBD141-7365-46AF-8680-90BDF791B95D}" srcId="{81203AEE-5A14-4014-8D29-CD98100BE1ED}" destId="{4A10076F-B1FA-412B-9089-15C1235A2E16}" srcOrd="1" destOrd="0" parTransId="{6751BA0A-9190-4B4D-B4B0-BE4CB4FA1C9A}" sibTransId="{95E6DF22-6353-4EA0-8EF6-388BD0986F66}"/>
    <dgm:cxn modelId="{1AFA7E54-8D34-49F8-9158-41BBE7343BCD}" srcId="{81203AEE-5A14-4014-8D29-CD98100BE1ED}" destId="{75D89342-4C0E-4B6E-B992-F3F8FAE19E08}" srcOrd="3" destOrd="0" parTransId="{A2C8E941-209B-4B93-A8B3-1258CDDF67BF}" sibTransId="{E15F2EFC-6CE0-47C9-BE64-7D4C80D67D38}"/>
    <dgm:cxn modelId="{AAF7F155-0A7C-4B95-99C8-512EAFAF773C}" type="presOf" srcId="{3E1A1D78-125E-40E7-A4F3-A0EADEAD20F9}" destId="{E51DAC33-E5B3-4024-BA39-3882FFAE7E37}" srcOrd="0" destOrd="0" presId="urn:microsoft.com/office/officeart/2018/2/layout/IconLabelList"/>
    <dgm:cxn modelId="{02424BD0-4EC6-4DB1-BFD4-DBC64464176D}" type="presOf" srcId="{4A10076F-B1FA-412B-9089-15C1235A2E16}" destId="{63B5DC15-FBA7-42D6-BDAA-EDDC66841280}" srcOrd="0" destOrd="0" presId="urn:microsoft.com/office/officeart/2018/2/layout/IconLabelList"/>
    <dgm:cxn modelId="{EB3EDAF4-DB29-4034-AF2D-1EA0D1944F3F}" srcId="{81203AEE-5A14-4014-8D29-CD98100BE1ED}" destId="{76FCA388-8F1D-4A8D-9973-1F24479CAD57}" srcOrd="2" destOrd="0" parTransId="{0FA9314C-14E8-4F92-9CE0-50B07EEC315F}" sibTransId="{EC2932E4-EBB0-49F4-83BF-1E2B51D53CDC}"/>
    <dgm:cxn modelId="{4AFF5769-3D70-4348-98EB-0AB66F2CEAD6}" type="presParOf" srcId="{83593859-B37C-4543-9E92-A59FEB01DDDA}" destId="{DDC0750E-BF22-424E-9426-2E0B6F3D3D12}" srcOrd="0" destOrd="0" presId="urn:microsoft.com/office/officeart/2018/2/layout/IconLabelList"/>
    <dgm:cxn modelId="{68582F5A-76C4-4758-B583-55E2A1679A8E}" type="presParOf" srcId="{DDC0750E-BF22-424E-9426-2E0B6F3D3D12}" destId="{198A8DFE-B0EC-43C5-9A75-956B57819BEC}" srcOrd="0" destOrd="0" presId="urn:microsoft.com/office/officeart/2018/2/layout/IconLabelList"/>
    <dgm:cxn modelId="{2858CE16-48D2-4B09-8694-AA3FF7B9FA35}" type="presParOf" srcId="{DDC0750E-BF22-424E-9426-2E0B6F3D3D12}" destId="{5BFEC8EA-71A1-4C2D-B428-79F936F79BC2}" srcOrd="1" destOrd="0" presId="urn:microsoft.com/office/officeart/2018/2/layout/IconLabelList"/>
    <dgm:cxn modelId="{55E8636B-1E1E-47CE-A1CB-CEDE2C792950}" type="presParOf" srcId="{DDC0750E-BF22-424E-9426-2E0B6F3D3D12}" destId="{E51DAC33-E5B3-4024-BA39-3882FFAE7E37}" srcOrd="2" destOrd="0" presId="urn:microsoft.com/office/officeart/2018/2/layout/IconLabelList"/>
    <dgm:cxn modelId="{5286E86E-0D97-4268-A003-45094B96D3B2}" type="presParOf" srcId="{83593859-B37C-4543-9E92-A59FEB01DDDA}" destId="{05348595-E02C-4444-AAAC-B7C1706A1067}" srcOrd="1" destOrd="0" presId="urn:microsoft.com/office/officeart/2018/2/layout/IconLabelList"/>
    <dgm:cxn modelId="{A575A1EE-A0EE-4E1B-91B9-47B5DDE1536C}" type="presParOf" srcId="{83593859-B37C-4543-9E92-A59FEB01DDDA}" destId="{86EECA26-AEAB-435A-AC42-B48BA97111D9}" srcOrd="2" destOrd="0" presId="urn:microsoft.com/office/officeart/2018/2/layout/IconLabelList"/>
    <dgm:cxn modelId="{C248995A-63E6-475A-A698-A11ADE181BD8}" type="presParOf" srcId="{86EECA26-AEAB-435A-AC42-B48BA97111D9}" destId="{CF9109F1-F4ED-4B78-8C37-206DA719B89E}" srcOrd="0" destOrd="0" presId="urn:microsoft.com/office/officeart/2018/2/layout/IconLabelList"/>
    <dgm:cxn modelId="{1879BFE3-E847-4B15-8E96-4D27EC625EBD}" type="presParOf" srcId="{86EECA26-AEAB-435A-AC42-B48BA97111D9}" destId="{A1CBE36D-EB89-4375-9726-50646D76EF76}" srcOrd="1" destOrd="0" presId="urn:microsoft.com/office/officeart/2018/2/layout/IconLabelList"/>
    <dgm:cxn modelId="{EA921DE7-1CBA-4C88-B57C-4E7E876F71A1}" type="presParOf" srcId="{86EECA26-AEAB-435A-AC42-B48BA97111D9}" destId="{63B5DC15-FBA7-42D6-BDAA-EDDC66841280}" srcOrd="2" destOrd="0" presId="urn:microsoft.com/office/officeart/2018/2/layout/IconLabelList"/>
    <dgm:cxn modelId="{E9EFCEAB-EC2F-429D-96E0-DF245F735C8D}" type="presParOf" srcId="{83593859-B37C-4543-9E92-A59FEB01DDDA}" destId="{1D06068B-C4F1-453D-8D11-55F8758AAA10}" srcOrd="3" destOrd="0" presId="urn:microsoft.com/office/officeart/2018/2/layout/IconLabelList"/>
    <dgm:cxn modelId="{388DB7BC-9C3E-4F28-84A4-A80DA8CD52D9}" type="presParOf" srcId="{83593859-B37C-4543-9E92-A59FEB01DDDA}" destId="{4929D7E9-02BA-406C-A342-11D95D213E1F}" srcOrd="4" destOrd="0" presId="urn:microsoft.com/office/officeart/2018/2/layout/IconLabelList"/>
    <dgm:cxn modelId="{C65D9BEE-F04C-445A-A500-A863CC547CA9}" type="presParOf" srcId="{4929D7E9-02BA-406C-A342-11D95D213E1F}" destId="{01630D3F-78D3-40F1-A1C2-9C08B0C4AAA0}" srcOrd="0" destOrd="0" presId="urn:microsoft.com/office/officeart/2018/2/layout/IconLabelList"/>
    <dgm:cxn modelId="{89523738-D956-42E5-959A-C9469A92B154}" type="presParOf" srcId="{4929D7E9-02BA-406C-A342-11D95D213E1F}" destId="{DC465515-CFC8-4630-98C8-348668995771}" srcOrd="1" destOrd="0" presId="urn:microsoft.com/office/officeart/2018/2/layout/IconLabelList"/>
    <dgm:cxn modelId="{CB85BA1B-2D18-4DFC-8525-0D41191D9E4A}" type="presParOf" srcId="{4929D7E9-02BA-406C-A342-11D95D213E1F}" destId="{075C5F6C-B9CD-4AC5-AC73-EF1B8CC6A693}" srcOrd="2" destOrd="0" presId="urn:microsoft.com/office/officeart/2018/2/layout/IconLabelList"/>
    <dgm:cxn modelId="{AA482F22-CBC1-42F4-9C1E-8B053C2532C4}" type="presParOf" srcId="{83593859-B37C-4543-9E92-A59FEB01DDDA}" destId="{575E8079-4AFC-4C02-9A52-256DE8F2BC20}" srcOrd="5" destOrd="0" presId="urn:microsoft.com/office/officeart/2018/2/layout/IconLabelList"/>
    <dgm:cxn modelId="{A0E7AAC7-06CC-42C0-AD48-33B31BAC4C0D}" type="presParOf" srcId="{83593859-B37C-4543-9E92-A59FEB01DDDA}" destId="{360CCCA1-AEC4-4146-BBC1-F7E8C18F88EB}" srcOrd="6" destOrd="0" presId="urn:microsoft.com/office/officeart/2018/2/layout/IconLabelList"/>
    <dgm:cxn modelId="{6C4924A5-4DAD-41F7-81E3-EDEA7588A57C}" type="presParOf" srcId="{360CCCA1-AEC4-4146-BBC1-F7E8C18F88EB}" destId="{4ACBD88E-3450-4E48-B1FA-EEF9EA927763}" srcOrd="0" destOrd="0" presId="urn:microsoft.com/office/officeart/2018/2/layout/IconLabelList"/>
    <dgm:cxn modelId="{CD78AA69-392C-4F61-A16B-B61EEBBB9FE0}" type="presParOf" srcId="{360CCCA1-AEC4-4146-BBC1-F7E8C18F88EB}" destId="{321265B2-474D-4D5A-9C7A-FDA837CE5A88}" srcOrd="1" destOrd="0" presId="urn:microsoft.com/office/officeart/2018/2/layout/IconLabelList"/>
    <dgm:cxn modelId="{B7C521EA-36F4-43E4-879D-85AB58448A6B}" type="presParOf" srcId="{360CCCA1-AEC4-4146-BBC1-F7E8C18F88EB}" destId="{42E79CE4-4E78-4832-839D-472046C711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E15E9F-12F8-4DC8-876B-A7F850E727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D3F2D4-F989-44C2-B5F5-4CDDF58EB2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The game is implemented using Object-Oriented Programming (OOP).</a:t>
          </a:r>
        </a:p>
      </dgm:t>
    </dgm:pt>
    <dgm:pt modelId="{FABFEC1B-E28C-4B97-BEDB-95519A357A7F}" type="parTrans" cxnId="{057FFE92-82DC-4FF1-8A6C-FD99FEE7493A}">
      <dgm:prSet/>
      <dgm:spPr/>
      <dgm:t>
        <a:bodyPr/>
        <a:lstStyle/>
        <a:p>
          <a:endParaRPr lang="en-US"/>
        </a:p>
      </dgm:t>
    </dgm:pt>
    <dgm:pt modelId="{1F240AFB-168C-4C10-94FA-D186D0DA819A}" type="sibTrans" cxnId="{057FFE92-82DC-4FF1-8A6C-FD99FEE7493A}">
      <dgm:prSet/>
      <dgm:spPr/>
      <dgm:t>
        <a:bodyPr/>
        <a:lstStyle/>
        <a:p>
          <a:endParaRPr lang="en-US"/>
        </a:p>
      </dgm:t>
    </dgm:pt>
    <dgm:pt modelId="{69877BA8-F6DF-4264-AC05-FEC838E740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Key libraries: `pandas`, `matplotlib`.</a:t>
          </a:r>
        </a:p>
      </dgm:t>
    </dgm:pt>
    <dgm:pt modelId="{A72A3F75-AD9F-4C3F-8CA5-BFEE0C395DEB}" type="parTrans" cxnId="{611739FD-ACCF-4549-9E15-33105949757C}">
      <dgm:prSet/>
      <dgm:spPr/>
      <dgm:t>
        <a:bodyPr/>
        <a:lstStyle/>
        <a:p>
          <a:endParaRPr lang="en-US"/>
        </a:p>
      </dgm:t>
    </dgm:pt>
    <dgm:pt modelId="{2A597A44-7E11-4C5D-9BF0-3758ED51372E}" type="sibTrans" cxnId="{611739FD-ACCF-4549-9E15-33105949757C}">
      <dgm:prSet/>
      <dgm:spPr/>
      <dgm:t>
        <a:bodyPr/>
        <a:lstStyle/>
        <a:p>
          <a:endParaRPr lang="en-US"/>
        </a:p>
      </dgm:t>
    </dgm:pt>
    <dgm:pt modelId="{C2212BB0-9E17-4336-9624-166951368E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•- Provides an interactive and fun way to practice coding skills.</a:t>
          </a:r>
        </a:p>
      </dgm:t>
    </dgm:pt>
    <dgm:pt modelId="{0B55B4B6-F286-4662-B645-6CAD9F9CC5F5}" type="parTrans" cxnId="{6FFF0F64-AE60-42BD-8375-50E9CB687813}">
      <dgm:prSet/>
      <dgm:spPr/>
      <dgm:t>
        <a:bodyPr/>
        <a:lstStyle/>
        <a:p>
          <a:endParaRPr lang="en-US"/>
        </a:p>
      </dgm:t>
    </dgm:pt>
    <dgm:pt modelId="{349CF67F-CF60-40B0-9EED-631A621ADFCE}" type="sibTrans" cxnId="{6FFF0F64-AE60-42BD-8375-50E9CB687813}">
      <dgm:prSet/>
      <dgm:spPr/>
      <dgm:t>
        <a:bodyPr/>
        <a:lstStyle/>
        <a:p>
          <a:endParaRPr lang="en-US"/>
        </a:p>
      </dgm:t>
    </dgm:pt>
    <dgm:pt modelId="{C7E5BA99-0E9A-4E8F-849D-0304A5CE62B6}" type="pres">
      <dgm:prSet presAssocID="{B9E15E9F-12F8-4DC8-876B-A7F850E7274F}" presName="root" presStyleCnt="0">
        <dgm:presLayoutVars>
          <dgm:dir/>
          <dgm:resizeHandles val="exact"/>
        </dgm:presLayoutVars>
      </dgm:prSet>
      <dgm:spPr/>
    </dgm:pt>
    <dgm:pt modelId="{2F4C95E6-D5F5-4DB4-9565-1FF00B4A951A}" type="pres">
      <dgm:prSet presAssocID="{F8D3F2D4-F989-44C2-B5F5-4CDDF58EB286}" presName="compNode" presStyleCnt="0"/>
      <dgm:spPr/>
    </dgm:pt>
    <dgm:pt modelId="{1166C30C-C4D5-4E16-BC17-568341F44A02}" type="pres">
      <dgm:prSet presAssocID="{F8D3F2D4-F989-44C2-B5F5-4CDDF58EB286}" presName="bgRect" presStyleLbl="bgShp" presStyleIdx="0" presStyleCnt="3"/>
      <dgm:spPr/>
    </dgm:pt>
    <dgm:pt modelId="{A093055D-95BA-4D07-8DF7-C0AAA93E8430}" type="pres">
      <dgm:prSet presAssocID="{F8D3F2D4-F989-44C2-B5F5-4CDDF58EB2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61638C-43EC-43A5-B780-3E667F6DAD50}" type="pres">
      <dgm:prSet presAssocID="{F8D3F2D4-F989-44C2-B5F5-4CDDF58EB286}" presName="spaceRect" presStyleCnt="0"/>
      <dgm:spPr/>
    </dgm:pt>
    <dgm:pt modelId="{ED5D7ADB-8FBA-4AD7-8E33-1DAA0C5244BD}" type="pres">
      <dgm:prSet presAssocID="{F8D3F2D4-F989-44C2-B5F5-4CDDF58EB286}" presName="parTx" presStyleLbl="revTx" presStyleIdx="0" presStyleCnt="3">
        <dgm:presLayoutVars>
          <dgm:chMax val="0"/>
          <dgm:chPref val="0"/>
        </dgm:presLayoutVars>
      </dgm:prSet>
      <dgm:spPr/>
    </dgm:pt>
    <dgm:pt modelId="{63EB689C-D6B9-46BC-82D3-158A7B9563E9}" type="pres">
      <dgm:prSet presAssocID="{1F240AFB-168C-4C10-94FA-D186D0DA819A}" presName="sibTrans" presStyleCnt="0"/>
      <dgm:spPr/>
    </dgm:pt>
    <dgm:pt modelId="{27FE9F57-E3D9-4CE6-8A63-39E7F5A5B561}" type="pres">
      <dgm:prSet presAssocID="{69877BA8-F6DF-4264-AC05-FEC838E7402D}" presName="compNode" presStyleCnt="0"/>
      <dgm:spPr/>
    </dgm:pt>
    <dgm:pt modelId="{B62C8595-376F-4F3E-AEC6-5746C1B3B4BE}" type="pres">
      <dgm:prSet presAssocID="{69877BA8-F6DF-4264-AC05-FEC838E7402D}" presName="bgRect" presStyleLbl="bgShp" presStyleIdx="1" presStyleCnt="3"/>
      <dgm:spPr/>
    </dgm:pt>
    <dgm:pt modelId="{ECC6CE2A-9395-46E8-8BA3-736B1367CC8B}" type="pres">
      <dgm:prSet presAssocID="{69877BA8-F6DF-4264-AC05-FEC838E740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89DFBCD0-92D6-4F28-9F1C-4BCB879527EF}" type="pres">
      <dgm:prSet presAssocID="{69877BA8-F6DF-4264-AC05-FEC838E7402D}" presName="spaceRect" presStyleCnt="0"/>
      <dgm:spPr/>
    </dgm:pt>
    <dgm:pt modelId="{D02C5760-ED49-4349-9C0F-12BE9EF62172}" type="pres">
      <dgm:prSet presAssocID="{69877BA8-F6DF-4264-AC05-FEC838E7402D}" presName="parTx" presStyleLbl="revTx" presStyleIdx="1" presStyleCnt="3">
        <dgm:presLayoutVars>
          <dgm:chMax val="0"/>
          <dgm:chPref val="0"/>
        </dgm:presLayoutVars>
      </dgm:prSet>
      <dgm:spPr/>
    </dgm:pt>
    <dgm:pt modelId="{C6BFABB6-F15A-4AB9-84D4-EAEBDA41FF4F}" type="pres">
      <dgm:prSet presAssocID="{2A597A44-7E11-4C5D-9BF0-3758ED51372E}" presName="sibTrans" presStyleCnt="0"/>
      <dgm:spPr/>
    </dgm:pt>
    <dgm:pt modelId="{57D26F13-C594-497B-98DB-8DD2DA3E72D9}" type="pres">
      <dgm:prSet presAssocID="{C2212BB0-9E17-4336-9624-166951368EEF}" presName="compNode" presStyleCnt="0"/>
      <dgm:spPr/>
    </dgm:pt>
    <dgm:pt modelId="{C0078578-5A74-402B-9EF4-425EB437FD8C}" type="pres">
      <dgm:prSet presAssocID="{C2212BB0-9E17-4336-9624-166951368EEF}" presName="bgRect" presStyleLbl="bgShp" presStyleIdx="2" presStyleCnt="3"/>
      <dgm:spPr/>
    </dgm:pt>
    <dgm:pt modelId="{23003894-179D-4B79-AAFD-9A211E34EA0A}" type="pres">
      <dgm:prSet presAssocID="{C2212BB0-9E17-4336-9624-166951368E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9FA63D7-3625-499A-9226-9108AAA927E0}" type="pres">
      <dgm:prSet presAssocID="{C2212BB0-9E17-4336-9624-166951368EEF}" presName="spaceRect" presStyleCnt="0"/>
      <dgm:spPr/>
    </dgm:pt>
    <dgm:pt modelId="{A9D84F07-7B93-49F0-9FF9-5DAC0E922C50}" type="pres">
      <dgm:prSet presAssocID="{C2212BB0-9E17-4336-9624-166951368E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FF0F64-AE60-42BD-8375-50E9CB687813}" srcId="{B9E15E9F-12F8-4DC8-876B-A7F850E7274F}" destId="{C2212BB0-9E17-4336-9624-166951368EEF}" srcOrd="2" destOrd="0" parTransId="{0B55B4B6-F286-4662-B645-6CAD9F9CC5F5}" sibTransId="{349CF67F-CF60-40B0-9EED-631A621ADFCE}"/>
    <dgm:cxn modelId="{ADEAEB78-403D-4E68-B45D-9535F835DBE2}" type="presOf" srcId="{F8D3F2D4-F989-44C2-B5F5-4CDDF58EB286}" destId="{ED5D7ADB-8FBA-4AD7-8E33-1DAA0C5244BD}" srcOrd="0" destOrd="0" presId="urn:microsoft.com/office/officeart/2018/2/layout/IconVerticalSolidList"/>
    <dgm:cxn modelId="{C4FDA17A-774F-48D4-B1CE-7A902F329FE8}" type="presOf" srcId="{69877BA8-F6DF-4264-AC05-FEC838E7402D}" destId="{D02C5760-ED49-4349-9C0F-12BE9EF62172}" srcOrd="0" destOrd="0" presId="urn:microsoft.com/office/officeart/2018/2/layout/IconVerticalSolidList"/>
    <dgm:cxn modelId="{057FFE92-82DC-4FF1-8A6C-FD99FEE7493A}" srcId="{B9E15E9F-12F8-4DC8-876B-A7F850E7274F}" destId="{F8D3F2D4-F989-44C2-B5F5-4CDDF58EB286}" srcOrd="0" destOrd="0" parTransId="{FABFEC1B-E28C-4B97-BEDB-95519A357A7F}" sibTransId="{1F240AFB-168C-4C10-94FA-D186D0DA819A}"/>
    <dgm:cxn modelId="{ADCA10B5-49BF-49B7-BB28-63DECE45998A}" type="presOf" srcId="{C2212BB0-9E17-4336-9624-166951368EEF}" destId="{A9D84F07-7B93-49F0-9FF9-5DAC0E922C50}" srcOrd="0" destOrd="0" presId="urn:microsoft.com/office/officeart/2018/2/layout/IconVerticalSolidList"/>
    <dgm:cxn modelId="{43CD1AE2-876D-4EAA-B311-D7EE093AA345}" type="presOf" srcId="{B9E15E9F-12F8-4DC8-876B-A7F850E7274F}" destId="{C7E5BA99-0E9A-4E8F-849D-0304A5CE62B6}" srcOrd="0" destOrd="0" presId="urn:microsoft.com/office/officeart/2018/2/layout/IconVerticalSolidList"/>
    <dgm:cxn modelId="{611739FD-ACCF-4549-9E15-33105949757C}" srcId="{B9E15E9F-12F8-4DC8-876B-A7F850E7274F}" destId="{69877BA8-F6DF-4264-AC05-FEC838E7402D}" srcOrd="1" destOrd="0" parTransId="{A72A3F75-AD9F-4C3F-8CA5-BFEE0C395DEB}" sibTransId="{2A597A44-7E11-4C5D-9BF0-3758ED51372E}"/>
    <dgm:cxn modelId="{4A486E40-606E-4E17-8E85-DD36D0A00ED5}" type="presParOf" srcId="{C7E5BA99-0E9A-4E8F-849D-0304A5CE62B6}" destId="{2F4C95E6-D5F5-4DB4-9565-1FF00B4A951A}" srcOrd="0" destOrd="0" presId="urn:microsoft.com/office/officeart/2018/2/layout/IconVerticalSolidList"/>
    <dgm:cxn modelId="{EA43B36F-C967-4BB2-A6F1-328202DF03FB}" type="presParOf" srcId="{2F4C95E6-D5F5-4DB4-9565-1FF00B4A951A}" destId="{1166C30C-C4D5-4E16-BC17-568341F44A02}" srcOrd="0" destOrd="0" presId="urn:microsoft.com/office/officeart/2018/2/layout/IconVerticalSolidList"/>
    <dgm:cxn modelId="{5F2EC0D2-59AF-4962-9DD4-3BAE6A8DC439}" type="presParOf" srcId="{2F4C95E6-D5F5-4DB4-9565-1FF00B4A951A}" destId="{A093055D-95BA-4D07-8DF7-C0AAA93E8430}" srcOrd="1" destOrd="0" presId="urn:microsoft.com/office/officeart/2018/2/layout/IconVerticalSolidList"/>
    <dgm:cxn modelId="{16BBAB13-98C8-43DF-A8D1-2CDD04323618}" type="presParOf" srcId="{2F4C95E6-D5F5-4DB4-9565-1FF00B4A951A}" destId="{1961638C-43EC-43A5-B780-3E667F6DAD50}" srcOrd="2" destOrd="0" presId="urn:microsoft.com/office/officeart/2018/2/layout/IconVerticalSolidList"/>
    <dgm:cxn modelId="{92C6FF4E-3416-4812-8C58-68DF5BF30723}" type="presParOf" srcId="{2F4C95E6-D5F5-4DB4-9565-1FF00B4A951A}" destId="{ED5D7ADB-8FBA-4AD7-8E33-1DAA0C5244BD}" srcOrd="3" destOrd="0" presId="urn:microsoft.com/office/officeart/2018/2/layout/IconVerticalSolidList"/>
    <dgm:cxn modelId="{FE59193F-12FB-4E60-9ABD-9D9B82B5BA90}" type="presParOf" srcId="{C7E5BA99-0E9A-4E8F-849D-0304A5CE62B6}" destId="{63EB689C-D6B9-46BC-82D3-158A7B9563E9}" srcOrd="1" destOrd="0" presId="urn:microsoft.com/office/officeart/2018/2/layout/IconVerticalSolidList"/>
    <dgm:cxn modelId="{C41E4FC8-AC55-44A6-A005-FA754E8B5911}" type="presParOf" srcId="{C7E5BA99-0E9A-4E8F-849D-0304A5CE62B6}" destId="{27FE9F57-E3D9-4CE6-8A63-39E7F5A5B561}" srcOrd="2" destOrd="0" presId="urn:microsoft.com/office/officeart/2018/2/layout/IconVerticalSolidList"/>
    <dgm:cxn modelId="{92DB91AD-5FB1-4C7E-8865-FDBC71E12198}" type="presParOf" srcId="{27FE9F57-E3D9-4CE6-8A63-39E7F5A5B561}" destId="{B62C8595-376F-4F3E-AEC6-5746C1B3B4BE}" srcOrd="0" destOrd="0" presId="urn:microsoft.com/office/officeart/2018/2/layout/IconVerticalSolidList"/>
    <dgm:cxn modelId="{4F367360-FCB6-4D3D-BDAF-7E04C1763718}" type="presParOf" srcId="{27FE9F57-E3D9-4CE6-8A63-39E7F5A5B561}" destId="{ECC6CE2A-9395-46E8-8BA3-736B1367CC8B}" srcOrd="1" destOrd="0" presId="urn:microsoft.com/office/officeart/2018/2/layout/IconVerticalSolidList"/>
    <dgm:cxn modelId="{A73D8178-B652-4C96-BBA5-CBE8E8D23900}" type="presParOf" srcId="{27FE9F57-E3D9-4CE6-8A63-39E7F5A5B561}" destId="{89DFBCD0-92D6-4F28-9F1C-4BCB879527EF}" srcOrd="2" destOrd="0" presId="urn:microsoft.com/office/officeart/2018/2/layout/IconVerticalSolidList"/>
    <dgm:cxn modelId="{00623FEA-A718-4DBA-9E9F-8D6908B9AF5C}" type="presParOf" srcId="{27FE9F57-E3D9-4CE6-8A63-39E7F5A5B561}" destId="{D02C5760-ED49-4349-9C0F-12BE9EF62172}" srcOrd="3" destOrd="0" presId="urn:microsoft.com/office/officeart/2018/2/layout/IconVerticalSolidList"/>
    <dgm:cxn modelId="{E55F079F-42DD-479C-9252-E1D1162588A7}" type="presParOf" srcId="{C7E5BA99-0E9A-4E8F-849D-0304A5CE62B6}" destId="{C6BFABB6-F15A-4AB9-84D4-EAEBDA41FF4F}" srcOrd="3" destOrd="0" presId="urn:microsoft.com/office/officeart/2018/2/layout/IconVerticalSolidList"/>
    <dgm:cxn modelId="{958C4090-9F06-44EB-9BCA-357EDE83D137}" type="presParOf" srcId="{C7E5BA99-0E9A-4E8F-849D-0304A5CE62B6}" destId="{57D26F13-C594-497B-98DB-8DD2DA3E72D9}" srcOrd="4" destOrd="0" presId="urn:microsoft.com/office/officeart/2018/2/layout/IconVerticalSolidList"/>
    <dgm:cxn modelId="{6A7090CE-7FC8-4BF6-919B-2A556194DBA2}" type="presParOf" srcId="{57D26F13-C594-497B-98DB-8DD2DA3E72D9}" destId="{C0078578-5A74-402B-9EF4-425EB437FD8C}" srcOrd="0" destOrd="0" presId="urn:microsoft.com/office/officeart/2018/2/layout/IconVerticalSolidList"/>
    <dgm:cxn modelId="{5CB89308-4053-4F2A-857C-60D9E247B5D7}" type="presParOf" srcId="{57D26F13-C594-497B-98DB-8DD2DA3E72D9}" destId="{23003894-179D-4B79-AAFD-9A211E34EA0A}" srcOrd="1" destOrd="0" presId="urn:microsoft.com/office/officeart/2018/2/layout/IconVerticalSolidList"/>
    <dgm:cxn modelId="{CA4BBB63-6233-4720-B767-B7D88C6D2BDE}" type="presParOf" srcId="{57D26F13-C594-497B-98DB-8DD2DA3E72D9}" destId="{69FA63D7-3625-499A-9226-9108AAA927E0}" srcOrd="2" destOrd="0" presId="urn:microsoft.com/office/officeart/2018/2/layout/IconVerticalSolidList"/>
    <dgm:cxn modelId="{EBADDFD5-5620-4F35-B8EC-E12F92736576}" type="presParOf" srcId="{57D26F13-C594-497B-98DB-8DD2DA3E72D9}" destId="{A9D84F07-7B93-49F0-9FF9-5DAC0E922C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6087A-C8AD-4F2E-919A-D57C6638DF2C}">
      <dsp:nvSpPr>
        <dsp:cNvPr id="0" name=""/>
        <dsp:cNvSpPr/>
      </dsp:nvSpPr>
      <dsp:spPr>
        <a:xfrm>
          <a:off x="0" y="431"/>
          <a:ext cx="8541542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8C10E-5BA6-47B7-BEB8-4E3EF38C9281}">
      <dsp:nvSpPr>
        <dsp:cNvPr id="0" name=""/>
        <dsp:cNvSpPr/>
      </dsp:nvSpPr>
      <dsp:spPr>
        <a:xfrm>
          <a:off x="179740" y="134122"/>
          <a:ext cx="326801" cy="326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5DCFB-9AB0-49BD-A3CC-68721ECF94B5}">
      <dsp:nvSpPr>
        <dsp:cNvPr id="0" name=""/>
        <dsp:cNvSpPr/>
      </dsp:nvSpPr>
      <dsp:spPr>
        <a:xfrm>
          <a:off x="686282" y="431"/>
          <a:ext cx="7855259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•The code implements a game to guess a 4-digit secret code.</a:t>
          </a:r>
        </a:p>
      </dsp:txBody>
      <dsp:txXfrm>
        <a:off x="686282" y="431"/>
        <a:ext cx="7855259" cy="594183"/>
      </dsp:txXfrm>
    </dsp:sp>
    <dsp:sp modelId="{A5A7E987-1334-4251-853D-F8978D39C259}">
      <dsp:nvSpPr>
        <dsp:cNvPr id="0" name=""/>
        <dsp:cNvSpPr/>
      </dsp:nvSpPr>
      <dsp:spPr>
        <a:xfrm>
          <a:off x="0" y="743161"/>
          <a:ext cx="8541542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40FC8-EEC4-4493-86C6-FAE409772CBA}">
      <dsp:nvSpPr>
        <dsp:cNvPr id="0" name=""/>
        <dsp:cNvSpPr/>
      </dsp:nvSpPr>
      <dsp:spPr>
        <a:xfrm>
          <a:off x="179740" y="876852"/>
          <a:ext cx="326801" cy="3268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2369B-CD80-431C-A3B0-6DE5B159512B}">
      <dsp:nvSpPr>
        <dsp:cNvPr id="0" name=""/>
        <dsp:cNvSpPr/>
      </dsp:nvSpPr>
      <dsp:spPr>
        <a:xfrm>
          <a:off x="686282" y="743161"/>
          <a:ext cx="7855259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•- Key features:</a:t>
          </a:r>
        </a:p>
      </dsp:txBody>
      <dsp:txXfrm>
        <a:off x="686282" y="743161"/>
        <a:ext cx="7855259" cy="594183"/>
      </dsp:txXfrm>
    </dsp:sp>
    <dsp:sp modelId="{508BE931-F420-4782-89AB-245931AF7064}">
      <dsp:nvSpPr>
        <dsp:cNvPr id="0" name=""/>
        <dsp:cNvSpPr/>
      </dsp:nvSpPr>
      <dsp:spPr>
        <a:xfrm>
          <a:off x="0" y="1485890"/>
          <a:ext cx="8541542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17BDB-9C66-4485-991B-CC02DF6741ED}">
      <dsp:nvSpPr>
        <dsp:cNvPr id="0" name=""/>
        <dsp:cNvSpPr/>
      </dsp:nvSpPr>
      <dsp:spPr>
        <a:xfrm>
          <a:off x="179740" y="1619582"/>
          <a:ext cx="326801" cy="3268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41F18-AD54-43AE-BD00-28E53686B129}">
      <dsp:nvSpPr>
        <dsp:cNvPr id="0" name=""/>
        <dsp:cNvSpPr/>
      </dsp:nvSpPr>
      <dsp:spPr>
        <a:xfrm>
          <a:off x="686282" y="1485890"/>
          <a:ext cx="7855259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  * Random code generation.</a:t>
          </a:r>
        </a:p>
      </dsp:txBody>
      <dsp:txXfrm>
        <a:off x="686282" y="1485890"/>
        <a:ext cx="7855259" cy="594183"/>
      </dsp:txXfrm>
    </dsp:sp>
    <dsp:sp modelId="{8E87C8EF-A63C-4626-B4D3-09A50E6DBE9A}">
      <dsp:nvSpPr>
        <dsp:cNvPr id="0" name=""/>
        <dsp:cNvSpPr/>
      </dsp:nvSpPr>
      <dsp:spPr>
        <a:xfrm>
          <a:off x="0" y="2228620"/>
          <a:ext cx="8541542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3B07E-97F5-4DFF-9345-41E158F49E74}">
      <dsp:nvSpPr>
        <dsp:cNvPr id="0" name=""/>
        <dsp:cNvSpPr/>
      </dsp:nvSpPr>
      <dsp:spPr>
        <a:xfrm>
          <a:off x="179740" y="2362311"/>
          <a:ext cx="326801" cy="3268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BB8DA-393A-4C63-81CB-72C963610B91}">
      <dsp:nvSpPr>
        <dsp:cNvPr id="0" name=""/>
        <dsp:cNvSpPr/>
      </dsp:nvSpPr>
      <dsp:spPr>
        <a:xfrm>
          <a:off x="686282" y="2228620"/>
          <a:ext cx="7855259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  * Validating user guesses.</a:t>
          </a:r>
        </a:p>
      </dsp:txBody>
      <dsp:txXfrm>
        <a:off x="686282" y="2228620"/>
        <a:ext cx="7855259" cy="594183"/>
      </dsp:txXfrm>
    </dsp:sp>
    <dsp:sp modelId="{4ADD6959-5AE4-4792-A303-150FAFCFA301}">
      <dsp:nvSpPr>
        <dsp:cNvPr id="0" name=""/>
        <dsp:cNvSpPr/>
      </dsp:nvSpPr>
      <dsp:spPr>
        <a:xfrm>
          <a:off x="0" y="2971350"/>
          <a:ext cx="8541542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E87D7-0655-457D-8C66-12B1724D7B0D}">
      <dsp:nvSpPr>
        <dsp:cNvPr id="0" name=""/>
        <dsp:cNvSpPr/>
      </dsp:nvSpPr>
      <dsp:spPr>
        <a:xfrm>
          <a:off x="179740" y="3105041"/>
          <a:ext cx="326801" cy="3268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33DE1-5400-45D5-9D4E-AB26265ECED6}">
      <dsp:nvSpPr>
        <dsp:cNvPr id="0" name=""/>
        <dsp:cNvSpPr/>
      </dsp:nvSpPr>
      <dsp:spPr>
        <a:xfrm>
          <a:off x="686282" y="2971350"/>
          <a:ext cx="7855259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  * Providing feedback.</a:t>
          </a:r>
        </a:p>
      </dsp:txBody>
      <dsp:txXfrm>
        <a:off x="686282" y="2971350"/>
        <a:ext cx="7855259" cy="594183"/>
      </dsp:txXfrm>
    </dsp:sp>
    <dsp:sp modelId="{037D887D-B309-4AD0-8AB4-748A3D1DC5B6}">
      <dsp:nvSpPr>
        <dsp:cNvPr id="0" name=""/>
        <dsp:cNvSpPr/>
      </dsp:nvSpPr>
      <dsp:spPr>
        <a:xfrm>
          <a:off x="0" y="3714079"/>
          <a:ext cx="8541542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10719-1DD8-49FD-86EB-9EE478F13158}">
      <dsp:nvSpPr>
        <dsp:cNvPr id="0" name=""/>
        <dsp:cNvSpPr/>
      </dsp:nvSpPr>
      <dsp:spPr>
        <a:xfrm>
          <a:off x="179740" y="3847771"/>
          <a:ext cx="326801" cy="3268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43735-A082-4794-9ADC-74A2E8FB9750}">
      <dsp:nvSpPr>
        <dsp:cNvPr id="0" name=""/>
        <dsp:cNvSpPr/>
      </dsp:nvSpPr>
      <dsp:spPr>
        <a:xfrm>
          <a:off x="686282" y="3714079"/>
          <a:ext cx="7855259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  * Saving and displaying high scores.</a:t>
          </a:r>
        </a:p>
      </dsp:txBody>
      <dsp:txXfrm>
        <a:off x="686282" y="3714079"/>
        <a:ext cx="7855259" cy="594183"/>
      </dsp:txXfrm>
    </dsp:sp>
    <dsp:sp modelId="{64482B5F-C5D5-416A-B458-FA635649A4F9}">
      <dsp:nvSpPr>
        <dsp:cNvPr id="0" name=""/>
        <dsp:cNvSpPr/>
      </dsp:nvSpPr>
      <dsp:spPr>
        <a:xfrm>
          <a:off x="0" y="4456809"/>
          <a:ext cx="8541542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C2128-EE25-417D-900B-6DFA8EF65A7C}">
      <dsp:nvSpPr>
        <dsp:cNvPr id="0" name=""/>
        <dsp:cNvSpPr/>
      </dsp:nvSpPr>
      <dsp:spPr>
        <a:xfrm>
          <a:off x="179740" y="4590500"/>
          <a:ext cx="326801" cy="3268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DA410-2A98-4A30-8D95-6A99F688FE4E}">
      <dsp:nvSpPr>
        <dsp:cNvPr id="0" name=""/>
        <dsp:cNvSpPr/>
      </dsp:nvSpPr>
      <dsp:spPr>
        <a:xfrm>
          <a:off x="686282" y="4456809"/>
          <a:ext cx="7855259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* Plotting progress using Matplotlib</a:t>
          </a:r>
        </a:p>
      </dsp:txBody>
      <dsp:txXfrm>
        <a:off x="686282" y="4456809"/>
        <a:ext cx="7855259" cy="594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E7083-4C16-4698-80D9-1C325C584686}">
      <dsp:nvSpPr>
        <dsp:cNvPr id="0" name=""/>
        <dsp:cNvSpPr/>
      </dsp:nvSpPr>
      <dsp:spPr>
        <a:xfrm>
          <a:off x="0" y="3946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91072-D19E-4E0C-9D30-FD93A93F813C}">
      <dsp:nvSpPr>
        <dsp:cNvPr id="0" name=""/>
        <dsp:cNvSpPr/>
      </dsp:nvSpPr>
      <dsp:spPr>
        <a:xfrm>
          <a:off x="254278" y="193078"/>
          <a:ext cx="462323" cy="46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8C19B-6CB3-418E-9D82-D56386223E7A}">
      <dsp:nvSpPr>
        <dsp:cNvPr id="0" name=""/>
        <dsp:cNvSpPr/>
      </dsp:nvSpPr>
      <dsp:spPr>
        <a:xfrm>
          <a:off x="970879" y="3946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•The class `SecretCodeBreaker` defines:</a:t>
          </a:r>
        </a:p>
      </dsp:txBody>
      <dsp:txXfrm>
        <a:off x="970879" y="3946"/>
        <a:ext cx="5939507" cy="840588"/>
      </dsp:txXfrm>
    </dsp:sp>
    <dsp:sp modelId="{3D7D4054-38F5-4B88-B2C7-691D3A4A5801}">
      <dsp:nvSpPr>
        <dsp:cNvPr id="0" name=""/>
        <dsp:cNvSpPr/>
      </dsp:nvSpPr>
      <dsp:spPr>
        <a:xfrm>
          <a:off x="0" y="1054682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EF75B-FD82-4758-BAFB-F3F7859AFC75}">
      <dsp:nvSpPr>
        <dsp:cNvPr id="0" name=""/>
        <dsp:cNvSpPr/>
      </dsp:nvSpPr>
      <dsp:spPr>
        <a:xfrm>
          <a:off x="254278" y="1243814"/>
          <a:ext cx="462323" cy="46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FAAC1-4485-4B1E-968E-8BF68A834223}">
      <dsp:nvSpPr>
        <dsp:cNvPr id="0" name=""/>
        <dsp:cNvSpPr/>
      </dsp:nvSpPr>
      <dsp:spPr>
        <a:xfrm>
          <a:off x="970879" y="1054682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`self.code`: The random code.</a:t>
          </a:r>
        </a:p>
      </dsp:txBody>
      <dsp:txXfrm>
        <a:off x="970879" y="1054682"/>
        <a:ext cx="5939507" cy="840588"/>
      </dsp:txXfrm>
    </dsp:sp>
    <dsp:sp modelId="{3712BEB2-14BD-476B-8224-802546E62D0E}">
      <dsp:nvSpPr>
        <dsp:cNvPr id="0" name=""/>
        <dsp:cNvSpPr/>
      </dsp:nvSpPr>
      <dsp:spPr>
        <a:xfrm>
          <a:off x="0" y="2105418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26A76-8C81-467F-8A19-1C20B427FE2B}">
      <dsp:nvSpPr>
        <dsp:cNvPr id="0" name=""/>
        <dsp:cNvSpPr/>
      </dsp:nvSpPr>
      <dsp:spPr>
        <a:xfrm>
          <a:off x="254278" y="2294550"/>
          <a:ext cx="462323" cy="46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B6CF5-DBA1-47C3-A431-E4A7499F5DCC}">
      <dsp:nvSpPr>
        <dsp:cNvPr id="0" name=""/>
        <dsp:cNvSpPr/>
      </dsp:nvSpPr>
      <dsp:spPr>
        <a:xfrm>
          <a:off x="970879" y="2105418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`self.attempts_left`: Number of attempts allowed.</a:t>
          </a:r>
        </a:p>
      </dsp:txBody>
      <dsp:txXfrm>
        <a:off x="970879" y="2105418"/>
        <a:ext cx="5939507" cy="840588"/>
      </dsp:txXfrm>
    </dsp:sp>
    <dsp:sp modelId="{82D391ED-19A1-42EB-A98A-0C5931E2BC3B}">
      <dsp:nvSpPr>
        <dsp:cNvPr id="0" name=""/>
        <dsp:cNvSpPr/>
      </dsp:nvSpPr>
      <dsp:spPr>
        <a:xfrm>
          <a:off x="0" y="3156154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C62F7-29AC-474D-980B-EAF5F6C6922D}">
      <dsp:nvSpPr>
        <dsp:cNvPr id="0" name=""/>
        <dsp:cNvSpPr/>
      </dsp:nvSpPr>
      <dsp:spPr>
        <a:xfrm>
          <a:off x="254278" y="3345286"/>
          <a:ext cx="462323" cy="46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F7B1B-7ABB-4F03-8A12-CB7DE0D8979B}">
      <dsp:nvSpPr>
        <dsp:cNvPr id="0" name=""/>
        <dsp:cNvSpPr/>
      </dsp:nvSpPr>
      <dsp:spPr>
        <a:xfrm>
          <a:off x="970879" y="3156154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`self.player_name`: Player's name.</a:t>
          </a:r>
        </a:p>
      </dsp:txBody>
      <dsp:txXfrm>
        <a:off x="970879" y="3156154"/>
        <a:ext cx="5939507" cy="840588"/>
      </dsp:txXfrm>
    </dsp:sp>
    <dsp:sp modelId="{4CF81536-F362-4CEA-A3B2-ADECBAB9C4E5}">
      <dsp:nvSpPr>
        <dsp:cNvPr id="0" name=""/>
        <dsp:cNvSpPr/>
      </dsp:nvSpPr>
      <dsp:spPr>
        <a:xfrm>
          <a:off x="0" y="4206889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A7F3A-7EE1-4481-B15E-469A94F65EA7}">
      <dsp:nvSpPr>
        <dsp:cNvPr id="0" name=""/>
        <dsp:cNvSpPr/>
      </dsp:nvSpPr>
      <dsp:spPr>
        <a:xfrm>
          <a:off x="254278" y="4396022"/>
          <a:ext cx="462323" cy="4623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AF73C-8460-4A6B-A9BE-B14C3F50F427}">
      <dsp:nvSpPr>
        <dsp:cNvPr id="0" name=""/>
        <dsp:cNvSpPr/>
      </dsp:nvSpPr>
      <dsp:spPr>
        <a:xfrm>
          <a:off x="970879" y="4206889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•- `self.correct_digits_progress`: Track progress of guesses.</a:t>
          </a:r>
        </a:p>
      </dsp:txBody>
      <dsp:txXfrm>
        <a:off x="970879" y="4206889"/>
        <a:ext cx="5939507" cy="840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0B5BA-E2B6-4809-83E6-1990559A18E1}">
      <dsp:nvSpPr>
        <dsp:cNvPr id="0" name=""/>
        <dsp:cNvSpPr/>
      </dsp:nvSpPr>
      <dsp:spPr>
        <a:xfrm>
          <a:off x="0" y="1634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C8993-BB92-4E94-BEA6-5F3697BD46A5}">
      <dsp:nvSpPr>
        <dsp:cNvPr id="0" name=""/>
        <dsp:cNvSpPr/>
      </dsp:nvSpPr>
      <dsp:spPr>
        <a:xfrm>
          <a:off x="210629" y="158301"/>
          <a:ext cx="382963" cy="382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2EC97-2C0C-4645-91F9-8B046E94F74C}">
      <dsp:nvSpPr>
        <dsp:cNvPr id="0" name=""/>
        <dsp:cNvSpPr/>
      </dsp:nvSpPr>
      <dsp:spPr>
        <a:xfrm>
          <a:off x="804223" y="1634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•Code to generate the random secret code:</a:t>
          </a:r>
        </a:p>
      </dsp:txBody>
      <dsp:txXfrm>
        <a:off x="804223" y="1634"/>
        <a:ext cx="6106163" cy="696297"/>
      </dsp:txXfrm>
    </dsp:sp>
    <dsp:sp modelId="{A8B71447-7EBD-4516-9D4C-93C48FB4C1CA}">
      <dsp:nvSpPr>
        <dsp:cNvPr id="0" name=""/>
        <dsp:cNvSpPr/>
      </dsp:nvSpPr>
      <dsp:spPr>
        <a:xfrm>
          <a:off x="0" y="872005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0B1AF-D75F-4DA8-A272-E33480A88248}">
      <dsp:nvSpPr>
        <dsp:cNvPr id="0" name=""/>
        <dsp:cNvSpPr/>
      </dsp:nvSpPr>
      <dsp:spPr>
        <a:xfrm>
          <a:off x="210629" y="1028672"/>
          <a:ext cx="382963" cy="382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CBD26-115B-4BDC-8433-96EC6E9C8E54}">
      <dsp:nvSpPr>
        <dsp:cNvPr id="0" name=""/>
        <dsp:cNvSpPr/>
      </dsp:nvSpPr>
      <dsp:spPr>
        <a:xfrm>
          <a:off x="804223" y="872005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</a:t>
          </a:r>
        </a:p>
      </dsp:txBody>
      <dsp:txXfrm>
        <a:off x="804223" y="872005"/>
        <a:ext cx="6106163" cy="696297"/>
      </dsp:txXfrm>
    </dsp:sp>
    <dsp:sp modelId="{0AEC9E64-8827-4C28-8EA0-279443958E12}">
      <dsp:nvSpPr>
        <dsp:cNvPr id="0" name=""/>
        <dsp:cNvSpPr/>
      </dsp:nvSpPr>
      <dsp:spPr>
        <a:xfrm>
          <a:off x="0" y="1742377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F0743-2DDE-4C29-A213-865796BCFFC4}">
      <dsp:nvSpPr>
        <dsp:cNvPr id="0" name=""/>
        <dsp:cNvSpPr/>
      </dsp:nvSpPr>
      <dsp:spPr>
        <a:xfrm>
          <a:off x="210629" y="1899044"/>
          <a:ext cx="382963" cy="382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D3317-BEBD-40D1-86BD-A61D6B3ADF7F}">
      <dsp:nvSpPr>
        <dsp:cNvPr id="0" name=""/>
        <dsp:cNvSpPr/>
      </dsp:nvSpPr>
      <dsp:spPr>
        <a:xfrm>
          <a:off x="804223" y="1742377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•def </a:t>
          </a:r>
          <a:r>
            <a:rPr lang="en-US" sz="1900" kern="1200" dirty="0" err="1"/>
            <a:t>generate_code</a:t>
          </a:r>
          <a:r>
            <a:rPr lang="en-US" sz="1900" kern="1200" dirty="0"/>
            <a:t>(self):</a:t>
          </a:r>
        </a:p>
      </dsp:txBody>
      <dsp:txXfrm>
        <a:off x="804223" y="1742377"/>
        <a:ext cx="6106163" cy="696297"/>
      </dsp:txXfrm>
    </dsp:sp>
    <dsp:sp modelId="{391BD765-A5F3-470C-9362-C423A65CCC44}">
      <dsp:nvSpPr>
        <dsp:cNvPr id="0" name=""/>
        <dsp:cNvSpPr/>
      </dsp:nvSpPr>
      <dsp:spPr>
        <a:xfrm>
          <a:off x="0" y="2612749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36317-0DD9-4B99-96D0-1D1C1DBB1AA8}">
      <dsp:nvSpPr>
        <dsp:cNvPr id="0" name=""/>
        <dsp:cNvSpPr/>
      </dsp:nvSpPr>
      <dsp:spPr>
        <a:xfrm>
          <a:off x="210629" y="2769416"/>
          <a:ext cx="382963" cy="3829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EE295-B942-488D-8091-3ED8F6648041}">
      <dsp:nvSpPr>
        <dsp:cNvPr id="0" name=""/>
        <dsp:cNvSpPr/>
      </dsp:nvSpPr>
      <dsp:spPr>
        <a:xfrm>
          <a:off x="804223" y="2612749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    </a:t>
          </a:r>
          <a:r>
            <a:rPr lang="en-US" sz="1900" kern="1200" dirty="0" err="1"/>
            <a:t>self.code</a:t>
          </a:r>
          <a:r>
            <a:rPr lang="en-US" sz="1900" kern="1200" dirty="0"/>
            <a:t> = [</a:t>
          </a:r>
          <a:r>
            <a:rPr lang="en-US" sz="1900" kern="1200" dirty="0" err="1"/>
            <a:t>random.randint</a:t>
          </a:r>
          <a:r>
            <a:rPr lang="en-US" sz="1900" kern="1200" dirty="0"/>
            <a:t>(1, 9) for _ in range(4)]</a:t>
          </a:r>
        </a:p>
      </dsp:txBody>
      <dsp:txXfrm>
        <a:off x="804223" y="2612749"/>
        <a:ext cx="6106163" cy="696297"/>
      </dsp:txXfrm>
    </dsp:sp>
    <dsp:sp modelId="{E3BDE606-F729-4D2F-8B1B-72E099BE6FE8}">
      <dsp:nvSpPr>
        <dsp:cNvPr id="0" name=""/>
        <dsp:cNvSpPr/>
      </dsp:nvSpPr>
      <dsp:spPr>
        <a:xfrm>
          <a:off x="0" y="3483121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76363-EBAB-49E1-BFF0-7E46F2A93E66}">
      <dsp:nvSpPr>
        <dsp:cNvPr id="0" name=""/>
        <dsp:cNvSpPr/>
      </dsp:nvSpPr>
      <dsp:spPr>
        <a:xfrm>
          <a:off x="210629" y="3639788"/>
          <a:ext cx="382963" cy="3829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B97A3-4E3B-4AC6-B2E9-DC32AAA96F60}">
      <dsp:nvSpPr>
        <dsp:cNvPr id="0" name=""/>
        <dsp:cNvSpPr/>
      </dsp:nvSpPr>
      <dsp:spPr>
        <a:xfrm>
          <a:off x="804223" y="3483121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</a:t>
          </a:r>
        </a:p>
      </dsp:txBody>
      <dsp:txXfrm>
        <a:off x="804223" y="3483121"/>
        <a:ext cx="6106163" cy="696297"/>
      </dsp:txXfrm>
    </dsp:sp>
    <dsp:sp modelId="{EDD71442-C4EC-4F58-8EB0-07379FD8D85B}">
      <dsp:nvSpPr>
        <dsp:cNvPr id="0" name=""/>
        <dsp:cNvSpPr/>
      </dsp:nvSpPr>
      <dsp:spPr>
        <a:xfrm>
          <a:off x="0" y="4353493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7B237-0612-4561-9A31-24242ECBA461}">
      <dsp:nvSpPr>
        <dsp:cNvPr id="0" name=""/>
        <dsp:cNvSpPr/>
      </dsp:nvSpPr>
      <dsp:spPr>
        <a:xfrm>
          <a:off x="210629" y="4510160"/>
          <a:ext cx="382963" cy="3829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3443C-28D8-4700-A10F-1D6CD621DB9F}">
      <dsp:nvSpPr>
        <dsp:cNvPr id="0" name=""/>
        <dsp:cNvSpPr/>
      </dsp:nvSpPr>
      <dsp:spPr>
        <a:xfrm>
          <a:off x="804223" y="4353493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•- Generates a list of 4 random digits (1-9).</a:t>
          </a:r>
        </a:p>
      </dsp:txBody>
      <dsp:txXfrm>
        <a:off x="804223" y="4353493"/>
        <a:ext cx="6106163" cy="6962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81707-5F96-439D-BB3C-387B16201D63}">
      <dsp:nvSpPr>
        <dsp:cNvPr id="0" name=""/>
        <dsp:cNvSpPr/>
      </dsp:nvSpPr>
      <dsp:spPr>
        <a:xfrm>
          <a:off x="0" y="431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9BED7-07D9-4E47-8696-E4615545386D}">
      <dsp:nvSpPr>
        <dsp:cNvPr id="0" name=""/>
        <dsp:cNvSpPr/>
      </dsp:nvSpPr>
      <dsp:spPr>
        <a:xfrm>
          <a:off x="179740" y="134122"/>
          <a:ext cx="326801" cy="326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7B38B-7FAB-477E-9D02-552EFB2AE24F}">
      <dsp:nvSpPr>
        <dsp:cNvPr id="0" name=""/>
        <dsp:cNvSpPr/>
      </dsp:nvSpPr>
      <dsp:spPr>
        <a:xfrm>
          <a:off x="686282" y="431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•Code to validate the player's input:</a:t>
          </a:r>
        </a:p>
      </dsp:txBody>
      <dsp:txXfrm>
        <a:off x="686282" y="431"/>
        <a:ext cx="6224104" cy="594183"/>
      </dsp:txXfrm>
    </dsp:sp>
    <dsp:sp modelId="{7097F5DF-BAC8-4A08-94BF-853EB27B8FC8}">
      <dsp:nvSpPr>
        <dsp:cNvPr id="0" name=""/>
        <dsp:cNvSpPr/>
      </dsp:nvSpPr>
      <dsp:spPr>
        <a:xfrm>
          <a:off x="0" y="743161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D8805-219B-4345-8E57-23B7622C72DA}">
      <dsp:nvSpPr>
        <dsp:cNvPr id="0" name=""/>
        <dsp:cNvSpPr/>
      </dsp:nvSpPr>
      <dsp:spPr>
        <a:xfrm>
          <a:off x="179740" y="876852"/>
          <a:ext cx="326801" cy="3268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26E07-DC36-4114-BA32-881B9FBE487F}">
      <dsp:nvSpPr>
        <dsp:cNvPr id="0" name=""/>
        <dsp:cNvSpPr/>
      </dsp:nvSpPr>
      <dsp:spPr>
        <a:xfrm>
          <a:off x="686282" y="743161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</a:t>
          </a:r>
        </a:p>
      </dsp:txBody>
      <dsp:txXfrm>
        <a:off x="686282" y="743161"/>
        <a:ext cx="6224104" cy="594183"/>
      </dsp:txXfrm>
    </dsp:sp>
    <dsp:sp modelId="{68C0A908-6A1E-4406-98B9-7D06920A88A8}">
      <dsp:nvSpPr>
        <dsp:cNvPr id="0" name=""/>
        <dsp:cNvSpPr/>
      </dsp:nvSpPr>
      <dsp:spPr>
        <a:xfrm>
          <a:off x="0" y="148589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7129F-64D1-4D54-9154-DCB11648F5F8}">
      <dsp:nvSpPr>
        <dsp:cNvPr id="0" name=""/>
        <dsp:cNvSpPr/>
      </dsp:nvSpPr>
      <dsp:spPr>
        <a:xfrm>
          <a:off x="179740" y="1619582"/>
          <a:ext cx="326801" cy="3268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CF31E-36A3-486D-8E1E-6AFAFC0A1649}">
      <dsp:nvSpPr>
        <dsp:cNvPr id="0" name=""/>
        <dsp:cNvSpPr/>
      </dsp:nvSpPr>
      <dsp:spPr>
        <a:xfrm>
          <a:off x="686282" y="148589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•def validate_guess(guess):</a:t>
          </a:r>
        </a:p>
      </dsp:txBody>
      <dsp:txXfrm>
        <a:off x="686282" y="1485890"/>
        <a:ext cx="6224104" cy="594183"/>
      </dsp:txXfrm>
    </dsp:sp>
    <dsp:sp modelId="{C2B10928-5158-4651-B446-04FB626ACD4F}">
      <dsp:nvSpPr>
        <dsp:cNvPr id="0" name=""/>
        <dsp:cNvSpPr/>
      </dsp:nvSpPr>
      <dsp:spPr>
        <a:xfrm>
          <a:off x="0" y="222862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52AAE-3C23-4202-AEB1-62437E2F3C3F}">
      <dsp:nvSpPr>
        <dsp:cNvPr id="0" name=""/>
        <dsp:cNvSpPr/>
      </dsp:nvSpPr>
      <dsp:spPr>
        <a:xfrm>
          <a:off x="179740" y="2362311"/>
          <a:ext cx="326801" cy="3268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B5149-A41E-41B3-AD39-A87B3816BF70}">
      <dsp:nvSpPr>
        <dsp:cNvPr id="0" name=""/>
        <dsp:cNvSpPr/>
      </dsp:nvSpPr>
      <dsp:spPr>
        <a:xfrm>
          <a:off x="686282" y="222862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    return len(guess) == 4 and all(</a:t>
          </a:r>
        </a:p>
      </dsp:txBody>
      <dsp:txXfrm>
        <a:off x="686282" y="2228620"/>
        <a:ext cx="6224104" cy="594183"/>
      </dsp:txXfrm>
    </dsp:sp>
    <dsp:sp modelId="{F29BE4AA-4E8E-40C5-A903-5D4B735CE7B0}">
      <dsp:nvSpPr>
        <dsp:cNvPr id="0" name=""/>
        <dsp:cNvSpPr/>
      </dsp:nvSpPr>
      <dsp:spPr>
        <a:xfrm>
          <a:off x="0" y="297135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5E063-F328-4AD0-ADEB-3F2D40D76B6E}">
      <dsp:nvSpPr>
        <dsp:cNvPr id="0" name=""/>
        <dsp:cNvSpPr/>
      </dsp:nvSpPr>
      <dsp:spPr>
        <a:xfrm>
          <a:off x="179740" y="3105041"/>
          <a:ext cx="326801" cy="3268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F4882-6C53-43CD-835B-C5C0E8876373}">
      <dsp:nvSpPr>
        <dsp:cNvPr id="0" name=""/>
        <dsp:cNvSpPr/>
      </dsp:nvSpPr>
      <dsp:spPr>
        <a:xfrm>
          <a:off x="686282" y="297135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        digit.isdigit() and 1 &lt;= int(digit) &lt;= 9 for digit in guess)</a:t>
          </a:r>
        </a:p>
      </dsp:txBody>
      <dsp:txXfrm>
        <a:off x="686282" y="2971350"/>
        <a:ext cx="6224104" cy="594183"/>
      </dsp:txXfrm>
    </dsp:sp>
    <dsp:sp modelId="{0274092A-AEC4-41AA-B5E1-AA57E0A64EB9}">
      <dsp:nvSpPr>
        <dsp:cNvPr id="0" name=""/>
        <dsp:cNvSpPr/>
      </dsp:nvSpPr>
      <dsp:spPr>
        <a:xfrm>
          <a:off x="0" y="3714079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D3267-F550-45F7-B5D9-A0035229B671}">
      <dsp:nvSpPr>
        <dsp:cNvPr id="0" name=""/>
        <dsp:cNvSpPr/>
      </dsp:nvSpPr>
      <dsp:spPr>
        <a:xfrm>
          <a:off x="179740" y="3847771"/>
          <a:ext cx="326801" cy="3268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16B2E-A116-4ED0-9E19-5E706E0B8FB7}">
      <dsp:nvSpPr>
        <dsp:cNvPr id="0" name=""/>
        <dsp:cNvSpPr/>
      </dsp:nvSpPr>
      <dsp:spPr>
        <a:xfrm>
          <a:off x="686282" y="3714079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</a:t>
          </a:r>
        </a:p>
      </dsp:txBody>
      <dsp:txXfrm>
        <a:off x="686282" y="3714079"/>
        <a:ext cx="6224104" cy="594183"/>
      </dsp:txXfrm>
    </dsp:sp>
    <dsp:sp modelId="{12980702-D418-4592-A80D-E4CAF0834865}">
      <dsp:nvSpPr>
        <dsp:cNvPr id="0" name=""/>
        <dsp:cNvSpPr/>
      </dsp:nvSpPr>
      <dsp:spPr>
        <a:xfrm>
          <a:off x="0" y="4456809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6733B-F2DD-42CE-ABB3-40CBBFF2BDC9}">
      <dsp:nvSpPr>
        <dsp:cNvPr id="0" name=""/>
        <dsp:cNvSpPr/>
      </dsp:nvSpPr>
      <dsp:spPr>
        <a:xfrm>
          <a:off x="179740" y="4590500"/>
          <a:ext cx="326801" cy="3268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D95D7-B114-4BA5-9223-38AD14B35165}">
      <dsp:nvSpPr>
        <dsp:cNvPr id="0" name=""/>
        <dsp:cNvSpPr/>
      </dsp:nvSpPr>
      <dsp:spPr>
        <a:xfrm>
          <a:off x="686282" y="4456809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•- Ensures the input is a 4-digit number with digits between 1 and 9.</a:t>
          </a:r>
        </a:p>
      </dsp:txBody>
      <dsp:txXfrm>
        <a:off x="686282" y="4456809"/>
        <a:ext cx="6224104" cy="5941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A8DFE-B0EC-43C5-9A75-956B57819BEC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AC33-E5B3-4024-BA39-3882FFAE7E37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•- `read_high_scores()`: Reads high scores from 'high_scores.csv'.</a:t>
          </a:r>
        </a:p>
      </dsp:txBody>
      <dsp:txXfrm>
        <a:off x="372805" y="2141412"/>
        <a:ext cx="2058075" cy="720000"/>
      </dsp:txXfrm>
    </dsp:sp>
    <dsp:sp modelId="{CF9109F1-F4ED-4B78-8C37-206DA719B89E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5DC15-FBA7-42D6-BDAA-EDDC66841280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•- `save_high_scores(df)`: Saves high scores to the file.</a:t>
          </a:r>
        </a:p>
      </dsp:txBody>
      <dsp:txXfrm>
        <a:off x="2791043" y="2141412"/>
        <a:ext cx="2058075" cy="720000"/>
      </dsp:txXfrm>
    </dsp:sp>
    <dsp:sp modelId="{01630D3F-78D3-40F1-A1C2-9C08B0C4AAA0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C5F6C-B9CD-4AC5-AC73-EF1B8CC6A693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</a:t>
          </a:r>
        </a:p>
      </dsp:txBody>
      <dsp:txXfrm>
        <a:off x="5209281" y="2141412"/>
        <a:ext cx="2058075" cy="720000"/>
      </dsp:txXfrm>
    </dsp:sp>
    <dsp:sp modelId="{4ACBD88E-3450-4E48-B1FA-EEF9EA927763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79CE4-4E78-4832-839D-472046C7112F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Uses the `pandas` library for managing high scores</a:t>
          </a:r>
        </a:p>
      </dsp:txBody>
      <dsp:txXfrm>
        <a:off x="7627519" y="2141412"/>
        <a:ext cx="205807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6C30C-C4D5-4E16-BC17-568341F44A02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3055D-95BA-4D07-8DF7-C0AAA93E8430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D7ADB-8FBA-4AD7-8E33-1DAA0C5244BD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•- The game is implemented using Object-Oriented Programming (OOP).</a:t>
          </a:r>
        </a:p>
      </dsp:txBody>
      <dsp:txXfrm>
        <a:off x="1666563" y="616"/>
        <a:ext cx="5243823" cy="1442911"/>
      </dsp:txXfrm>
    </dsp:sp>
    <dsp:sp modelId="{B62C8595-376F-4F3E-AEC6-5746C1B3B4BE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6CE2A-9395-46E8-8BA3-736B1367CC8B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C5760-ED49-4349-9C0F-12BE9EF62172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•- Key libraries: `pandas`, `matplotlib`.</a:t>
          </a:r>
        </a:p>
      </dsp:txBody>
      <dsp:txXfrm>
        <a:off x="1666563" y="1804256"/>
        <a:ext cx="5243823" cy="1442911"/>
      </dsp:txXfrm>
    </dsp:sp>
    <dsp:sp modelId="{C0078578-5A74-402B-9EF4-425EB437FD8C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03894-179D-4B79-AAFD-9A211E34EA0A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84F07-7B93-49F0-9FF9-5DAC0E922C5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•- Provides an interactive and fun way to practice coding skills.</a:t>
          </a:r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06T12:53:58.27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</inkml:brush>
  </inkml:definitions>
  <inkml:trace contextRef="#ctx0" brushRef="#br0">10949 7054 16383 0 0,'6'0'0'0'0,"13"0"0"0"0,8 0 0 0 0,7 0 0 0 0,7 0 0 0 0,3 0 0 0 0,0 0 0 0 0,-3 0 0 0 0,-1 0 0 0 0,-4 0 0 0 0,5 0 0 0 0,0 0 0 0 0,0 0 0 0 0,-3 0 0 0 0,-1 0 0 0 0,-2 0 0 0 0,5 0 0 0 0,0 0 0 0 0,0 0 0 0 0,-1 0 0 0 0,-2 0 0 0 0,-2 0 0 0 0,-1 6 0 0 0,0 1 0 0 0,-1 0 0 0 0,0-1 0 0 0,-1-2 0 0 0,1-1 0 0 0,0-2 0 0 0,0 0 0 0 0,0-1 0 0 0,0 0 0 0 0,0-1 0 0 0,0 1 0 0 0,0 0 0 0 0,0-1 0 0 0,0 1 0 0 0,6 0 0 0 0,1 0 0 0 0,1 0 0 0 0,-3 0 0 0 0,0 0 0 0 0,-3 0 0 0 0,0 0 0 0 0,4 0 0 0 0,1 0 0 0 0,0 0 0 0 0,-7 6 0 0 0,-3 1 0 0 0,-2 1 0 0 0,0-3 0 0 0,2-1 0 0 0,0-1 0 0 0,2-2 0 0 0,0 0 0 0 0,1-1 0 0 0,-11 0 0 0 0,-15-1 0 0 0,-15 1 0 0 0,-10 0 0 0 0,-9 0 0 0 0,-5-1 0 0 0,-3 1 0 0 0,-1 0 0 0 0,0 0 0 0 0,-5 0 0 0 0,-1 0 0 0 0,0 0 0 0 0,3 0 0 0 0,1 0 0 0 0,3 0 0 0 0,0 0 0 0 0,2 0 0 0 0,0 0 0 0 0,0-5 0 0 0,1-3 0 0 0,-1 1 0 0 0,0 1 0 0 0,0 2 0 0 0,0 2 0 0 0,0 0 0 0 0,0 2 0 0 0,0 0 0 0 0,0 0 0 0 0,0 0 0 0 0,0 1 0 0 0,0-7 0 0 0,0-1 0 0 0,0 0 0 0 0,-1 1 0 0 0,1 2 0 0 0,0 2 0 0 0,0 0 0 0 0,0 2 0 0 0,-6 0 0 0 0,-1 0 0 0 0,0 0 0 0 0,1 1 0 0 0,2-1 0 0 0,7-6 0 0 0,3-1 0 0 0,-5 0 0 0 0,-3 1 0 0 0,-1 2 0 0 0,0 2 0 0 0,1 0 0 0 0,0 2 0 0 0,-5 0 0 0 0,4-6 0 0 0,9-6 0 0 0,8-8 0 0 0,8-6 0 0 0,11-4 0 0 0,12-8 0 0 0,8-3 0 0 0,8 5 0 0 0,-2 3 0 0 0,1 2 0 0 0,1 5 0 0 0,-4 3 0 0 0,5 4 0 0 0,3 6 0 0 0,2 5 0 0 0,7-2 0 0 0,1-4 0 0 0,17-12 0 0 0,9-7 0 0 0,4-3 0 0 0,-4 5 0 0 0,-8 6 0 0 0,-4 9 0 0 0,-4 1 0 0 0,-7 3 0 0 0,-5 4 0 0 0,-3 2 0 0 0,-3 4 0 0 0,-1 1 0 0 0,4 1 0 0 0,3 0 0 0 0,-1 1 0 0 0,-1 0 0 0 0,-1-1 0 0 0,-2 1 0 0 0,5-1 0 0 0,1 0 0 0 0,-1 0 0 0 0,-1 0 0 0 0,-8 6 0 0 0,-3 7 0 0 0,-1 1 0 0 0,-5 5 0 0 0,-6 4 0 0 0,5 4 0 0 0,5-3 0 0 0,-2 0 0 0 0,-5 2 0 0 0,-6 2 0 0 0,-5 2 0 0 0,-4 1 0 0 0,-3 2 0 0 0,-1 0 0 0 0,-1 0 0 0 0,0 1 0 0 0,0-1 0 0 0,0 0 0 0 0,-11 1 0 0 0,-3-1 0 0 0,-5-6 0 0 0,-5-7 0 0 0,-3-7 0 0 0,-3-6 0 0 0,-2-4 0 0 0,-6-2 0 0 0,-2-2 0 0 0,-1-1 0 0 0,3 1 0 0 0,1 0 0 0 0,2 0 0 0 0,-4 0 0 0 0,-1 1 0 0 0,0 0 0 0 0,3 0 0 0 0,1 0 0 0 0,2 0 0 0 0,1 0 0 0 0,-5 0 0 0 0,-2 0 0 0 0,18 0 0 0 0,18 0 0 0 0,16 0 0 0 0,11 0 0 0 0,8 0 0 0 0,5 0 0 0 0,-5 6 0 0 0,-6 7 0 0 0,-8 7 0 0 0,-6 6 0 0 0,-6 15 0 0 0,-14 18 0 0 0,-16 10 0 0 0,-16 10 0 0 0,-17 3 0 0 0,-10-1 0 0 0,7-4 0 0 0,2-14 0 0 0,7-13 0 0 0,6-3 0 0 0,5-4 0 0 0,5-9 0 0 0,2-11 0 0 0,2-9 0 0 0,1-7 0 0 0,1-5 0 0 0,-1-2 0 0 0,-6-2 0 0 0,-2 0 0 0 0,0 0 0 0 0,1 1 0 0 0,8-12 0 0 0,3-2 0 0 0,6-5 0 0 0,7-5 0 0 0,1-3 0 0 0,2-3 0 0 0,-8-2 0 0 0,-6-6 0 0 0,2-3 0 0 0,4 1 0 0 0,17 7 0 0 0,4 10 0 0 0,-5 8 0 0 0,-6 7 0 0 0,-8 5 0 0 0,-1-2 0 0 0,4-6 0 0 0,9 0 0 0 0,11 0 0 0 0,17 4 0 0 0,9 3 0 0 0,6 1 0 0 0,2 3 0 0 0,0 1 0 0 0,-13 0 0 0 0,-21 6 0 0 0,-29 2 0 0 0,-21 0 0 0 0,-15-2 0 0 0,-2-2 0 0 0,-8-1 0 0 0,3-2 0 0 0,6 0 0 0 0,9-1 0 0 0,7-1 0 0 0,23-5 0 0 0,20-7 0 0 0,28-7 0 0 0,21-12 0 0 0,7 0 0 0 0,1-1 0 0 0,-4 6 0 0 0,1 8 0 0 0,-2 6 0 0 0,-5 6 0 0 0,-4 4 0 0 0,-4 2 0 0 0,-2 2 0 0 0,-1 0 0 0 0,-2 1 0 0 0,1-1 0 0 0,-7 11 0 0 0,-6 9 0 0 0,-8 7 0 0 0,-5 4 0 0 0,-5 2 0 0 0,-1 1 0 0 0,-2 6 0 0 0,-6 1 0 0 0,-8-6 0 0 0,-6-9 0 0 0,-6-9 0 0 0,-4-9 0 0 0,-1-4 0 0 0,-3-4 0 0 0,7-19 0 0 0,12-29 0 0 0,32-40 0 0 0,52-33 0 0 0,60-30 0 0 0,59-18 0 0 0,37-3 0 0 0,2 11 0 0 0,-19 27 0 0 0,-24 31 0 0 0,-30 32 0 0 0,-37 29 0 0 0,-26 20 0 0 0,-23 20 0 0 0,-12 16 0 0 0,-9 16 0 0 0,-13 15 0 0 0,-11 16 0 0 0,-11 14 0 0 0,-6 11 0 0 0,-21 20 0 0 0,-19 18 0 0 0,-15 1 0 0 0,-10 0 0 0 0,-12-10 0 0 0,-5-12 0 0 0,5-14 0 0 0,10-16 0 0 0,9-16 0 0 0,8-11 0 0 0,6-8 0 0 0,-2-5 0 0 0,2-9 0 0 0,0-8 0 0 0,2-7 0 0 0,2-6 0 0 0,0-3 0 0 0,-4-1 0 0 0,-1-2 0 0 0,0 0 0 0 0,1 1 0 0 0,2-11 0 0 0,7-21 0 0 0,9-10 0 0 0,8-3 0 0 0,6 12 0 0 0,4 16 0 0 0,3 24 0 0 0,1 16 0 0 0,1 10 0 0 0,5-1 0 0 0,8-11 0 0 0,6-14 0 0 0,17-15 0 0 0,7-10 0 0 0,2-8 0 0 0,-2-6 0 0 0,-2 4 0 0 0,-3 6 0 0 0,2 8 0 0 0,1 5 0 0 0,-8 11 0 0 0,-10 5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6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4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6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2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8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3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2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7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96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26" r:id="rId6"/>
    <p:sldLayoutId id="2147483731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diagramLayout" Target="../diagrams/layout6.xml"/><Relationship Id="rId7" Type="http://schemas.openxmlformats.org/officeDocument/2006/relationships/customXml" Target="../ink/ink1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touching a screen&#10;&#10;Description automatically generated">
            <a:extLst>
              <a:ext uri="{FF2B5EF4-FFF2-40B4-BE49-F238E27FC236}">
                <a16:creationId xmlns:a16="http://schemas.microsoft.com/office/drawing/2014/main" id="{7DC3847B-7D23-4481-0BB9-C4AB14C8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2" r="12208" b="1"/>
          <a:stretch/>
        </p:blipFill>
        <p:spPr>
          <a:xfrm>
            <a:off x="1072222" y="905933"/>
            <a:ext cx="1007956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AD741-B014-F1C7-47FE-C92D7354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Main Game Logic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C680-49ED-0212-DF01-588195AA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6447595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Code to play the game: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def 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play_game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(self):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self.generate_code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()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self.player_name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= input('Enter your name: ')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while 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self.attempts_left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&gt; 0: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guess = input('Enter your guess: ')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1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# Validate, provide feedback, and track progress.</a:t>
            </a:r>
            <a:endParaRPr lang="en-US" sz="24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# Plot progress and update high scores if player wins.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78147-8F01-5DE9-14EF-D6BF1021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Calibri"/>
                <a:ea typeface="Calibri"/>
                <a:cs typeface="Calibri"/>
              </a:rPr>
              <a:t>Main Menu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4B93-CEE8-BB5F-5AC0-C1CB379C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>
                <a:latin typeface="Arial"/>
                <a:ea typeface="Calibri"/>
                <a:cs typeface="Arial"/>
              </a:rPr>
              <a:t>•</a:t>
            </a:r>
            <a:r>
              <a:rPr lang="en-US" b="1">
                <a:latin typeface="Calibri"/>
                <a:ea typeface="Calibri"/>
                <a:cs typeface="Calibri"/>
              </a:rPr>
              <a:t>Main menu logic:</a:t>
            </a:r>
            <a:endParaRPr lang="en-US" b="1">
              <a:latin typeface="Arial"/>
              <a:ea typeface="Calibri"/>
              <a:cs typeface="Arial"/>
            </a:endParaRPr>
          </a:p>
          <a:p>
            <a:r>
              <a:rPr lang="en-US" b="1">
                <a:latin typeface="Arial"/>
                <a:ea typeface="Calibri"/>
                <a:cs typeface="Arial"/>
              </a:rPr>
              <a:t>•</a:t>
            </a:r>
            <a:r>
              <a:rPr lang="en-US" b="1">
                <a:latin typeface="Calibri"/>
                <a:ea typeface="Calibri"/>
                <a:cs typeface="Calibri"/>
              </a:rPr>
              <a:t>def main():</a:t>
            </a:r>
            <a:endParaRPr lang="en-US" b="1"/>
          </a:p>
          <a:p>
            <a:r>
              <a:rPr lang="en-US" b="1" dirty="0">
                <a:latin typeface="Arial"/>
                <a:ea typeface="Calibri"/>
                <a:cs typeface="Arial"/>
              </a:rPr>
              <a:t>•</a:t>
            </a:r>
            <a:r>
              <a:rPr lang="en-US" b="1" dirty="0">
                <a:latin typeface="Calibri"/>
                <a:ea typeface="Calibri"/>
                <a:cs typeface="Calibri"/>
              </a:rPr>
              <a:t>  game = </a:t>
            </a:r>
            <a:r>
              <a:rPr lang="en-US" b="1" dirty="0" err="1">
                <a:latin typeface="Calibri"/>
                <a:ea typeface="Calibri"/>
                <a:cs typeface="Calibri"/>
              </a:rPr>
              <a:t>SecretCodeBreaker</a:t>
            </a:r>
            <a:r>
              <a:rPr lang="en-US" b="1" dirty="0">
                <a:latin typeface="Calibri"/>
                <a:ea typeface="Calibri"/>
                <a:cs typeface="Calibri"/>
              </a:rPr>
              <a:t>()</a:t>
            </a:r>
            <a:endParaRPr lang="en-US" b="1" dirty="0"/>
          </a:p>
          <a:p>
            <a:r>
              <a:rPr lang="en-US" b="1">
                <a:latin typeface="Arial"/>
                <a:ea typeface="Calibri"/>
                <a:cs typeface="Arial"/>
              </a:rPr>
              <a:t>•</a:t>
            </a:r>
            <a:r>
              <a:rPr lang="en-US" b="1">
                <a:latin typeface="Calibri"/>
                <a:ea typeface="Calibri"/>
                <a:cs typeface="Calibri"/>
              </a:rPr>
              <a:t>while True:</a:t>
            </a:r>
            <a:endParaRPr lang="en-US" b="1"/>
          </a:p>
          <a:p>
            <a:r>
              <a:rPr lang="en-US" b="1">
                <a:latin typeface="Arial"/>
                <a:ea typeface="Calibri"/>
                <a:cs typeface="Arial"/>
              </a:rPr>
              <a:t>•</a:t>
            </a:r>
            <a:r>
              <a:rPr lang="en-US" b="1">
                <a:latin typeface="Calibri"/>
                <a:ea typeface="Calibri"/>
                <a:cs typeface="Calibri"/>
              </a:rPr>
              <a:t> choice = input('Choose an option: 1. Play, 2. Show Scores, 3. Exit')</a:t>
            </a:r>
            <a:endParaRPr lang="en-US" b="1"/>
          </a:p>
          <a:p>
            <a:r>
              <a:rPr lang="en-US" b="1">
                <a:latin typeface="Arial"/>
                <a:ea typeface="Calibri"/>
                <a:cs typeface="Arial"/>
              </a:rPr>
              <a:t>•</a:t>
            </a:r>
            <a:r>
              <a:rPr lang="en-US" b="1">
                <a:latin typeface="Calibri"/>
                <a:ea typeface="Calibri"/>
                <a:cs typeface="Calibri"/>
              </a:rPr>
              <a:t> if choice == '1':</a:t>
            </a:r>
            <a:endParaRPr lang="en-US" b="1"/>
          </a:p>
          <a:p>
            <a:r>
              <a:rPr lang="en-US" b="1" dirty="0">
                <a:latin typeface="Arial"/>
                <a:ea typeface="Calibri"/>
                <a:cs typeface="Arial"/>
              </a:rPr>
              <a:t>•</a:t>
            </a:r>
            <a:r>
              <a:rPr lang="en-US" b="1" dirty="0">
                <a:latin typeface="Calibri"/>
                <a:ea typeface="Calibri"/>
                <a:cs typeface="Calibri"/>
              </a:rPr>
              <a:t> </a:t>
            </a:r>
            <a:r>
              <a:rPr lang="en-US" b="1" dirty="0" err="1">
                <a:latin typeface="Calibri"/>
                <a:ea typeface="Calibri"/>
                <a:cs typeface="Calibri"/>
              </a:rPr>
              <a:t>game.play_game</a:t>
            </a:r>
            <a:r>
              <a:rPr lang="en-US" b="1" dirty="0">
                <a:latin typeface="Calibri"/>
                <a:ea typeface="Calibri"/>
                <a:cs typeface="Calibri"/>
              </a:rPr>
              <a:t>()</a:t>
            </a:r>
            <a:endParaRPr lang="en-US" b="1" dirty="0"/>
          </a:p>
          <a:p>
            <a:r>
              <a:rPr lang="en-US" b="1" dirty="0">
                <a:latin typeface="Arial"/>
                <a:ea typeface="Calibri"/>
                <a:cs typeface="Arial"/>
              </a:rPr>
              <a:t>•</a:t>
            </a:r>
            <a:r>
              <a:rPr lang="en-US" b="1" dirty="0">
                <a:latin typeface="Calibri"/>
                <a:ea typeface="Calibri"/>
                <a:cs typeface="Calibri"/>
              </a:rPr>
              <a:t> </a:t>
            </a:r>
            <a:r>
              <a:rPr lang="en-US" b="1" dirty="0" err="1">
                <a:latin typeface="Calibri"/>
                <a:ea typeface="Calibri"/>
                <a:cs typeface="Calibri"/>
              </a:rPr>
              <a:t>elif</a:t>
            </a:r>
            <a:r>
              <a:rPr lang="en-US" b="1" dirty="0">
                <a:latin typeface="Calibri"/>
                <a:ea typeface="Calibri"/>
                <a:cs typeface="Calibri"/>
              </a:rPr>
              <a:t> choice == '2':</a:t>
            </a:r>
            <a:endParaRPr lang="en-US" b="1" dirty="0"/>
          </a:p>
          <a:p>
            <a:r>
              <a:rPr lang="en-US" b="1">
                <a:latin typeface="Arial"/>
                <a:ea typeface="Calibri"/>
                <a:cs typeface="Arial"/>
              </a:rPr>
              <a:t>•</a:t>
            </a:r>
            <a:r>
              <a:rPr lang="en-US" b="1">
                <a:latin typeface="Calibri"/>
                <a:ea typeface="Calibri"/>
                <a:cs typeface="Calibri"/>
              </a:rPr>
              <a:t> # Show high scores.</a:t>
            </a:r>
            <a:endParaRPr lang="en-US" b="1"/>
          </a:p>
          <a:p>
            <a:r>
              <a:rPr lang="en-US" b="1" dirty="0">
                <a:latin typeface="Arial"/>
                <a:ea typeface="Calibri"/>
                <a:cs typeface="Arial"/>
              </a:rPr>
              <a:t>•</a:t>
            </a:r>
            <a:r>
              <a:rPr lang="en-US" b="1" dirty="0">
                <a:latin typeface="Calibri"/>
                <a:ea typeface="Calibri"/>
                <a:cs typeface="Calibri"/>
              </a:rPr>
              <a:t>  </a:t>
            </a:r>
            <a:r>
              <a:rPr lang="en-US" b="1" dirty="0" err="1">
                <a:latin typeface="Calibri"/>
                <a:ea typeface="Calibri"/>
                <a:cs typeface="Calibri"/>
              </a:rPr>
              <a:t>elif</a:t>
            </a:r>
            <a:r>
              <a:rPr lang="en-US" b="1" dirty="0">
                <a:latin typeface="Calibri"/>
                <a:ea typeface="Calibri"/>
                <a:cs typeface="Calibri"/>
              </a:rPr>
              <a:t> choice == '3': break</a:t>
            </a:r>
            <a:endParaRPr lang="en-US" b="1" dirty="0"/>
          </a:p>
          <a:p>
            <a:pPr marL="0" indent="0">
              <a:buNone/>
            </a:pPr>
            <a:endParaRPr lang="en-US" b="1"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63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A8590-7163-EEA7-D720-45AE396A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Conclusion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833176-86FB-0598-366B-E5AA779FD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754757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B787060-52BC-FB19-55B4-6D0582B4CE44}"/>
                  </a:ext>
                </a:extLst>
              </p14:cNvPr>
              <p14:cNvContentPartPr/>
              <p14:nvPr/>
            </p14:nvContentPartPr>
            <p14:xfrm>
              <a:off x="5081067" y="2831242"/>
              <a:ext cx="822226" cy="559349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B787060-52BC-FB19-55B4-6D0582B4CE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7092" y="2723329"/>
                <a:ext cx="929817" cy="774815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Arrow: Right 33">
            <a:extLst>
              <a:ext uri="{FF2B5EF4-FFF2-40B4-BE49-F238E27FC236}">
                <a16:creationId xmlns:a16="http://schemas.microsoft.com/office/drawing/2014/main" id="{79D97DB1-8D00-C5A2-61B5-7451714FF2F5}"/>
              </a:ext>
            </a:extLst>
          </p:cNvPr>
          <p:cNvSpPr/>
          <p:nvPr/>
        </p:nvSpPr>
        <p:spPr>
          <a:xfrm>
            <a:off x="5177953" y="2975836"/>
            <a:ext cx="773717" cy="386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6EACEDD5-F25D-CEA3-9FE2-1FE50F9A7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331488"/>
              </p:ext>
            </p:extLst>
          </p:nvPr>
        </p:nvGraphicFramePr>
        <p:xfrm>
          <a:off x="1624014" y="639763"/>
          <a:ext cx="8541542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2370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4120EDD-C287-7190-0EF2-D9555DF5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71" y="566163"/>
            <a:ext cx="6290606" cy="551143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CF8103-CED5-1753-9A34-F3CD19F6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" y="567394"/>
            <a:ext cx="5788622" cy="550896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0BC3489-C3CF-4390-987A-9726B96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7E90E-6BC3-76AA-6ACF-433D9DA7A370}"/>
              </a:ext>
            </a:extLst>
          </p:cNvPr>
          <p:cNvSpPr txBox="1"/>
          <p:nvPr/>
        </p:nvSpPr>
        <p:spPr>
          <a:xfrm>
            <a:off x="2432833" y="-92791"/>
            <a:ext cx="694201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latin typeface="Palace Script MT"/>
              </a:rPr>
              <a:t>The datasets</a:t>
            </a:r>
          </a:p>
        </p:txBody>
      </p:sp>
    </p:spTree>
    <p:extLst>
      <p:ext uri="{BB962C8B-B14F-4D97-AF65-F5344CB8AC3E}">
        <p14:creationId xmlns:p14="http://schemas.microsoft.com/office/powerpoint/2010/main" val="384856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4F736-02A0-C83E-2CB5-380CB980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300" dirty="0">
                <a:latin typeface="Calibri"/>
                <a:ea typeface="Calibri"/>
                <a:cs typeface="Calibri"/>
              </a:rPr>
              <a:t>Main Class: </a:t>
            </a:r>
            <a:r>
              <a:rPr lang="en-US" sz="3300" dirty="0" err="1">
                <a:latin typeface="Calibri"/>
                <a:ea typeface="Calibri"/>
                <a:cs typeface="Calibri"/>
              </a:rPr>
              <a:t>SecretCodeBreaker</a:t>
            </a:r>
            <a:endParaRPr lang="en-US" sz="3300" dirty="0" err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94C1D7-AC6B-8EC6-EB86-E63A886A5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23534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13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BC278-BB7D-EF47-016F-6EC2B6C7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Generate Random Code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377A7B-ADD6-212E-B56D-959AC3200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02388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995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0E645-4295-1FB3-4488-9F78D9B9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Validate Player's Guess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0CCD44-AC9C-9694-0872-6C6B47FF4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648177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002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F82C6-83EA-C617-4E31-EEF5B906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Feedback Function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17EB776-0BFE-29EA-85AB-42BA80B6A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Provides feedback on the player's guess:</a:t>
            </a: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def get_feedback(self, guess):</a:t>
            </a: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   correct_position = sum(1 for i in range(4) if self.code[i] == guess[i])</a:t>
            </a: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   correct_digit = sum(min(self.code.count(digit), guess.count(digit)) for digit in set(guess))</a:t>
            </a: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70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lang="en-US" sz="17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   return correct_position, correct_digit - correct_position</a:t>
            </a:r>
            <a:endParaRPr lang="en-US" sz="17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700">
              <a:solidFill>
                <a:srgbClr val="FFFFFF"/>
              </a:solidFill>
            </a:endParaRPr>
          </a:p>
        </p:txBody>
      </p:sp>
      <p:pic>
        <p:nvPicPr>
          <p:cNvPr id="30" name="Picture 29" descr="Computer script on a screen">
            <a:extLst>
              <a:ext uri="{FF2B5EF4-FFF2-40B4-BE49-F238E27FC236}">
                <a16:creationId xmlns:a16="http://schemas.microsoft.com/office/drawing/2014/main" id="{D3DF0E4F-369F-D1A9-3AF3-EA1FF778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53" r="46233" b="-3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34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83C16-0196-7E82-BAE4-1BA240EB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Handling High Scores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AE1FE6-7300-2C06-DDDC-362BDB93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87863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220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15B09-8528-F2FE-F78F-AFE2E2DD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Plotting Progress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Picture 16" descr="Financial graphs on a dark display">
            <a:extLst>
              <a:ext uri="{FF2B5EF4-FFF2-40B4-BE49-F238E27FC236}">
                <a16:creationId xmlns:a16="http://schemas.microsoft.com/office/drawing/2014/main" id="{64261D6C-46DA-4D88-1EA4-E5E63797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24" r="31837" b="4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1396-89E0-9BCC-779F-CAFD93E8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latin typeface="Arial"/>
                <a:cs typeface="Arial"/>
              </a:rPr>
              <a:t>•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Code to visualize progress:</a:t>
            </a: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def </a:t>
            </a:r>
            <a:r>
              <a:rPr lang="en-US" sz="20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plot_progress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(self):</a:t>
            </a: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   </a:t>
            </a:r>
            <a:r>
              <a:rPr lang="en-US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plt.plot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(range(1, </a:t>
            </a:r>
            <a:r>
              <a:rPr lang="en-US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len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self.correct_digits_progress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) + 1), </a:t>
            </a:r>
            <a:r>
              <a:rPr lang="en-US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self.correct_digits_progress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, marker='o')</a:t>
            </a: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   </a:t>
            </a:r>
            <a:r>
              <a:rPr lang="en-US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plt.title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('Progress of Correct Digits')</a:t>
            </a: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   </a:t>
            </a:r>
            <a:r>
              <a:rPr lang="en-US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plt.xlabel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('Attempt Number')</a:t>
            </a: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   </a:t>
            </a:r>
            <a:r>
              <a:rPr lang="en-US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plt.ylabel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('Correct Digits')</a:t>
            </a: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   </a:t>
            </a:r>
            <a:r>
              <a:rPr lang="en-US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plt.show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()</a:t>
            </a: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•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- Uses Matplotlib to create a line chart.</a:t>
            </a:r>
            <a:endParaRPr lang="en-US" sz="2000" b="1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4919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650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Arial Nova Light</vt:lpstr>
      <vt:lpstr>Calibri</vt:lpstr>
      <vt:lpstr>Palace Script MT</vt:lpstr>
      <vt:lpstr>RetrospectVTI</vt:lpstr>
      <vt:lpstr>PowerPoint Presentation</vt:lpstr>
      <vt:lpstr>PowerPoint Presentation</vt:lpstr>
      <vt:lpstr>PowerPoint Presentation</vt:lpstr>
      <vt:lpstr>Main Class: SecretCodeBreaker</vt:lpstr>
      <vt:lpstr>Generate Random Code</vt:lpstr>
      <vt:lpstr>Validate Player's Guess</vt:lpstr>
      <vt:lpstr>Feedback Function</vt:lpstr>
      <vt:lpstr>Handling High Scores</vt:lpstr>
      <vt:lpstr>Plotting Progress</vt:lpstr>
      <vt:lpstr>Main Game Logic</vt:lpstr>
      <vt:lpstr>Main Menu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</dc:creator>
  <cp:lastModifiedBy>منار مصعب بركات شطناوي</cp:lastModifiedBy>
  <cp:revision>197</cp:revision>
  <dcterms:created xsi:type="dcterms:W3CDTF">2025-01-06T11:38:05Z</dcterms:created>
  <dcterms:modified xsi:type="dcterms:W3CDTF">2025-01-06T17:23:52Z</dcterms:modified>
</cp:coreProperties>
</file>