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70C72D0-5930-46BB-998A-0B75651D78F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 Dashboard 11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23CAAC0-411F-4D6F-996E-BB248B3CD3C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2/17/2024 11:40:38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221EC2EB-2527-46C6-904F-7407B9F915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2024-02-17T18:10:38Z</dcterms:created>
  <dcterms:modified xsi:type="dcterms:W3CDTF">2024-02-17T18:10:38Z</dcterms:modified>
</cp:coreProperties>
</file>