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Among Us in Real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Game Beyond Screens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Among Us in real life brings the popular digital game into physical settings</a:t>
            </a:r>
          </a:p>
          <a:p>
            <a:r>
              <a:t>Participants play as Crewmates or Impostors just like in the digital version</a:t>
            </a:r>
          </a:p>
          <a:p>
            <a:r>
              <a:t>The game is adapted to include physical tasks and face-to-face interactions</a:t>
            </a:r>
          </a:p>
          <a:p>
            <a:r>
              <a:t>Safety and rules are adjusted to ensure a friendly and engaging environment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Game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Choosing a suitable location is crucial; spaces like homes, parks, or rented venues work well</a:t>
            </a:r>
          </a:p>
          <a:p>
            <a:r>
              <a:t>Preparing tasks that can be physically completed by players adds to the excitement and challenge</a:t>
            </a:r>
          </a:p>
          <a:p/>
        </p:txBody>
      </p:sp>
      <p:pic>
        <p:nvPicPr>
          <p:cNvPr id="5" name="Picture 4" descr="image_lpdNYafrrP4ehK1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Rules need to be clear and understood by all players to maintain fair gameplay</a:t>
            </a:r>
          </a:p>
          <a:p>
            <a:r>
              <a:t>Assigning roles secretly and managing game sessions requires careful coordination</a:t>
            </a:r>
          </a:p>
          <a:p>
            <a:r>
              <a:t>Special equipment like task cards or role badges enhances the real-life experience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Adapting Challenges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Tasks are adapted to be interactive and suitable for the physical environment</a:t>
            </a:r>
          </a:p>
          <a:p>
            <a:r>
              <a:t>Challenges could range from puzzles to simple physical tasks, mimicking the digital game's tasks</a:t>
            </a:r>
          </a:p>
          <a:p/>
        </p:txBody>
      </p:sp>
      <p:pic>
        <p:nvPicPr>
          <p:cNvPr id="5" name="Picture 4" descr="image_dVVcc6vefQMLe3k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