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Impacts of AI on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how artificial intelligence is transforming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AI refers to the simulation of human intelligence processes by machines, especially computer systems.</a:t>
            </a:r>
          </a:p>
          <a:p>
            <a:r>
              <a:t>2. AI in education involves the use of algorithms and software to facilitate learning processes and outcomes.</a:t>
            </a:r>
          </a:p>
          <a:p>
            <a:r>
              <a:t>3. The adoption of AI tools is rapidly growing across educational institutions worldwide.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Personalized Learning Environments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AI enables personalized learning experiences tailored to individual student needs.</a:t>
            </a:r>
          </a:p>
          <a:p>
            <a:r>
              <a:t>2. Adaptive learning technologies adjust content based on student performance and learning pace.</a:t>
            </a:r>
          </a:p>
          <a:p/>
        </p:txBody>
      </p:sp>
      <p:pic>
        <p:nvPicPr>
          <p:cNvPr id="5" name="Picture 4" descr="image_gOX8A4DFicCghzZ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Enhancing Administrative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AI automates administrative tasks such as grading, scheduling, and student assessments.</a:t>
            </a:r>
          </a:p>
          <a:p>
            <a:r>
              <a:t>2. This automation frees up valuable time for educators to focus on teaching and student engagement.</a:t>
            </a:r>
          </a:p>
          <a:p>
            <a:r>
              <a:t>3. AI-powered analytics provide insights into student progress and institutional performance.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and Student Engagement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Interactive AI tools such as chatbots and virtual tutors increase student engagement.</a:t>
            </a:r>
          </a:p>
          <a:p>
            <a:r>
              <a:t>2. These technologies provide instant feedback and support outside traditional classroom settings.</a:t>
            </a:r>
          </a:p>
          <a:p/>
        </p:txBody>
      </p:sp>
      <p:pic>
        <p:nvPicPr>
          <p:cNvPr id="5" name="Picture 4" descr="image_gvYkDl2GlrMHlA1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Privacy and data security concerns arise with the use of AI in handling student data.</a:t>
            </a:r>
          </a:p>
          <a:p>
            <a:r>
              <a:t>2. There is a risk of bias in AI algorithms that could impact fairness and equality in education.</a:t>
            </a:r>
          </a:p>
          <a:p>
            <a:r>
              <a:t>3. Adequate training and adaptation are necessary for educators to effectively implement AI.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Anderson Wang</cp:lastModifiedBy>
  <cp:revision>1</cp:revision>
  <dcterms:created xsi:type="dcterms:W3CDTF">2023-03-03T14:31:04Z</dcterms:created>
  <dcterms:modified xsi:type="dcterms:W3CDTF">2023-03-03T14:31:12Z</dcterms:modified>
</cp:coreProperties>
</file>