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Default ContentType="image/x-emf" Extension="emf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D92C11-87FE-4A78-9495-CE773F56E4DB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0C807E-C53F-4C30-B834-AD31717F2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172200" cy="1894362"/>
          </a:xfrm>
        </p:spPr>
        <p:txBody>
          <a:bodyPr/>
          <a:lstStyle/>
          <a:p>
            <a:r>
              <a:rPr lang="en-IN" dirty="0" smtClean="0"/>
              <a:t>Library Management System (lms)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643314"/>
            <a:ext cx="6172200" cy="2714644"/>
          </a:xfrm>
        </p:spPr>
        <p:txBody>
          <a:bodyPr>
            <a:normAutofit/>
          </a:bodyPr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By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Agnes N Vernencia</a:t>
            </a:r>
          </a:p>
          <a:p>
            <a:pPr algn="r"/>
            <a:r>
              <a:rPr lang="en-IN" dirty="0" err="1" smtClean="0">
                <a:solidFill>
                  <a:schemeClr val="tx1"/>
                </a:solidFill>
              </a:rPr>
              <a:t>Gayathri</a:t>
            </a:r>
            <a:r>
              <a:rPr lang="en-IN" dirty="0" smtClean="0">
                <a:solidFill>
                  <a:schemeClr val="tx1"/>
                </a:solidFill>
              </a:rPr>
              <a:t> P J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Harshitha Priyadarshini K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Janalakshmi M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Jency Freeda J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Manaswini D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1260" y="2795582"/>
            <a:ext cx="6172200" cy="497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BASED E- BOOK LISTING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DATA FLOW DIAGRAMS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7467600" cy="64294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DATA FLOW DIAGRAM FOR TEACHER LOGIN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43160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7467600" cy="571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FLOW DIAGRAM FOR STUDENT LOGIN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6715172" cy="370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71438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DATA FLOW DIAGRAM FOR BOOK SEARCH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20900"/>
            <a:ext cx="6466229" cy="330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14356"/>
            <a:ext cx="7467600" cy="6429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FLOW DIAGRAM FOR BOOK ISSUE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402136" cy="334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CONTROL FLOW DIAGRAM: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4897671" cy="46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214422"/>
            <a:ext cx="7467600" cy="3500462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/>
              <a:t>Thank</a:t>
            </a:r>
            <a:br>
              <a:rPr lang="en-IN" sz="9600" b="1" dirty="0" smtClean="0"/>
            </a:br>
            <a:r>
              <a:rPr lang="en-IN" sz="9600" b="1" dirty="0" smtClean="0"/>
              <a:t>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28866"/>
          </a:xfrm>
        </p:spPr>
        <p:txBody>
          <a:bodyPr/>
          <a:lstStyle/>
          <a:p>
            <a:r>
              <a:rPr lang="en-IN" dirty="0" smtClean="0"/>
              <a:t>LMS IS AN ONLINE PORTAL WHICH MAINTAINS THE RECORD OF BOOKS IN THE LIBRARY IN E-FORMAT AND LISTS ALL THE E-BOOKS WHICH CAN BE DOWNLOADED THROUGH THE STUDENTS PORTAL.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472" y="4071942"/>
            <a:ext cx="66437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USERS OF THE SYSTEM:</a:t>
            </a:r>
            <a:endParaRPr lang="en-US" sz="3000" b="1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4929198"/>
            <a:ext cx="5643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 smtClean="0"/>
              <a:t>1.Admin</a:t>
            </a:r>
            <a:endParaRPr lang="en-US" sz="2400" dirty="0"/>
          </a:p>
          <a:p>
            <a:pPr lvl="0"/>
            <a:r>
              <a:rPr lang="en-IN" sz="2400" dirty="0" smtClean="0"/>
              <a:t>2.Customer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FUNCTIONAL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The Library Management System must have the following functional requirements:</a:t>
            </a:r>
            <a:endParaRPr lang="en-US" b="1" dirty="0" smtClean="0"/>
          </a:p>
          <a:p>
            <a:pPr lvl="0"/>
            <a:r>
              <a:rPr lang="en-IN" dirty="0" smtClean="0"/>
              <a:t>The LMS should store all information about librarian and other users (students and faculty members) – their login info, E-books etc.</a:t>
            </a:r>
            <a:endParaRPr lang="en-US" dirty="0" smtClean="0"/>
          </a:p>
          <a:p>
            <a:pPr lvl="0"/>
            <a:r>
              <a:rPr lang="en-US" dirty="0" smtClean="0"/>
              <a:t>The LMS should store all information about the E-books and users in two separated databases (SQL).</a:t>
            </a:r>
          </a:p>
          <a:p>
            <a:pPr lvl="0"/>
            <a:r>
              <a:rPr lang="en-US" dirty="0" smtClean="0"/>
              <a:t>The LMS should allow searching books/journals by author, title, keywords or availability.</a:t>
            </a:r>
          </a:p>
          <a:p>
            <a:pPr lvl="0"/>
            <a:r>
              <a:rPr lang="en-US" dirty="0" smtClean="0"/>
              <a:t>The LMS should provide modules to search, request and renew books.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pPr lvl="0"/>
            <a:r>
              <a:rPr lang="en-US" dirty="0" smtClean="0"/>
              <a:t>The librarian must be able to add/remove books, manage users, process dues, view recommendations from users, etc.</a:t>
            </a:r>
          </a:p>
          <a:p>
            <a:r>
              <a:rPr lang="en-IN" dirty="0" smtClean="0"/>
              <a:t>This is an application built for customers to access E-books in library online.</a:t>
            </a:r>
            <a:endParaRPr lang="en-US" dirty="0" smtClean="0"/>
          </a:p>
          <a:p>
            <a:r>
              <a:rPr lang="en-IN" dirty="0" smtClean="0"/>
              <a:t>It deals with the process of managing data about the E-books in the library.</a:t>
            </a:r>
            <a:endParaRPr lang="en-US" dirty="0" smtClean="0"/>
          </a:p>
          <a:p>
            <a:pPr lvl="0"/>
            <a:r>
              <a:rPr lang="en-IN" dirty="0" smtClean="0"/>
              <a:t>The system deals with the all the requirements needed for managing the library.</a:t>
            </a:r>
            <a:endParaRPr lang="en-US" dirty="0" smtClean="0"/>
          </a:p>
          <a:p>
            <a:pPr lvl="0"/>
            <a:r>
              <a:rPr lang="en-IN" dirty="0" smtClean="0"/>
              <a:t>In this project we created the computer based Library Management System.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NON-FUNCTIONAL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Usability Requirements</a:t>
            </a:r>
            <a:endParaRPr lang="en-US" sz="1800" dirty="0" smtClean="0"/>
          </a:p>
          <a:p>
            <a:pPr lvl="1"/>
            <a:r>
              <a:rPr lang="en-IN" sz="2400" dirty="0" smtClean="0"/>
              <a:t>The user interface should be interactive, simple and easy to understand. The system should prompt for the user and administrator to login to the application for proper input criteria.</a:t>
            </a:r>
            <a:endParaRPr lang="en-US" sz="1800" dirty="0" smtClean="0"/>
          </a:p>
          <a:p>
            <a:pPr lvl="0"/>
            <a:r>
              <a:rPr lang="en-US" b="1" dirty="0" smtClean="0"/>
              <a:t>Error Handling</a:t>
            </a:r>
            <a:endParaRPr lang="en-US" sz="1800" dirty="0" smtClean="0"/>
          </a:p>
          <a:p>
            <a:pPr lvl="1"/>
            <a:r>
              <a:rPr lang="en-IN" sz="2400" dirty="0" smtClean="0"/>
              <a:t>Library management system shall handle expected and non-expected errors in ways that prevent loss in information and long downtime period.</a:t>
            </a:r>
            <a:endParaRPr lang="en-US" sz="1800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/>
          <a:lstStyle/>
          <a:p>
            <a:pPr lvl="0"/>
            <a:r>
              <a:rPr lang="en-US" b="1" dirty="0" smtClean="0"/>
              <a:t>Security Requirements</a:t>
            </a:r>
            <a:endParaRPr lang="en-US" sz="1800" dirty="0" smtClean="0"/>
          </a:p>
          <a:p>
            <a:pPr lvl="1"/>
            <a:r>
              <a:rPr lang="en-IN" sz="2400" dirty="0" smtClean="0"/>
              <a:t>The LMS should provide databases’ modification only for the librarian after proper authorization.</a:t>
            </a:r>
            <a:endParaRPr lang="en-US" sz="1800" dirty="0" smtClean="0"/>
          </a:p>
          <a:p>
            <a:pPr lvl="1"/>
            <a:r>
              <a:rPr lang="en-IN" sz="2400" dirty="0" smtClean="0"/>
              <a:t>The system shall accommodate high number of books and users without any fault.</a:t>
            </a:r>
          </a:p>
          <a:p>
            <a:pPr lvl="0"/>
            <a:r>
              <a:rPr lang="en-US" b="1" dirty="0" smtClean="0"/>
              <a:t>Reliability Requirements</a:t>
            </a:r>
            <a:endParaRPr lang="en-US" sz="1800" dirty="0" smtClean="0"/>
          </a:p>
          <a:p>
            <a:pPr lvl="1"/>
            <a:r>
              <a:rPr lang="en-IN" sz="2400" dirty="0" smtClean="0"/>
              <a:t>The system should accurately performs member registration ,member validation , report generation, book transaction and search.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/>
          <a:lstStyle/>
          <a:p>
            <a:pPr lvl="0"/>
            <a:r>
              <a:rPr lang="en-US" b="1" dirty="0" smtClean="0"/>
              <a:t>Software Requirements</a:t>
            </a:r>
            <a:endParaRPr lang="en-US" sz="1800" dirty="0" smtClean="0"/>
          </a:p>
          <a:p>
            <a:pPr lvl="1"/>
            <a:r>
              <a:rPr lang="en-IN" sz="2400" dirty="0" smtClean="0"/>
              <a:t>Database - MYSQL is used as database as it easy to maintain and retrieve records by simple queries which are in English language which are easy to understand and easy to write.</a:t>
            </a:r>
            <a:endParaRPr lang="en-US" sz="1800" dirty="0" smtClean="0"/>
          </a:p>
          <a:p>
            <a:pPr lvl="1"/>
            <a:r>
              <a:rPr lang="en-IN" sz="2400" dirty="0" smtClean="0"/>
              <a:t>Development tools and Programming language - HTML is used to write the whole code and develop webpage with CSS which is used to give styles for the webpage.</a:t>
            </a:r>
            <a:endParaRPr lang="en-US" sz="1800" dirty="0" smtClean="0"/>
          </a:p>
          <a:p>
            <a:pPr lvl="1"/>
            <a:r>
              <a:rPr lang="en-IN" sz="2400" dirty="0" err="1" smtClean="0"/>
              <a:t>php</a:t>
            </a:r>
            <a:r>
              <a:rPr lang="en-IN" sz="2400" dirty="0" smtClean="0"/>
              <a:t> as server side scripting language which will be used for database connectivity.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pPr lvl="0"/>
            <a:r>
              <a:rPr lang="en-US" b="1" dirty="0" smtClean="0"/>
              <a:t>Hardware Requirements</a:t>
            </a:r>
            <a:endParaRPr lang="en-US" sz="1800" dirty="0" smtClean="0"/>
          </a:p>
          <a:p>
            <a:pPr lvl="1"/>
            <a:r>
              <a:rPr lang="en-IN" sz="2400" dirty="0" smtClean="0"/>
              <a:t>Intel core i3 and above is required for a stable experience and fast retrieval of data.</a:t>
            </a:r>
            <a:endParaRPr lang="en-US" sz="1800" dirty="0" smtClean="0"/>
          </a:p>
          <a:p>
            <a:pPr lvl="1"/>
            <a:r>
              <a:rPr lang="en-IN" sz="2400" dirty="0" smtClean="0"/>
              <a:t>2 GB RAM is required as it will provide fast reading and writing capabilities which will in turn result in better performance time.</a:t>
            </a:r>
            <a:endParaRPr lang="en-US" sz="1800" dirty="0" smtClean="0"/>
          </a:p>
          <a:p>
            <a:pPr lvl="0"/>
            <a:r>
              <a:rPr lang="en-US" b="1" dirty="0" smtClean="0"/>
              <a:t>Browser Compatible</a:t>
            </a:r>
            <a:endParaRPr lang="en-US" sz="1800" dirty="0" smtClean="0"/>
          </a:p>
          <a:p>
            <a:pPr lvl="1"/>
            <a:r>
              <a:rPr lang="en-IN" sz="2400" dirty="0" smtClean="0"/>
              <a:t>All latest browsers are compatible to use this portal.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Technology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Front End: </a:t>
            </a:r>
            <a:r>
              <a:rPr lang="en-IN" dirty="0" smtClean="0"/>
              <a:t>HTML,CSS</a:t>
            </a:r>
            <a:endParaRPr lang="en-US" dirty="0" smtClean="0"/>
          </a:p>
          <a:p>
            <a:r>
              <a:rPr lang="en-IN" b="1" dirty="0" smtClean="0"/>
              <a:t>Material Design: </a:t>
            </a:r>
            <a:r>
              <a:rPr lang="en-IN" dirty="0" smtClean="0"/>
              <a:t>Bootstrap</a:t>
            </a:r>
            <a:endParaRPr lang="en-US" dirty="0" smtClean="0"/>
          </a:p>
          <a:p>
            <a:r>
              <a:rPr lang="en-IN" b="1" dirty="0" smtClean="0"/>
              <a:t>Server Side: </a:t>
            </a:r>
            <a:r>
              <a:rPr lang="en-IN" dirty="0" smtClean="0"/>
              <a:t>Xampp Server, Php Myadmin</a:t>
            </a:r>
            <a:endParaRPr lang="en-US" dirty="0" smtClean="0"/>
          </a:p>
          <a:p>
            <a:r>
              <a:rPr lang="en-IN" b="1" dirty="0" smtClean="0"/>
              <a:t>Database: </a:t>
            </a:r>
            <a:r>
              <a:rPr lang="en-IN" dirty="0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