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0fecdeef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0fecdeef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ffc8faa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ffc8faa1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fd0b74169_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fd0b74169_6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002d39057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002d39057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fd0b74169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fd0b74169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fd0b74169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fd0b74169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fd0b74169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fd0b74169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0fecdeef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0fecdeef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fd0b74169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fd0b74169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fd0b74169_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fd0b74169_6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fd0b74169_6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fd0b74169_6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0fecdeef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0fecdeef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nehaanbhawal/resume-datas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612100" y="1123650"/>
            <a:ext cx="7708200" cy="11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     RESUME CLASSIFICATION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2224050"/>
            <a:ext cx="6830100" cy="26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 OPIM-5671-Data Mining and Business Intelligence</a:t>
            </a:r>
            <a:endParaRPr sz="7200"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7200"/>
              <a:t>Prof Sudip Bhattacharjee</a:t>
            </a:r>
            <a:endParaRPr sz="7200"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             Team 5 : </a:t>
            </a:r>
            <a:endParaRPr sz="7200"/>
          </a:p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1.Anand Shiv Sharma</a:t>
            </a:r>
            <a:endParaRPr sz="72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                             2.Manas Joshi</a:t>
            </a:r>
            <a:endParaRPr sz="72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                                       3.Sri Varshini Chava  </a:t>
            </a:r>
            <a:endParaRPr sz="72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                                          4.Anuja Sunil Kamble </a:t>
            </a:r>
            <a:endParaRPr sz="72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                                                            5.Mitul Krishnasamy Sivakum</a:t>
            </a:r>
            <a:r>
              <a:rPr lang="en" sz="6400"/>
              <a:t>ar</a:t>
            </a:r>
            <a:endParaRPr sz="64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                                                                                        </a:t>
            </a:r>
            <a:endParaRPr sz="375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                                                   </a:t>
            </a:r>
            <a:endParaRPr sz="3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550575" y="449150"/>
            <a:ext cx="362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404300" y="449150"/>
            <a:ext cx="305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22" y="967000"/>
            <a:ext cx="41934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75" y="2229238"/>
            <a:ext cx="3875972" cy="2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400" y="967000"/>
            <a:ext cx="42880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897" y="2110000"/>
            <a:ext cx="3128596" cy="27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&amp; Business Insights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295300" y="3015725"/>
            <a:ext cx="8093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Improved Recruitment Efficiency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Better Hiring Decision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Standardized Recruitment Process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Data Driven Recruitment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Continuous Improvement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50" y="1431775"/>
            <a:ext cx="7646400" cy="15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819150" y="1491150"/>
            <a:ext cx="7505700" cy="29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 - https://www.kaggle.com/datasets/snehaanbhawal/resume-dataset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                            </a:t>
            </a:r>
            <a:endParaRPr sz="3000"/>
          </a:p>
        </p:txBody>
      </p:sp>
      <p:sp>
        <p:nvSpPr>
          <p:cNvPr id="232" name="Google Shape;232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75" y="1758925"/>
            <a:ext cx="3211375" cy="19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463600"/>
            <a:ext cx="7505700" cy="1158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Recruiters struggle to categorize resumes due to high volume of applicants</a:t>
            </a:r>
            <a:endParaRPr sz="1800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projects aims to parse and categorize unstructured resume data(text) using predicted labels in a dataset to streamline the process.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2495000"/>
            <a:ext cx="7505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3080525"/>
            <a:ext cx="7505700" cy="1260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a machine learning model to automate the categorization process using text mining</a:t>
            </a:r>
            <a:endParaRPr sz="1800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Providing training or guidance to recruiters on how to categorize resumes based on predefined parameters.</a:t>
            </a:r>
            <a:endParaRPr sz="180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819150" y="1519350"/>
            <a:ext cx="7505700" cy="29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Resume categorization of  Resume data using classification models.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Before any data cleaning, the dataset consist of 4 column and 2484 rows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no null values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Target Variables: Label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Independent Variables: Text 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data cleaning there are 2 columns and                                              2463 rows.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075" y="2327738"/>
            <a:ext cx="29792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48475" y="384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615575" y="1450450"/>
            <a:ext cx="7771500" cy="3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							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536125" y="3799675"/>
            <a:ext cx="266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20 Most frequent words in document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700000" y="4063150"/>
            <a:ext cx="1859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Category vs count graph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00" y="1153000"/>
            <a:ext cx="4130376" cy="19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09A3AD-E291-B18C-6AF5-42F5233B2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622" y="735981"/>
            <a:ext cx="4298052" cy="3419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748475" y="384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615575" y="1450450"/>
            <a:ext cx="7771500" cy="3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							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5963150" y="2464650"/>
            <a:ext cx="266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Categories in label variable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5" y="1256375"/>
            <a:ext cx="5139224" cy="3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Modification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484150" y="1572575"/>
            <a:ext cx="7840800" cy="28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punctuation from the document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Eliminate digits from the document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 text to lowercase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Token creation, lemmatization and proper noun removal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00" y="2912225"/>
            <a:ext cx="8165426" cy="19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746725" y="390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 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394825" y="1142100"/>
            <a:ext cx="4564400" cy="232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Models:</a:t>
            </a:r>
            <a:endParaRPr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Support Vector Classifier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Naive Bayes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Random Forest Classifier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Logistic Regression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Gradient Boosting Classifier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Decision Tree Classifier </a:t>
            </a:r>
            <a:endParaRPr sz="1800" dirty="0"/>
          </a:p>
        </p:txBody>
      </p:sp>
      <p:sp>
        <p:nvSpPr>
          <p:cNvPr id="181" name="Google Shape;181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4959275" y="1194275"/>
            <a:ext cx="3293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Training Data: 80%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Testing Data: 20%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75" y="3467474"/>
            <a:ext cx="484822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5186975" y="3605625"/>
            <a:ext cx="329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Text to Numerical Feature vector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p"/>
      <p:bldP spid="182" grpId="0"/>
      <p:bldP spid="1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550575" y="449150"/>
            <a:ext cx="362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5404300" y="449150"/>
            <a:ext cx="305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25" y="910850"/>
            <a:ext cx="41756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25" y="2025275"/>
            <a:ext cx="4040180" cy="28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175" y="910850"/>
            <a:ext cx="4175600" cy="10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9500" y="2177675"/>
            <a:ext cx="3911226" cy="24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1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550575" y="449150"/>
            <a:ext cx="362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Support Vector Classifier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21" y="957475"/>
            <a:ext cx="43472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25" y="2283525"/>
            <a:ext cx="4041074" cy="25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5404300" y="449150"/>
            <a:ext cx="305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6097" y="967000"/>
            <a:ext cx="43472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0400" y="2230275"/>
            <a:ext cx="4111424" cy="25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4" grpId="0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On-screen Show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Nunito</vt:lpstr>
      <vt:lpstr>Calibri</vt:lpstr>
      <vt:lpstr>Shift</vt:lpstr>
      <vt:lpstr>     RESUME CLASSIFICATION</vt:lpstr>
      <vt:lpstr>Problem Statement:</vt:lpstr>
      <vt:lpstr>Introduction</vt:lpstr>
      <vt:lpstr>Exploratory Data Analysis</vt:lpstr>
      <vt:lpstr>Exploratory Data Analysis</vt:lpstr>
      <vt:lpstr>Data Preprocessing and Modification</vt:lpstr>
      <vt:lpstr>Classification Model </vt:lpstr>
      <vt:lpstr>PowerPoint Presentation</vt:lpstr>
      <vt:lpstr>PowerPoint Presentation</vt:lpstr>
      <vt:lpstr>PowerPoint Presentation</vt:lpstr>
      <vt:lpstr>Model Comparison &amp; Business Insights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RESUME CLASSIFICATION</dc:title>
  <cp:lastModifiedBy>ANAND SHIV SHARMA</cp:lastModifiedBy>
  <cp:revision>2</cp:revision>
  <dcterms:modified xsi:type="dcterms:W3CDTF">2023-04-19T16:39:38Z</dcterms:modified>
</cp:coreProperties>
</file>