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8" r:id="rId5"/>
    <p:sldId id="26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sv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e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SHELTER PAY – Empowering Financial Inclusion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BY TEAM CHALLENGERS</a:t>
            </a: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Chintana Manas(RA2311003010265)</a:t>
            </a:r>
            <a:br>
              <a:rPr lang="en-US" sz="1300" dirty="0"/>
            </a:br>
            <a:r>
              <a:rPr lang="en-US" sz="1300" dirty="0">
                <a:solidFill>
                  <a:srgbClr val="FFFFFF"/>
                </a:solidFill>
              </a:rPr>
              <a:t>Vishal Reddy(RA2311003010268)</a:t>
            </a: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Sriram.S</a:t>
            </a:r>
            <a:r>
              <a:rPr lang="en-US" sz="1300" dirty="0">
                <a:solidFill>
                  <a:srgbClr val="FFFFFF"/>
                </a:solidFill>
              </a:rPr>
              <a:t>(RA2311003010273)</a:t>
            </a: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Sai </a:t>
            </a:r>
            <a:r>
              <a:rPr lang="en-US" sz="1300" dirty="0" err="1">
                <a:solidFill>
                  <a:srgbClr val="FFFFFF"/>
                </a:solidFill>
              </a:rPr>
              <a:t>Nipunn</a:t>
            </a:r>
            <a:r>
              <a:rPr lang="en-US" sz="1300" dirty="0">
                <a:solidFill>
                  <a:srgbClr val="FFFFFF"/>
                </a:solidFill>
              </a:rPr>
              <a:t>(RA2311003010300)</a:t>
            </a: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Abhijith Nair.A(RA2311003010294)</a:t>
            </a: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6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0634" t="9091" r="2473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What  is Shelter Pay(Introduction)</a:t>
            </a:r>
            <a:endParaRPr lang="en-US" sz="2800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 A digital platform providing financial services to refugees.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     - Mission: To offer secure, accessible, and mobile banking solutions.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   -   simple graphic or infographic of how Shelter pay works (user interface on web browser, cross-border transfers, etc.).</a:t>
            </a:r>
            <a:endParaRPr lang="en-US" sz="1700" dirty="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walking on a dirt road&#10;&#10;Description automatically generated"/>
          <p:cNvPicPr>
            <a:picLocks noChangeAspect="1"/>
          </p:cNvPicPr>
          <p:nvPr/>
        </p:nvPicPr>
        <p:blipFill>
          <a:blip r:embed="rId1"/>
          <a:srcRect l="913" r="4970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Challenges Refugees Face in Financial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- Limited access to traditional banking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     - Lack of identification documents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     - Reliance on cash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     - Vulnerability to theft and exploitation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   - "85% of refugees lack formal financial access").</a:t>
            </a:r>
            <a:endParaRPr lang="en-US" sz="1700" dirty="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shier using Cash Register Monitor for Payment Transaction · Free ..."/>
          <p:cNvPicPr>
            <a:picLocks noChangeAspect="1"/>
          </p:cNvPicPr>
          <p:nvPr/>
        </p:nvPicPr>
        <p:blipFill>
          <a:blip r:embed="rId1"/>
          <a:srcRect l="2530" r="32833" b="909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Key Features(Solution)</a:t>
            </a:r>
            <a:endParaRPr lang="en-US" sz="280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ea typeface="+mn-lt"/>
                <a:cs typeface="+mn-lt"/>
              </a:rPr>
              <a:t>     - Digital Wallets for safe money storage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     - Cross-border, fee-less money transfers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- Multi-currency support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     - Simple onboarding with minimal documents or biometric verification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   - icons for simple visuals for each feature.</a:t>
            </a:r>
            <a:endParaRPr lang="en-US" sz="1600" dirty="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Presentation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Century Schoolbook</vt:lpstr>
      <vt:lpstr>Microsoft YaHei</vt:lpstr>
      <vt:lpstr>Arial Unicode MS</vt:lpstr>
      <vt:lpstr>Century Schoolbook</vt:lpstr>
      <vt:lpstr>CITY SKETCH 16X9</vt:lpstr>
      <vt:lpstr>SHELTER PAY – Empowering Financial Inclusion</vt:lpstr>
      <vt:lpstr>What  is Shelter Pay</vt:lpstr>
      <vt:lpstr>Challenges Refugees Face in Financial Access</vt:lpstr>
      <vt:lpstr>Key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/>
  <cp:lastModifiedBy>DELL</cp:lastModifiedBy>
  <cp:revision>286</cp:revision>
  <dcterms:created xsi:type="dcterms:W3CDTF">2024-08-28T14:01:00Z</dcterms:created>
  <dcterms:modified xsi:type="dcterms:W3CDTF">2024-08-29T10:10:01Z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CV">
    <vt:lpwstr>CBA332B910054E2A8F7DA0C918C057E9_12</vt:lpwstr>
  </property>
  <property fmtid="{D5CDD505-2E9C-101B-9397-08002B2CF9AE}" pid="4" name="KSOProductBuildVer">
    <vt:lpwstr>1033-12.2.0.17562</vt:lpwstr>
  </property>
</Properties>
</file>