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70" d="100"/>
          <a:sy n="70" d="100"/>
        </p:scale>
        <p:origin x="8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udhvi sai Tallapalem" userId="f31a27b201e2c41e" providerId="LiveId" clId="{1FA54DAD-B659-466F-8480-8E956F911CA9}"/>
    <pc:docChg chg="custSel modSld">
      <pc:chgData name="Prudhvi sai Tallapalem" userId="f31a27b201e2c41e" providerId="LiveId" clId="{1FA54DAD-B659-466F-8480-8E956F911CA9}" dt="2024-07-29T02:40:46.882" v="31" actId="20577"/>
      <pc:docMkLst>
        <pc:docMk/>
      </pc:docMkLst>
      <pc:sldChg chg="modSp mod">
        <pc:chgData name="Prudhvi sai Tallapalem" userId="f31a27b201e2c41e" providerId="LiveId" clId="{1FA54DAD-B659-466F-8480-8E956F911CA9}" dt="2024-07-29T02:40:46.882" v="31" actId="20577"/>
        <pc:sldMkLst>
          <pc:docMk/>
          <pc:sldMk cId="4114735496" sldId="258"/>
        </pc:sldMkLst>
        <pc:spChg chg="mod">
          <ac:chgData name="Prudhvi sai Tallapalem" userId="f31a27b201e2c41e" providerId="LiveId" clId="{1FA54DAD-B659-466F-8480-8E956F911CA9}" dt="2024-07-29T02:40:46.882" v="31" actId="20577"/>
          <ac:spMkLst>
            <pc:docMk/>
            <pc:sldMk cId="4114735496" sldId="258"/>
            <ac:spMk id="3" creationId="{E3379569-49F0-41D0-8BA1-2DAF20B2A89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41D17F6-D0A1-4890-A148-619625CAAB97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39E758F-25ED-4837-9AF6-47BF8BC2C8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063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17F6-D0A1-4890-A148-619625CAAB97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758F-25ED-4837-9AF6-47BF8BC2C8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633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41D17F6-D0A1-4890-A148-619625CAAB97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39E758F-25ED-4837-9AF6-47BF8BC2C8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086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41D17F6-D0A1-4890-A148-619625CAAB97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39E758F-25ED-4837-9AF6-47BF8BC2C8C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4635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41D17F6-D0A1-4890-A148-619625CAAB97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39E758F-25ED-4837-9AF6-47BF8BC2C8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425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17F6-D0A1-4890-A148-619625CAAB97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758F-25ED-4837-9AF6-47BF8BC2C8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47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17F6-D0A1-4890-A148-619625CAAB97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758F-25ED-4837-9AF6-47BF8BC2C8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053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17F6-D0A1-4890-A148-619625CAAB97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758F-25ED-4837-9AF6-47BF8BC2C8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7571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41D17F6-D0A1-4890-A148-619625CAAB97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39E758F-25ED-4837-9AF6-47BF8BC2C8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72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17F6-D0A1-4890-A148-619625CAAB97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758F-25ED-4837-9AF6-47BF8BC2C8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35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41D17F6-D0A1-4890-A148-619625CAAB97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39E758F-25ED-4837-9AF6-47BF8BC2C8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337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17F6-D0A1-4890-A148-619625CAAB97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758F-25ED-4837-9AF6-47BF8BC2C8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11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17F6-D0A1-4890-A148-619625CAAB97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758F-25ED-4837-9AF6-47BF8BC2C8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571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17F6-D0A1-4890-A148-619625CAAB97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758F-25ED-4837-9AF6-47BF8BC2C8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818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17F6-D0A1-4890-A148-619625CAAB97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758F-25ED-4837-9AF6-47BF8BC2C8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68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17F6-D0A1-4890-A148-619625CAAB97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758F-25ED-4837-9AF6-47BF8BC2C8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359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17F6-D0A1-4890-A148-619625CAAB97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758F-25ED-4837-9AF6-47BF8BC2C8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809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D17F6-D0A1-4890-A148-619625CAAB97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E758F-25ED-4837-9AF6-47BF8BC2C8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1365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E5A6C-9189-4439-9368-B7235E248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9149" y="389105"/>
            <a:ext cx="9448800" cy="1293863"/>
          </a:xfrm>
        </p:spPr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CAP STONE PROJECT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F5E6E5-5037-455E-9305-7FE9B8306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038" y="2260142"/>
            <a:ext cx="10032460" cy="894945"/>
          </a:xfrm>
        </p:spPr>
        <p:txBody>
          <a:bodyPr>
            <a:normAutofit/>
          </a:bodyPr>
          <a:lstStyle/>
          <a:p>
            <a:pPr algn="ctr"/>
            <a:r>
              <a:rPr lang="en-IN" sz="2800" dirty="0">
                <a:latin typeface="Algerian" panose="04020705040A02060702" pitchFamily="82" charset="0"/>
              </a:rPr>
              <a:t>CSA5154-CRYPTOGRAPHY  AND NETWORK SECURITY FOR modern cryptography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B6DC038-CF1A-8F15-6D5F-9A0E78FC27B5}"/>
              </a:ext>
            </a:extLst>
          </p:cNvPr>
          <p:cNvSpPr txBox="1">
            <a:spLocks/>
          </p:cNvSpPr>
          <p:nvPr/>
        </p:nvSpPr>
        <p:spPr>
          <a:xfrm>
            <a:off x="272374" y="4270442"/>
            <a:ext cx="4270444" cy="1789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latin typeface="Algerian" panose="04020705040A02060702" pitchFamily="82" charset="0"/>
              </a:rPr>
              <a:t>FROM:</a:t>
            </a:r>
          </a:p>
          <a:p>
            <a:r>
              <a:rPr lang="en-US" sz="2400" dirty="0">
                <a:latin typeface="Algerian" panose="04020705040A02060702" pitchFamily="82" charset="0"/>
              </a:rPr>
              <a:t>L.SAI MANAS REDDY(192210293) </a:t>
            </a:r>
          </a:p>
          <a:p>
            <a:r>
              <a:rPr lang="en-US" sz="2400" dirty="0">
                <a:latin typeface="Algerian" panose="04020705040A02060702" pitchFamily="82" charset="0"/>
              </a:rPr>
              <a:t>T. </a:t>
            </a:r>
            <a:r>
              <a:rPr lang="en-US" sz="2400" dirty="0" err="1">
                <a:latin typeface="Algerian" panose="04020705040A02060702" pitchFamily="82" charset="0"/>
              </a:rPr>
              <a:t>Prudhvi</a:t>
            </a:r>
            <a:r>
              <a:rPr lang="en-US" sz="2400" dirty="0">
                <a:latin typeface="Algerian" panose="04020705040A02060702" pitchFamily="82" charset="0"/>
              </a:rPr>
              <a:t> </a:t>
            </a:r>
            <a:r>
              <a:rPr lang="en-US" sz="2400" dirty="0" err="1">
                <a:latin typeface="Algerian" panose="04020705040A02060702" pitchFamily="82" charset="0"/>
              </a:rPr>
              <a:t>sai</a:t>
            </a:r>
            <a:r>
              <a:rPr lang="en-US" sz="2400" dirty="0">
                <a:latin typeface="Algerian" panose="04020705040A02060702" pitchFamily="82" charset="0"/>
              </a:rPr>
              <a:t>(192210501)</a:t>
            </a:r>
            <a:endParaRPr lang="en-IN" sz="2400" dirty="0">
              <a:latin typeface="Algerian" panose="04020705040A02060702" pitchFamily="82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2189897-CA75-2317-318B-E87CF94087E3}"/>
              </a:ext>
            </a:extLst>
          </p:cNvPr>
          <p:cNvSpPr txBox="1">
            <a:spLocks/>
          </p:cNvSpPr>
          <p:nvPr/>
        </p:nvSpPr>
        <p:spPr>
          <a:xfrm>
            <a:off x="7937770" y="5016313"/>
            <a:ext cx="3784060" cy="8949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dirty="0">
                <a:latin typeface="Algerian" panose="04020705040A02060702" pitchFamily="82" charset="0"/>
              </a:rPr>
              <a:t>SUPERVISOR:</a:t>
            </a:r>
          </a:p>
          <a:p>
            <a:pPr algn="ctr"/>
            <a:r>
              <a:rPr lang="en-IN" sz="2800" dirty="0">
                <a:latin typeface="Algerian" panose="04020705040A02060702" pitchFamily="82" charset="0"/>
              </a:rPr>
              <a:t>DR </a:t>
            </a:r>
            <a:r>
              <a:rPr lang="en-US" sz="2800" dirty="0">
                <a:latin typeface="Algerian" panose="04020705040A02060702" pitchFamily="82" charset="0"/>
              </a:rPr>
              <a:t>S GOMATHI</a:t>
            </a:r>
            <a:endParaRPr lang="en-IN" sz="2800" dirty="0">
              <a:latin typeface="Algerian" panose="04020705040A02060702" pitchFamily="82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F8743E8-1166-FD51-5B1A-FBB4E307BBD9}"/>
              </a:ext>
            </a:extLst>
          </p:cNvPr>
          <p:cNvSpPr txBox="1">
            <a:spLocks/>
          </p:cNvSpPr>
          <p:nvPr/>
        </p:nvSpPr>
        <p:spPr>
          <a:xfrm>
            <a:off x="963038" y="3878177"/>
            <a:ext cx="3784060" cy="894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2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881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93D13-F9EE-4DEB-BD39-42801C4CE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940" y="462816"/>
            <a:ext cx="10718260" cy="1293028"/>
          </a:xfrm>
        </p:spPr>
        <p:txBody>
          <a:bodyPr/>
          <a:lstStyle/>
          <a:p>
            <a:pPr algn="l"/>
            <a:r>
              <a:rPr lang="en-IN" b="1" dirty="0">
                <a:latin typeface="Algerian" panose="04020705040A02060702" pitchFamily="82" charset="0"/>
                <a:cs typeface="Times New Roman" panose="02020603050405020304" pitchFamily="18" charset="0"/>
              </a:rPr>
              <a:t>Potential Challenges: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C486E-592C-42F4-A598-CDDC30086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17061"/>
            <a:ext cx="10820400" cy="4024125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of Wireless Networks: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comprehensive coverage of various types of wireless networks.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Evolving Threat Landscape: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Keeping up with the latest attack vectors and security threats.Integration of Advanced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Seamlessly integrating machine learning and blockchain technologies into the security framework.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493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5C821-4701-AA6A-3D0C-0CF235F3D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Source code:</a:t>
            </a: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5F38DA-15D2-469D-3D93-3F4DC271B4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4838" y="1771231"/>
            <a:ext cx="6668677" cy="4024313"/>
          </a:xfrm>
        </p:spPr>
      </p:pic>
    </p:spTree>
    <p:extLst>
      <p:ext uri="{BB962C8B-B14F-4D97-AF65-F5344CB8AC3E}">
        <p14:creationId xmlns:p14="http://schemas.microsoft.com/office/powerpoint/2010/main" val="2940379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DB4AA-E151-831C-95B8-E01F46E2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15" y="764373"/>
            <a:ext cx="2814989" cy="1293028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Output:</a:t>
            </a:r>
            <a:endParaRPr lang="en-IN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1E3FBE-DC11-10E5-10AA-B5DB8B2565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0415" y="2193925"/>
            <a:ext cx="6849178" cy="4024313"/>
          </a:xfrm>
        </p:spPr>
      </p:pic>
    </p:spTree>
    <p:extLst>
      <p:ext uri="{BB962C8B-B14F-4D97-AF65-F5344CB8AC3E}">
        <p14:creationId xmlns:p14="http://schemas.microsoft.com/office/powerpoint/2010/main" val="1241865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87253-8F19-43E5-BC1E-A86BC1201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96" y="340304"/>
            <a:ext cx="2388704" cy="129302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lgerian" panose="04020705040A02060702" pitchFamily="82" charset="0"/>
              </a:rPr>
              <a:t>APPLICATIONS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78CE78-C13B-4944-B9D8-6A46C3C933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8296" y="1604028"/>
            <a:ext cx="11335949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Upgrade to WPA3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Utilize the latest Wi-Fi security protocol, WPA3, which provides stronger encryption and better protection     against brute-force attacks.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802.1X Authentication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802.1X for network access control, supported by a RADIUS server for secure user and device authentication, often employing digital certificates.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Virtual Private Networks (VPNs)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Encrypt data transmission with VPNs for remote access, ensuring secure communication between remote devices and the corporate network.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 Intrusion Detection and Prevention Systems (IDPS)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Monitor network traffic with IDPS to detect and respond to suspicious activities and potential threats.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 Rogue Access Point Detection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Utilize Wireless Intrusion Prevention Systems (WIPS) to identify and mitigate unauthorized access points.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Segment the Wireless Network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Create separate networks for guests and internal users, and use VLANs to isolate and protect different segments of network traffic.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694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8A4DE-24E7-4592-A08D-D4230236E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884" y="237166"/>
            <a:ext cx="4149052" cy="160020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81404A-3F61-4C43-8487-920093A98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799" y="2581836"/>
            <a:ext cx="10977114" cy="3530040"/>
          </a:xfrm>
        </p:spPr>
        <p:txBody>
          <a:bodyPr>
            <a:normAutofit lnSpcReduction="10000"/>
          </a:bodyPr>
          <a:lstStyle/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capstone project aims to significantly enhance the security of wireless networks by identifying vulnerabilities and developing robust solutions. </a:t>
            </a: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advanced technologies such as AI and blockchain, the project will contribute to creating more secure and reliable wireless communication systems.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wireless network security by using strong encryption (preferably WPA3), changing default router credentials, and keeping firmware updated. </a:t>
            </a: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firewalls, disable unnecessary features like WPS and remote management, and use a complex Wi-Fi password.</a:t>
            </a: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up a guest network, enable MAC address filtering, and regularly monitor for unusual activity. Educate users on security practices and ensure IoT devices are secure.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496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Emily Post's Complete Guide to Writing Thank You Notes — Emily Post">
            <a:extLst>
              <a:ext uri="{FF2B5EF4-FFF2-40B4-BE49-F238E27FC236}">
                <a16:creationId xmlns:a16="http://schemas.microsoft.com/office/drawing/2014/main" id="{10DD4A5F-7F27-4F9D-BEF8-5E116680B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528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1EFAF-8FF5-49A3-9ACC-1ACC7732C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320" y="394722"/>
            <a:ext cx="10095689" cy="129302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Algerian" panose="04020705040A02060702" pitchFamily="82" charset="0"/>
                <a:cs typeface="Times New Roman" panose="02020603050405020304" pitchFamily="18" charset="0"/>
              </a:rPr>
              <a:t>ENHANCING WIRELESS NETWORK SECURITY</a:t>
            </a:r>
            <a:endParaRPr lang="en-IN" sz="3600" b="1"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Wireless Sensor Networks (WSNs): Security and Privacy Issues and Solutions  | IntechOpen">
            <a:extLst>
              <a:ext uri="{FF2B5EF4-FFF2-40B4-BE49-F238E27FC236}">
                <a16:creationId xmlns:a16="http://schemas.microsoft.com/office/drawing/2014/main" id="{C8CCA06A-70B5-41CF-847C-63E9BC4DFEA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323" y="1833665"/>
            <a:ext cx="8081682" cy="4531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36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C57A3-9012-4CD6-8EA8-622254271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533851"/>
            <a:ext cx="10820400" cy="1293028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Algerian" panose="04020705040A02060702" pitchFamily="82" charset="0"/>
                <a:cs typeface="Times New Roman" panose="02020603050405020304" pitchFamily="18" charset="0"/>
              </a:rPr>
              <a:t>INDEX</a:t>
            </a:r>
            <a:endParaRPr lang="en-IN" sz="4400" b="1"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79569-49F0-41D0-8BA1-2DAF20B2A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0784" y="1826880"/>
            <a:ext cx="10105416" cy="4391806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Scope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 Required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Challenges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pic>
        <p:nvPicPr>
          <p:cNvPr id="1026" name="Picture 2" descr="9 Best Practices for Wireless Network Security - Datalyst Blog | Lakeville,  MA | Datalyst">
            <a:extLst>
              <a:ext uri="{FF2B5EF4-FFF2-40B4-BE49-F238E27FC236}">
                <a16:creationId xmlns:a16="http://schemas.microsoft.com/office/drawing/2014/main" id="{D05985D0-70A0-42CC-A8C2-9EA4A774F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176" y="2117782"/>
            <a:ext cx="4007224" cy="3408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735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C7786-46A5-4763-9268-53350A4DE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47" y="253385"/>
            <a:ext cx="10820400" cy="1293028"/>
          </a:xfrm>
        </p:spPr>
        <p:txBody>
          <a:bodyPr/>
          <a:lstStyle/>
          <a:p>
            <a:pPr algn="l"/>
            <a:r>
              <a:rPr lang="en-US" b="1" dirty="0">
                <a:latin typeface="Algerian" panose="04020705040A02060702" pitchFamily="82" charset="0"/>
                <a:cs typeface="Times New Roman" panose="02020603050405020304" pitchFamily="18" charset="0"/>
              </a:rPr>
              <a:t>Introduction:</a:t>
            </a:r>
            <a:endParaRPr lang="en-IN" b="1"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32EA9-C585-40D6-914F-25D62356B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8" y="1633961"/>
            <a:ext cx="11097638" cy="45155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networks are pervasive in modern communication systems, making them a prime target for cyber-attacks.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their security is critical to protect sensitive data and ensure reliable communication.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capstone project aims to develop and implement a comprehensive security framework for wireless networks, incorporating cutting-edge techniques and best practices.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339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84CD8-8A52-44A1-AE30-0C8E5CC49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075" y="291830"/>
            <a:ext cx="10727987" cy="1156619"/>
          </a:xfrm>
        </p:spPr>
        <p:txBody>
          <a:bodyPr/>
          <a:lstStyle/>
          <a:p>
            <a:pPr algn="l"/>
            <a:r>
              <a:rPr lang="en-US" b="1" dirty="0">
                <a:latin typeface="Algerian" panose="04020705040A02060702" pitchFamily="82" charset="0"/>
                <a:cs typeface="Times New Roman" panose="02020603050405020304" pitchFamily="18" charset="0"/>
              </a:rPr>
              <a:t>Objectives:</a:t>
            </a:r>
            <a:endParaRPr lang="en-IN" b="1"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89E38-C5B6-44D8-9958-C89AD8113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160" y="1545725"/>
            <a:ext cx="11161679" cy="477725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Current Wireless Security Protocols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Examine the strengths and weaknesses of existing protocols like WEP, WPA, WPA2, and WPA3.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Vulnerabilities: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 vulnerability assessments to identify common attack vectors such as man-in-the-middle attacks, packet sniffing, and unauthorized access.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Enhanced Security Solutions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Design and implement advanced security measures, including encryption enhancements, robust authentication mechanisms, and intrusion detection systems.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Performance: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the performance and effectiveness of the proposed security solutions through rigorous testing and simulations.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880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73E64-9A58-4BCF-825E-09EF5641D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436" y="401303"/>
            <a:ext cx="10820400" cy="1293028"/>
          </a:xfrm>
        </p:spPr>
        <p:txBody>
          <a:bodyPr/>
          <a:lstStyle/>
          <a:p>
            <a:pPr algn="l"/>
            <a:r>
              <a:rPr lang="en-US" b="1" dirty="0">
                <a:latin typeface="Algerian" panose="04020705040A02060702" pitchFamily="82" charset="0"/>
                <a:cs typeface="Times New Roman" panose="02020603050405020304" pitchFamily="18" charset="0"/>
              </a:rPr>
              <a:t>Project scope:</a:t>
            </a:r>
            <a:endParaRPr lang="en-IN" b="1"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1D672-F0B0-4616-9264-7038B28F2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36" y="1694331"/>
            <a:ext cx="10820400" cy="438988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will cover the following key areas: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Network Protocols: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In-depth analysis of current standards and security features.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Vulnerability Assessment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potential weaknesses in wireless networks using tools like Wireshark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Aircrack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-ng.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Solution Design: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Proposing new or enhanced security measures, potentially involving machine learning for anomaly detection and blockchain for secure authentication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and Testing: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a prototype network to implement and test the proposed solutions.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989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ADD57-98FE-47EE-A52E-CC0A46F10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23909"/>
            <a:ext cx="10820400" cy="1293028"/>
          </a:xfrm>
        </p:spPr>
        <p:txBody>
          <a:bodyPr/>
          <a:lstStyle/>
          <a:p>
            <a:pPr algn="l"/>
            <a:r>
              <a:rPr lang="en-IN" b="1" dirty="0">
                <a:latin typeface="Algerian" panose="04020705040A02060702" pitchFamily="82" charset="0"/>
              </a:rPr>
              <a:t>Methodology: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D0868-0605-4CDB-BC5E-E9C54F272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477" y="1215957"/>
            <a:ext cx="10951723" cy="5184843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existing research on wireless network security to understand the current landscape and identify gaps.</a:t>
            </a:r>
          </a:p>
          <a:p>
            <a:pPr marL="0" indent="0" algn="just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Simulation Tools: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NS-3,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OMNeT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Testing Tools: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Wireshark,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Aircrack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-ng, Metasploit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Libraries: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-learn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Frameworks: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Hyperledger, Ethereum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Vulnerability Analysis: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penetration testing tools to simulate attacks and identify vulnerabilities.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Implementation: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new security protocols or enhance existing ones, incorporating advanced technologies like AI and blockchain.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and Evaluation: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extensive testing using simulation tools and real-world scenarios to evaluate the effectiveness of the proposed solutions.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692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283E6-F698-49B2-82B7-CFC54352E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940" y="366940"/>
            <a:ext cx="10466962" cy="1293028"/>
          </a:xfrm>
        </p:spPr>
        <p:txBody>
          <a:bodyPr/>
          <a:lstStyle/>
          <a:p>
            <a:pPr algn="l"/>
            <a:r>
              <a:rPr lang="en-IN" b="1" dirty="0">
                <a:latin typeface="Algerian" panose="04020705040A02060702" pitchFamily="82" charset="0"/>
                <a:cs typeface="Times New Roman" panose="02020603050405020304" pitchFamily="18" charset="0"/>
              </a:rPr>
              <a:t>Expected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41F9A-3959-4318-A062-B426AC194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940" y="1770434"/>
            <a:ext cx="10667190" cy="444554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comprehensive report detailing the analysis of current wireless security protocols and identified vulnerabilities.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prototype of the enhanced security solution for wireless networks.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 results demonstrating the effectiveness of the proposed solution.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for deploying the enhanced security framework in real-world scenarios.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024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7B8B1-973A-4117-A318-02694E34A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43361"/>
            <a:ext cx="10820400" cy="1293028"/>
          </a:xfrm>
        </p:spPr>
        <p:txBody>
          <a:bodyPr/>
          <a:lstStyle/>
          <a:p>
            <a:pPr algn="ctr"/>
            <a:r>
              <a:rPr lang="en-IN" b="1" dirty="0">
                <a:latin typeface="Algerian" panose="04020705040A02060702" pitchFamily="82" charset="0"/>
                <a:cs typeface="Times New Roman" panose="02020603050405020304" pitchFamily="18" charset="0"/>
              </a:rPr>
              <a:t>Resources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6320A-9D1B-44C8-BEF3-26BA67165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5718" y="1932694"/>
            <a:ext cx="6521823" cy="447787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simulators (NS-3,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OMNeT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++), security testing tools (Wireshark,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Aircrack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-ng), machine learning libraries (TensorFlow,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-learn), blockchain frameworks (Hyperledger, Ethereum).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routers, access points, computers for setting up test networks.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and Documentation: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to academic journals, whitepapers, and industry reports on wireless network security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2050" name="Picture 2" descr="Enterprise Wireless Network Security FAQ - ABcom">
            <a:extLst>
              <a:ext uri="{FF2B5EF4-FFF2-40B4-BE49-F238E27FC236}">
                <a16:creationId xmlns:a16="http://schemas.microsoft.com/office/drawing/2014/main" id="{20E810A7-3BFB-44EB-8BD1-E930401A8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59" y="1932694"/>
            <a:ext cx="5013943" cy="4291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04254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178</TotalTime>
  <Words>845</Words>
  <Application>Microsoft Office PowerPoint</Application>
  <PresentationFormat>Widescreen</PresentationFormat>
  <Paragraphs>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Algerian</vt:lpstr>
      <vt:lpstr>Arial</vt:lpstr>
      <vt:lpstr>Century Gothic</vt:lpstr>
      <vt:lpstr>Times New Roman</vt:lpstr>
      <vt:lpstr>Wingdings</vt:lpstr>
      <vt:lpstr>Vapor Trail</vt:lpstr>
      <vt:lpstr>CAP STONE PROJECT</vt:lpstr>
      <vt:lpstr>ENHANCING WIRELESS NETWORK SECURITY</vt:lpstr>
      <vt:lpstr>INDEX</vt:lpstr>
      <vt:lpstr>Introduction:</vt:lpstr>
      <vt:lpstr>Objectives:</vt:lpstr>
      <vt:lpstr>Project scope:</vt:lpstr>
      <vt:lpstr>Methodology:</vt:lpstr>
      <vt:lpstr>Expected Outcomes</vt:lpstr>
      <vt:lpstr>Resources Required</vt:lpstr>
      <vt:lpstr>Potential Challenges:</vt:lpstr>
      <vt:lpstr>Source code:</vt:lpstr>
      <vt:lpstr>Output:</vt:lpstr>
      <vt:lpstr>APPLICATIONS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manas</cp:lastModifiedBy>
  <cp:revision>18</cp:revision>
  <dcterms:created xsi:type="dcterms:W3CDTF">2024-06-26T13:07:48Z</dcterms:created>
  <dcterms:modified xsi:type="dcterms:W3CDTF">2024-07-29T03:16:49Z</dcterms:modified>
</cp:coreProperties>
</file>