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56" r:id="rId3"/>
    <p:sldId id="257" r:id="rId4"/>
    <p:sldId id="258" r:id="rId5"/>
    <p:sldId id="259" r:id="rId6"/>
    <p:sldId id="260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80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1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88380" y="333242"/>
            <a:ext cx="13031657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Optimizing File System Performance in Modern Operating systems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5095280"/>
            <a:ext cx="4461815" cy="19222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4280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99686" y="6411397"/>
            <a:ext cx="193226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D2C70-DED2-4653-9084-570533E0CF97}"/>
              </a:ext>
            </a:extLst>
          </p:cNvPr>
          <p:cNvSpPr txBox="1"/>
          <p:nvPr/>
        </p:nvSpPr>
        <p:spPr>
          <a:xfrm>
            <a:off x="563526" y="5534234"/>
            <a:ext cx="43806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 E.K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Subramanian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(CourseFaculty)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Saveetha School Of Engineering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70289-C69E-493B-9280-9D877330E51B}"/>
              </a:ext>
            </a:extLst>
          </p:cNvPr>
          <p:cNvSpPr txBox="1"/>
          <p:nvPr/>
        </p:nvSpPr>
        <p:spPr>
          <a:xfrm>
            <a:off x="9335388" y="5095280"/>
            <a:ext cx="51355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Sai manas reddy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(192210293)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Deepak Reddy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(192224108)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Bhuvanesh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(192224121)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Saveetha School Of Engineering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B8B0E-CDFA-4998-999C-59F9FA1FC5FC}"/>
              </a:ext>
            </a:extLst>
          </p:cNvPr>
          <p:cNvSpPr txBox="1"/>
          <p:nvPr/>
        </p:nvSpPr>
        <p:spPr>
          <a:xfrm>
            <a:off x="3051545" y="3072808"/>
            <a:ext cx="723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CSA0489- OPERATING SYSTEMS FOR DESKTOP SYSTEMS</a:t>
            </a:r>
          </a:p>
        </p:txBody>
      </p:sp>
    </p:spTree>
    <p:extLst>
      <p:ext uri="{BB962C8B-B14F-4D97-AF65-F5344CB8AC3E}">
        <p14:creationId xmlns:p14="http://schemas.microsoft.com/office/powerpoint/2010/main" val="26070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29226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Optimizing File System Performance in Modern Operating Systems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50952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 introduction to the importance of optimizing file system performance, focusing on high-speed data transfer and optimized file storage in modern operating systems.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4280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99686" y="6411397"/>
            <a:ext cx="193226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Understanding Modern Operating Systems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Resource Allocation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Efficient allocation of resources is essential for optimal file system performance.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File Management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Advanced file management techniques play a crucial role in modern operating systems.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991451"/>
            <a:ext cx="27827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System Architecture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Understanding the architecture of modern operating systems is key to performance optimization.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906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Factors Affecting File System Performance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2973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0278" y="3338989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736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Disk Storage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5405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Limits on disk storage capacity significantly impact file system performance.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29731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9162" y="3338989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73636"/>
            <a:ext cx="28327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Processing Overhead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5405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High processing overhead can lead to decreased file system performance.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8131" y="5357693"/>
            <a:ext cx="1996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392341"/>
            <a:ext cx="28223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Access Patterns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type and frequency of data access patterns affect file system performance.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1184" y="5357693"/>
            <a:ext cx="21002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Network Latency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87275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Network latency has a direct impact on file system performance in distributed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62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Techniques for Optimizing File System Performance</a:t>
            </a:r>
            <a:endParaRPr lang="en-US" sz="4338" dirty="0"/>
          </a:p>
        </p:txBody>
      </p:sp>
      <p:sp>
        <p:nvSpPr>
          <p:cNvPr id="6" name="Shape 2"/>
          <p:cNvSpPr/>
          <p:nvPr/>
        </p:nvSpPr>
        <p:spPr>
          <a:xfrm>
            <a:off x="1134785" y="2315170"/>
            <a:ext cx="44053" cy="5306854"/>
          </a:xfrm>
          <a:prstGeom prst="roundRect">
            <a:avLst>
              <a:gd name="adj" fmla="val 225099"/>
            </a:avLst>
          </a:prstGeom>
          <a:solidFill>
            <a:srgbClr val="B2D4E5"/>
          </a:solidFill>
          <a:ln/>
        </p:spPr>
      </p:sp>
      <p:sp>
        <p:nvSpPr>
          <p:cNvPr id="7" name="Shape 3"/>
          <p:cNvSpPr/>
          <p:nvPr/>
        </p:nvSpPr>
        <p:spPr>
          <a:xfrm>
            <a:off x="1404699" y="2713077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B2D4E5"/>
          </a:solidFill>
          <a:ln/>
        </p:spPr>
      </p:sp>
      <p:sp>
        <p:nvSpPr>
          <p:cNvPr id="8" name="Shape 4"/>
          <p:cNvSpPr/>
          <p:nvPr/>
        </p:nvSpPr>
        <p:spPr>
          <a:xfrm>
            <a:off x="908923" y="24873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89660" y="2528649"/>
            <a:ext cx="13418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6"/>
          <p:cNvSpPr/>
          <p:nvPr/>
        </p:nvSpPr>
        <p:spPr>
          <a:xfrm>
            <a:off x="23687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Caching Strategies</a:t>
            </a:r>
            <a:endParaRPr lang="en-US" sz="2169" dirty="0"/>
          </a:p>
        </p:txBody>
      </p:sp>
      <p:sp>
        <p:nvSpPr>
          <p:cNvPr id="11" name="Text 7"/>
          <p:cNvSpPr/>
          <p:nvPr/>
        </p:nvSpPr>
        <p:spPr>
          <a:xfrm>
            <a:off x="23687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Effective caching strategies can significantly improve file system performance.</a:t>
            </a:r>
            <a:endParaRPr lang="en-US" sz="1735" dirty="0"/>
          </a:p>
        </p:txBody>
      </p:sp>
      <p:sp>
        <p:nvSpPr>
          <p:cNvPr id="12" name="Shape 8"/>
          <p:cNvSpPr/>
          <p:nvPr/>
        </p:nvSpPr>
        <p:spPr>
          <a:xfrm>
            <a:off x="1404699" y="455545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B2D4E5"/>
          </a:solidFill>
          <a:ln/>
        </p:spPr>
      </p:sp>
      <p:sp>
        <p:nvSpPr>
          <p:cNvPr id="13" name="Shape 9"/>
          <p:cNvSpPr/>
          <p:nvPr/>
        </p:nvSpPr>
        <p:spPr>
          <a:xfrm>
            <a:off x="908923" y="432970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60609" y="4371023"/>
            <a:ext cx="192405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1"/>
          <p:cNvSpPr/>
          <p:nvPr/>
        </p:nvSpPr>
        <p:spPr>
          <a:xfrm>
            <a:off x="23687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Deduplication</a:t>
            </a:r>
            <a:endParaRPr lang="en-US" sz="2169" dirty="0"/>
          </a:p>
        </p:txBody>
      </p:sp>
      <p:sp>
        <p:nvSpPr>
          <p:cNvPr id="16" name="Text 12"/>
          <p:cNvSpPr/>
          <p:nvPr/>
        </p:nvSpPr>
        <p:spPr>
          <a:xfrm>
            <a:off x="23687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Implementing data deduplication methods reduces storage space and enhances performance.</a:t>
            </a:r>
            <a:endParaRPr lang="en-US" sz="1735" dirty="0"/>
          </a:p>
        </p:txBody>
      </p:sp>
      <p:sp>
        <p:nvSpPr>
          <p:cNvPr id="17" name="Shape 13"/>
          <p:cNvSpPr/>
          <p:nvPr/>
        </p:nvSpPr>
        <p:spPr>
          <a:xfrm>
            <a:off x="1404699" y="639782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B2D4E5"/>
          </a:solidFill>
          <a:ln/>
        </p:spPr>
      </p:sp>
      <p:sp>
        <p:nvSpPr>
          <p:cNvPr id="18" name="Shape 14"/>
          <p:cNvSpPr/>
          <p:nvPr/>
        </p:nvSpPr>
        <p:spPr>
          <a:xfrm>
            <a:off x="908923" y="6172081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57751" y="6213396"/>
            <a:ext cx="198001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6"/>
          <p:cNvSpPr/>
          <p:nvPr/>
        </p:nvSpPr>
        <p:spPr>
          <a:xfrm>
            <a:off x="2368748" y="6220182"/>
            <a:ext cx="3353633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Compression Techniques</a:t>
            </a:r>
            <a:endParaRPr lang="en-US" sz="2169" dirty="0"/>
          </a:p>
        </p:txBody>
      </p:sp>
      <p:sp>
        <p:nvSpPr>
          <p:cNvPr id="21" name="Text 17"/>
          <p:cNvSpPr/>
          <p:nvPr/>
        </p:nvSpPr>
        <p:spPr>
          <a:xfrm>
            <a:off x="23687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Utilizing compression techniques can optimize file system performance and storage efficiency.</a:t>
            </a:r>
            <a:endParaRPr lang="en-US" sz="17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4380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Case Studies of Successful File System Performance Optimization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676888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906679"/>
            <a:ext cx="28573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Center Scenario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4387096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Real-world implementation of file system optimization in a large-scale data center environment.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676888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860018" y="3906679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Cloud Storage Solution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4734282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Case study demonstrating performance improvement in a cloud-based file system.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676888"/>
            <a:ext cx="3370064" cy="2708791"/>
          </a:xfrm>
          <a:prstGeom prst="roundRect">
            <a:avLst>
              <a:gd name="adj" fmla="val 36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52253" y="3906679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Distributed File Systems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4734282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Success stories of optimizing file system performance in distributed computing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49066"/>
            <a:ext cx="84441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87779"/>
            <a:ext cx="10554414" cy="2992755"/>
          </a:xfrm>
          <a:prstGeom prst="roundRect">
            <a:avLst>
              <a:gd name="adj" fmla="val 33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19539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333625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Continuous Monitoring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33625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Regularly monitor file system performance for ongoing optimization.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4187904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432875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Adaptive Strategies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328755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 adaptive strategies to address evolving file system requirements.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518040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532126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Collaborative Approach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32126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Encourage collaboration between IT teams to share best practices and insights.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363</Words>
  <Application>Microsoft Office PowerPoint</Application>
  <PresentationFormat>Custom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Eudoxus Sans</vt:lpstr>
      <vt:lpstr>p22-mackinac-pro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manas</cp:lastModifiedBy>
  <cp:revision>5</cp:revision>
  <dcterms:created xsi:type="dcterms:W3CDTF">2024-04-03T08:26:29Z</dcterms:created>
  <dcterms:modified xsi:type="dcterms:W3CDTF">2024-04-03T08:39:52Z</dcterms:modified>
</cp:coreProperties>
</file>