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5" Type="http://schemas.openxmlformats.org/officeDocument/2006/relationships/slide" Target="slides/slide4.xml" /><Relationship Id="rId1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C48CC-C8EA-7792-83EA-B332568DC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17226-261C-0AB1-958C-AA0B7B20E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70881-46BC-867A-6275-66365F29B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3A02-F37D-A34B-8A42-F5EA36E1315E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1E2D9-7AA3-27BA-4161-898DC4F2D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95D90-4A12-FADA-4935-C61206F82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E2507-C19D-9246-93E1-AE6B9BDBB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58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B4BAA-BD0B-0842-3F07-DD2FB242C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311689-3CC7-2D1E-D0CE-1303C2647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EEB17-463D-2E7F-66B2-2F2908722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3A02-F37D-A34B-8A42-F5EA36E1315E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043DF-E538-20E7-43E7-3EB4233A0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32E8A-68EA-15B1-8D34-6C303FF93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E2507-C19D-9246-93E1-AE6B9BDBB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71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D5D514-711B-CF92-DE23-089E211EF2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6936BE-0303-2192-EF55-0EB9336D7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1613E-913D-E872-B4BD-D4AA8B1D1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3A02-F37D-A34B-8A42-F5EA36E1315E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3FBF3-202F-8924-DEF1-EFFD47814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49CAB-25EB-EEB4-77A4-B62DE7C3A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E2507-C19D-9246-93E1-AE6B9BDBB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94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B3047-85E9-F76D-2B46-0699B6A09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9E499-5124-6454-F3A8-071901346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4A2EF-6067-B8AC-8B7A-8FAC84843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3A02-F37D-A34B-8A42-F5EA36E1315E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BFC9D-8CF1-DEAB-0844-C1186E2E8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E2731-4382-B17F-1106-6889E4763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E2507-C19D-9246-93E1-AE6B9BDBB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58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21E48-64B4-B032-6B24-2495E7E5F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31BF3-8B82-D406-29B8-2D958A01B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9E381-9A07-6C5E-D6A8-5A61F336A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3A02-F37D-A34B-8A42-F5EA36E1315E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CDFDF-DEA4-B288-188B-181BB2898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787C3-7BBD-7C77-C2FC-9AAB58520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E2507-C19D-9246-93E1-AE6B9BDBB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43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A49E4-B3DF-57C5-0940-90A90EB03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008F2-919E-A1C4-63DC-638CD333D4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F28902-93B1-0BEF-26EA-378DF4076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AE9BA-DED4-27B6-39A0-BD87A26E3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3A02-F37D-A34B-8A42-F5EA36E1315E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51DC6-44FF-512E-113B-D41ECD378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02D1D-F3B3-EC47-7CC3-5B88564FF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E2507-C19D-9246-93E1-AE6B9BDBB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77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CA6C1-F5E8-DB54-89F9-2A7617F17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DFD64-905E-220F-5C24-2E2C40F56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A50718-A4C9-7710-7755-DD0393CD2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1AC6E6-5AAA-A8B5-C811-614CD0E6A7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168310-1EA3-B988-3A15-B748076D34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D48CAE-7C1B-138C-4221-9B50F35F8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3A02-F37D-A34B-8A42-F5EA36E1315E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1B3DA9-FCFD-D7A5-4DFE-E86BC7F47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EC9D7A-543A-E3E8-6361-DF4FE5EE8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E2507-C19D-9246-93E1-AE6B9BDBB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07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0F8BB-ED33-B505-1393-D98823F12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782EDA-2CF6-75BB-2EF5-12A23CBB5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3A02-F37D-A34B-8A42-F5EA36E1315E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9E697-AD95-DBA7-7898-BBFF4E7EA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778EAA-2421-ABCB-1677-FD5BF8708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E2507-C19D-9246-93E1-AE6B9BDBB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86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08E03B-2106-5CCE-B8B5-892545FD6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3A02-F37D-A34B-8A42-F5EA36E1315E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9A76BF-7EA1-F6F5-C8B4-BC049517F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65BAF4-5452-0F59-C883-541EA33D6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E2507-C19D-9246-93E1-AE6B9BDBB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35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A4D60-5356-894B-7921-B0515A052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6578B-AF4E-05ED-94A4-C8498E8C5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390472-3B3A-C0E1-258D-92C54174B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373C0A-16DC-3A3A-B82C-AC717D989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3A02-F37D-A34B-8A42-F5EA36E1315E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39E25-CB3A-0CA3-F8B4-D59146DB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C049C4-1C50-A6EC-3C18-4488FAF48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E2507-C19D-9246-93E1-AE6B9BDBB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904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D4AA7-BCE3-F0C6-97F7-F6D89F0D1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2940BC-26FD-7F04-93BA-F44596D55A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2B09D4-2C6C-5150-E70C-FBCE954B2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90C01-0685-DCBC-A4A8-AF5AB8C05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3A02-F37D-A34B-8A42-F5EA36E1315E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D85FEE-D123-609C-681C-D022C1605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5F305E-EAAE-37AE-C89C-A83F4A121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E2507-C19D-9246-93E1-AE6B9BDBB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77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75293F-DAC0-DF5E-7D91-ADAA468DD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0FFEE-22CC-E152-F3FA-374E926B7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0269D-6AE0-1CF7-40B0-035A48D844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5C3A02-F37D-A34B-8A42-F5EA36E1315E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750D2-8792-DDA7-2049-07684BBD7E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16BEE-03AF-9767-E35D-D2D19F4A62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8E2507-C19D-9246-93E1-AE6B9BDBB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908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C89CD-5AFE-6012-5954-05BB5C4C1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Different Levels of Testing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0BFAA6-1210-4CA5-162E-A009B3F62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Unit Testing</a:t>
            </a:r>
          </a:p>
          <a:p>
            <a:r>
              <a:rPr lang="en-IN" dirty="0"/>
              <a:t>Integration Testing</a:t>
            </a:r>
          </a:p>
          <a:p>
            <a:r>
              <a:rPr lang="en-IN" dirty="0"/>
              <a:t>System Testing</a:t>
            </a:r>
          </a:p>
          <a:p>
            <a:r>
              <a:rPr lang="en-IN" dirty="0"/>
              <a:t>User Acceptance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593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1E3A-4001-B2D5-A93E-3837AC7EA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Unit Testing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DE792-22DB-7F19-3C16-E3B91ED88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 At this level, individual components or units of software are tested in isolation.</a:t>
            </a:r>
          </a:p>
          <a:p>
            <a:pPr marL="0" indent="0">
              <a:buNone/>
            </a:pPr>
            <a:r>
              <a:rPr lang="en-IN" dirty="0"/>
              <a:t>
• The goal is to detect errors within each component, ensuring they     function correctly.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Developers typically perform unit testing to verify the smallest testable parts of the software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70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88B87-2C66-4009-FE92-B6F1C28EC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Integration Testing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9D194-0F6B-8279-3BEE-15E074606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• Integration testing involves combining two or more previously unit-tested modules.</a:t>
            </a:r>
          </a:p>
          <a:p>
            <a:pPr marL="0" indent="0">
              <a:buNone/>
            </a:pPr>
            <a:r>
              <a:rPr lang="en-IN" dirty="0"/>
              <a:t>
• The purpose is to verify that these integrated modules interact as expected and that interface errors are caught.</a:t>
            </a:r>
          </a:p>
          <a:p>
            <a:pPr marL="0" indent="0">
              <a:buNone/>
            </a:pPr>
            <a:r>
              <a:rPr lang="en-IN" dirty="0"/>
              <a:t>
• It ensures that the different components work seamlessly together.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257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0F9B0-45E4-A0D6-0FE0-282F6A6C4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Testing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07B80-E854-F806-E328-470EB58C9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• In system testing, the entire software system is tested as a whole.</a:t>
            </a:r>
          </a:p>
          <a:p>
            <a:pPr marL="0" indent="0">
              <a:buNone/>
            </a:pPr>
            <a:r>
              <a:rPr lang="en-IN" dirty="0"/>
              <a:t>
• All system elements-such as modules, databases, and external interfaces-are evaluated to meet the specified requirements.
• System testing provides a comprehensive assessment of the software’s functionality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086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F8F83-5A1F-57AB-3789-02D3DFF27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User Acceptance </a:t>
            </a:r>
            <a:r>
              <a:rPr lang="en-IN" dirty="0"/>
              <a:t>Testing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6741E-48C0-BBBC-BD67-31A5FF8C8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• This level of testing ensures that the software meets user requirements before its delivery.</a:t>
            </a:r>
          </a:p>
          <a:p>
            <a:pPr marL="0" indent="0">
              <a:buNone/>
            </a:pPr>
            <a:r>
              <a:rPr lang="en-IN" dirty="0"/>
              <a:t>
• It validates that the software functions correctly in the user’s working environment.
• Acceptance testing can occur at various stages of software development.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536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Different Levels of Testing </vt:lpstr>
      <vt:lpstr> Unit Testing</vt:lpstr>
      <vt:lpstr>Integration Testing</vt:lpstr>
      <vt:lpstr>System Testing</vt:lpstr>
      <vt:lpstr>User Acceptance 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 Levels of Testing </dc:title>
  <dc:creator>manas tripathi</dc:creator>
  <cp:lastModifiedBy>manas tripathi</cp:lastModifiedBy>
  <cp:revision>1</cp:revision>
  <dcterms:created xsi:type="dcterms:W3CDTF">2024-03-12T18:00:17Z</dcterms:created>
  <dcterms:modified xsi:type="dcterms:W3CDTF">2024-03-12T18:09:21Z</dcterms:modified>
</cp:coreProperties>
</file>