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631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3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64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8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34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4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9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0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10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86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Automated Testing for Amazon.in using Selenium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 [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Manas Tripathi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Date: [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27/06/2024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09" y="548640"/>
            <a:ext cx="7290054" cy="1499616"/>
          </a:xfrm>
        </p:spPr>
        <p:txBody>
          <a:bodyPr>
            <a:normAutofit/>
          </a:bodyPr>
          <a:lstStyle/>
          <a:p>
            <a:r>
              <a:rPr sz="3200" u="sng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Brief overview of the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project aims to automate the key functionalities of the Amazon.in website using Selenium and Java. 	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automation process covers user sign-in, product search, adding products to the cart, and performing checkout.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The project is designed to enhance testing efficiency, accuracy, and coverage by automating repetitive and time-consuming tasks.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u="sng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Automate user sign-in process</a:t>
            </a:r>
          </a:p>
          <a:p>
            <a:pPr marL="0" indent="0">
              <a:buNone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• Search for a product</a:t>
            </a:r>
          </a:p>
          <a:p>
            <a:pPr marL="0" indent="0">
              <a:buNone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• Add the product to the cart</a:t>
            </a:r>
          </a:p>
          <a:p>
            <a:pPr marL="0" indent="0">
              <a:buNone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• Perform checkout process</a:t>
            </a:r>
          </a:p>
          <a:p>
            <a:pPr marL="0" indent="0">
              <a:buNone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• Ensure seamless user experience through automation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u="sng" dirty="0">
                <a:latin typeface="Arial" panose="020B0604020202020204" pitchFamily="34" charset="0"/>
                <a:cs typeface="Arial" panose="020B0604020202020204" pitchFamily="34" charset="0"/>
              </a:rPr>
              <a:t>Existing </a:t>
            </a:r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sz="3200" u="sng" dirty="0">
                <a:latin typeface="Arial" panose="020B0604020202020204" pitchFamily="34" charset="0"/>
                <a:cs typeface="Arial" panose="020B0604020202020204" pitchFamily="34" charset="0"/>
              </a:rPr>
              <a:t> of Automation in E-commerce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Existing automation systems in e-commerce, such as those used by companies like Amazon and eBay, leverage automated testing tools like Selenium to streamline their testing processes.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These systems provide significant benefits, including increased efficiency by automating repetitive tasks, reduced human errors ensuring reliability, and faster release cycles due to the speed of automated tests.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Additionally, these systems enable comprehensive test coverage, allowing thorough validation of various functionalities and early detection of bugs, ultimately leading to a more stable and high-quality user experience.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u="sng" dirty="0">
                <a:latin typeface="Arial" panose="020B0604020202020204" pitchFamily="34" charset="0"/>
                <a:cs typeface="Arial" panose="020B0604020202020204" pitchFamily="34" charset="0"/>
              </a:rPr>
              <a:t>About the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Project Structure: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• </a:t>
            </a:r>
            <a:r>
              <a:rPr sz="1900" dirty="0" err="1">
                <a:latin typeface="Arial" panose="020B0604020202020204" pitchFamily="34" charset="0"/>
                <a:cs typeface="Arial" panose="020B0604020202020204" pitchFamily="34" charset="0"/>
              </a:rPr>
              <a:t>SignIn</a:t>
            </a:r>
            <a:r>
              <a:rPr sz="1900" dirty="0">
                <a:latin typeface="Arial" panose="020B0604020202020204" pitchFamily="34" charset="0"/>
                <a:cs typeface="Arial" panose="020B0604020202020204" pitchFamily="34" charset="0"/>
              </a:rPr>
              <a:t>: Handles user authentication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9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sz="1900" dirty="0" err="1">
                <a:latin typeface="Arial" panose="020B0604020202020204" pitchFamily="34" charset="0"/>
                <a:cs typeface="Arial" panose="020B0604020202020204" pitchFamily="34" charset="0"/>
              </a:rPr>
              <a:t>ProductSearch</a:t>
            </a:r>
            <a:r>
              <a:rPr sz="1900" dirty="0">
                <a:latin typeface="Arial" panose="020B0604020202020204" pitchFamily="34" charset="0"/>
                <a:cs typeface="Arial" panose="020B0604020202020204" pitchFamily="34" charset="0"/>
              </a:rPr>
              <a:t>: Handles product search functionality</a:t>
            </a:r>
          </a:p>
          <a:p>
            <a:pPr marL="0" indent="0"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  •</a:t>
            </a:r>
            <a:r>
              <a:rPr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dirty="0" err="1">
                <a:latin typeface="Arial" panose="020B0604020202020204" pitchFamily="34" charset="0"/>
                <a:cs typeface="Arial" panose="020B0604020202020204" pitchFamily="34" charset="0"/>
              </a:rPr>
              <a:t>AddToCart</a:t>
            </a:r>
            <a:r>
              <a:rPr sz="1900" dirty="0">
                <a:latin typeface="Arial" panose="020B0604020202020204" pitchFamily="34" charset="0"/>
                <a:cs typeface="Arial" panose="020B0604020202020204" pitchFamily="34" charset="0"/>
              </a:rPr>
              <a:t>: Handles adding the product to the cart</a:t>
            </a:r>
          </a:p>
          <a:p>
            <a:pPr marL="0" indent="0">
              <a:buNone/>
            </a:pPr>
            <a:r>
              <a:rPr sz="1900" dirty="0">
                <a:latin typeface="Arial" panose="020B0604020202020204" pitchFamily="34" charset="0"/>
                <a:cs typeface="Arial" panose="020B0604020202020204" pitchFamily="34" charset="0"/>
              </a:rPr>
              <a:t>  • Checkout: Handles the checkout process</a:t>
            </a:r>
          </a:p>
          <a:p>
            <a:pPr marL="0" indent="0">
              <a:buNone/>
            </a:pP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Tools and Technologies:</a:t>
            </a:r>
          </a:p>
          <a:p>
            <a:pPr marL="0" indent="0">
              <a:buNone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900" dirty="0">
                <a:latin typeface="Arial" panose="020B0604020202020204" pitchFamily="34" charset="0"/>
                <a:cs typeface="Arial" panose="020B0604020202020204" pitchFamily="34" charset="0"/>
              </a:rPr>
              <a:t>• Selenium WebDriver</a:t>
            </a:r>
          </a:p>
          <a:p>
            <a:pPr marL="0" indent="0">
              <a:buNone/>
            </a:pPr>
            <a:r>
              <a:rPr sz="1900" dirty="0">
                <a:latin typeface="Arial" panose="020B0604020202020204" pitchFamily="34" charset="0"/>
                <a:cs typeface="Arial" panose="020B0604020202020204" pitchFamily="34" charset="0"/>
              </a:rPr>
              <a:t>  • Java</a:t>
            </a:r>
          </a:p>
          <a:p>
            <a:pPr marL="0" indent="0">
              <a:buNone/>
            </a:pPr>
            <a:r>
              <a:rPr sz="1900" dirty="0">
                <a:latin typeface="Arial" panose="020B0604020202020204" pitchFamily="34" charset="0"/>
                <a:cs typeface="Arial" panose="020B0604020202020204" pitchFamily="34" charset="0"/>
              </a:rPr>
              <a:t>  • TestNG or JUnit</a:t>
            </a:r>
          </a:p>
          <a:p>
            <a:pPr marL="0" indent="0">
              <a:buNone/>
            </a:pPr>
            <a:r>
              <a:rPr sz="1900" dirty="0">
                <a:latin typeface="Arial" panose="020B0604020202020204" pitchFamily="34" charset="0"/>
                <a:cs typeface="Arial" panose="020B0604020202020204" pitchFamily="34" charset="0"/>
              </a:rPr>
              <a:t>  • Maven for dependency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u="sng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• Time-saving by automating repetitive tasks</a:t>
            </a:r>
          </a:p>
          <a:p>
            <a:pPr marL="0" indent="0">
              <a:buNone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• Increased accuracy and reliability</a:t>
            </a:r>
          </a:p>
          <a:p>
            <a:pPr marL="0" indent="0">
              <a:buNone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• Better test coverage</a:t>
            </a:r>
          </a:p>
          <a:p>
            <a:pPr marL="0" indent="0">
              <a:buNone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• Early detection of bugs</a:t>
            </a:r>
          </a:p>
          <a:p>
            <a:pPr marL="0" indent="0">
              <a:buNone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• Enhanced regression testing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u="sng" dirty="0"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Initial setup time and cost</a:t>
            </a:r>
          </a:p>
          <a:p>
            <a:pPr marL="0" indent="0">
              <a:buNone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• Maintenance of test scripts</a:t>
            </a:r>
          </a:p>
          <a:p>
            <a:pPr marL="0" indent="0">
              <a:buNone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• May require skilled personnel</a:t>
            </a:r>
          </a:p>
          <a:p>
            <a:pPr marL="0" indent="0">
              <a:buNone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• Potential flakiness of tests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u="sng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automated testing project for Amazon.in using Selenium in Java significantly enhances testing efficiency, accuracy, and coverage by automating critical functionalities like user sign-in, product search, adding to cart, and checkout.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It ensures consistent and reliable test execution, early bug detection, and cost savings over time.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project also lays a robust foundation for future enhancements such as scalability, integration with advanced technologies, and cross-platform testing.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Ultimately, adopting automation in e-commerce not only ensures high-quality standards and customer satisfaction but also provides a competitive edge by enabling faster and more reliable releases.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73</TotalTime>
  <Words>435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Tw Cen MT</vt:lpstr>
      <vt:lpstr>Tw Cen MT Condensed</vt:lpstr>
      <vt:lpstr>Wingdings 3</vt:lpstr>
      <vt:lpstr>Integral</vt:lpstr>
      <vt:lpstr>Automated Testing for Amazon.in using Selenium in Java</vt:lpstr>
      <vt:lpstr>Introduction</vt:lpstr>
      <vt:lpstr>Objectives</vt:lpstr>
      <vt:lpstr>Existing System of Automation in E-commerce</vt:lpstr>
      <vt:lpstr>About the Topic</vt:lpstr>
      <vt:lpstr>Advantages</vt:lpstr>
      <vt:lpstr>Disadvantages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MANAS TRIPATHI</cp:lastModifiedBy>
  <cp:revision>3</cp:revision>
  <dcterms:created xsi:type="dcterms:W3CDTF">2013-01-27T09:14:16Z</dcterms:created>
  <dcterms:modified xsi:type="dcterms:W3CDTF">2024-06-26T20:00:30Z</dcterms:modified>
  <cp:category/>
</cp:coreProperties>
</file>