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2698"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9/30/2022</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70723" y="273594"/>
            <a:ext cx="3615054" cy="927735"/>
          </a:xfrm>
          <a:prstGeom prst="rect">
            <a:avLst/>
          </a:prstGeom>
        </p:spPr>
        <p:txBody>
          <a:bodyPr vert="horz" wrap="square" lIns="0" tIns="12700" rIns="0" bIns="0" rtlCol="0">
            <a:spAutoFit/>
          </a:bodyPr>
          <a:lstStyle/>
          <a:p>
            <a:pPr marL="1041400" marR="374015" indent="-800100">
              <a:lnSpc>
                <a:spcPct val="150800"/>
              </a:lnSpc>
              <a:spcBef>
                <a:spcPts val="100"/>
              </a:spcBef>
            </a:pPr>
            <a:r>
              <a:rPr sz="1200" b="1" spc="-5" dirty="0">
                <a:latin typeface="Times New Roman"/>
                <a:cs typeface="Times New Roman"/>
              </a:rPr>
              <a:t>CMR</a:t>
            </a:r>
            <a:r>
              <a:rPr sz="1200" b="1" spc="10" dirty="0">
                <a:latin typeface="Times New Roman"/>
                <a:cs typeface="Times New Roman"/>
              </a:rPr>
              <a:t> </a:t>
            </a:r>
            <a:r>
              <a:rPr sz="1200" b="1" spc="-5" dirty="0">
                <a:latin typeface="Times New Roman"/>
                <a:cs typeface="Times New Roman"/>
              </a:rPr>
              <a:t>College</a:t>
            </a:r>
            <a:r>
              <a:rPr sz="1200" b="1" dirty="0">
                <a:latin typeface="Times New Roman"/>
                <a:cs typeface="Times New Roman"/>
              </a:rPr>
              <a:t> of</a:t>
            </a:r>
            <a:r>
              <a:rPr sz="1200" b="1" spc="290" dirty="0">
                <a:latin typeface="Times New Roman"/>
                <a:cs typeface="Times New Roman"/>
              </a:rPr>
              <a:t> </a:t>
            </a:r>
            <a:r>
              <a:rPr sz="1200" b="1" spc="-5" dirty="0">
                <a:latin typeface="Times New Roman"/>
                <a:cs typeface="Times New Roman"/>
              </a:rPr>
              <a:t>Engineering</a:t>
            </a:r>
            <a:r>
              <a:rPr sz="1200" b="1" spc="15" dirty="0">
                <a:latin typeface="Times New Roman"/>
                <a:cs typeface="Times New Roman"/>
              </a:rPr>
              <a:t> </a:t>
            </a:r>
            <a:r>
              <a:rPr sz="1200" b="1" dirty="0">
                <a:latin typeface="Times New Roman"/>
                <a:cs typeface="Times New Roman"/>
              </a:rPr>
              <a:t>&amp;</a:t>
            </a:r>
            <a:r>
              <a:rPr sz="1200" b="1" spc="-5" dirty="0">
                <a:latin typeface="Times New Roman"/>
                <a:cs typeface="Times New Roman"/>
              </a:rPr>
              <a:t> Technology </a:t>
            </a:r>
            <a:r>
              <a:rPr sz="1200" b="1" spc="-285" dirty="0">
                <a:latin typeface="Times New Roman"/>
                <a:cs typeface="Times New Roman"/>
              </a:rPr>
              <a:t> </a:t>
            </a:r>
            <a:r>
              <a:rPr sz="1200" b="1" spc="-5" dirty="0">
                <a:latin typeface="Times New Roman"/>
                <a:cs typeface="Times New Roman"/>
              </a:rPr>
              <a:t>(UGC</a:t>
            </a:r>
            <a:r>
              <a:rPr sz="1200" b="1" spc="-10" dirty="0">
                <a:latin typeface="Times New Roman"/>
                <a:cs typeface="Times New Roman"/>
              </a:rPr>
              <a:t> </a:t>
            </a:r>
            <a:r>
              <a:rPr sz="1200" b="1" spc="-5" dirty="0">
                <a:latin typeface="Times New Roman"/>
                <a:cs typeface="Times New Roman"/>
              </a:rPr>
              <a:t>Autonomous)</a:t>
            </a:r>
            <a:endParaRPr sz="1200" dirty="0">
              <a:latin typeface="Times New Roman"/>
              <a:cs typeface="Times New Roman"/>
            </a:endParaRPr>
          </a:p>
          <a:p>
            <a:pPr marL="12700" marR="5080" indent="114300">
              <a:lnSpc>
                <a:spcPts val="1380"/>
              </a:lnSpc>
              <a:spcBef>
                <a:spcPts val="35"/>
              </a:spcBef>
            </a:pPr>
            <a:r>
              <a:rPr sz="1200" b="1" spc="-5" dirty="0">
                <a:latin typeface="Times New Roman"/>
                <a:cs typeface="Times New Roman"/>
              </a:rPr>
              <a:t>Kandlakoya,</a:t>
            </a:r>
            <a:r>
              <a:rPr sz="1200" b="1" spc="-15" dirty="0">
                <a:latin typeface="Times New Roman"/>
                <a:cs typeface="Times New Roman"/>
              </a:rPr>
              <a:t> </a:t>
            </a:r>
            <a:r>
              <a:rPr sz="1200" b="1" spc="-5" dirty="0">
                <a:latin typeface="Times New Roman"/>
                <a:cs typeface="Times New Roman"/>
              </a:rPr>
              <a:t>Medchal</a:t>
            </a:r>
            <a:r>
              <a:rPr sz="1200" b="1" spc="15" dirty="0">
                <a:latin typeface="Times New Roman"/>
                <a:cs typeface="Times New Roman"/>
              </a:rPr>
              <a:t> </a:t>
            </a:r>
            <a:r>
              <a:rPr sz="1200" b="1" spc="-5" dirty="0">
                <a:latin typeface="Times New Roman"/>
                <a:cs typeface="Times New Roman"/>
              </a:rPr>
              <a:t>Road,</a:t>
            </a:r>
            <a:r>
              <a:rPr sz="1200" b="1" dirty="0">
                <a:latin typeface="Times New Roman"/>
                <a:cs typeface="Times New Roman"/>
              </a:rPr>
              <a:t> </a:t>
            </a:r>
            <a:r>
              <a:rPr sz="1200" b="1" spc="-5" dirty="0">
                <a:latin typeface="Times New Roman"/>
                <a:cs typeface="Times New Roman"/>
              </a:rPr>
              <a:t>Hyderabad</a:t>
            </a:r>
            <a:r>
              <a:rPr sz="1200" b="1" spc="-10" dirty="0">
                <a:latin typeface="Times New Roman"/>
                <a:cs typeface="Times New Roman"/>
              </a:rPr>
              <a:t> </a:t>
            </a:r>
            <a:r>
              <a:rPr sz="1200" b="1" dirty="0">
                <a:latin typeface="Times New Roman"/>
                <a:cs typeface="Times New Roman"/>
              </a:rPr>
              <a:t>501401. </a:t>
            </a:r>
            <a:r>
              <a:rPr sz="1200" b="1" spc="5" dirty="0">
                <a:latin typeface="Times New Roman"/>
                <a:cs typeface="Times New Roman"/>
              </a:rPr>
              <a:t> </a:t>
            </a:r>
            <a:r>
              <a:rPr sz="1200" b="1" spc="-5" dirty="0">
                <a:latin typeface="Times New Roman"/>
                <a:cs typeface="Times New Roman"/>
              </a:rPr>
              <a:t>Centre</a:t>
            </a:r>
            <a:r>
              <a:rPr sz="1200" b="1" spc="5" dirty="0">
                <a:latin typeface="Times New Roman"/>
                <a:cs typeface="Times New Roman"/>
              </a:rPr>
              <a:t> </a:t>
            </a:r>
            <a:r>
              <a:rPr sz="1200" b="1" dirty="0">
                <a:latin typeface="Times New Roman"/>
                <a:cs typeface="Times New Roman"/>
              </a:rPr>
              <a:t>for</a:t>
            </a:r>
            <a:r>
              <a:rPr sz="1200" b="1" spc="-5" dirty="0">
                <a:latin typeface="Times New Roman"/>
                <a:cs typeface="Times New Roman"/>
              </a:rPr>
              <a:t> Engineering</a:t>
            </a:r>
            <a:r>
              <a:rPr sz="1200" b="1" dirty="0">
                <a:latin typeface="Times New Roman"/>
                <a:cs typeface="Times New Roman"/>
              </a:rPr>
              <a:t> </a:t>
            </a:r>
            <a:r>
              <a:rPr sz="1200" b="1" spc="-5" dirty="0">
                <a:latin typeface="Times New Roman"/>
                <a:cs typeface="Times New Roman"/>
              </a:rPr>
              <a:t>Education</a:t>
            </a:r>
            <a:r>
              <a:rPr sz="1200" b="1" spc="5" dirty="0">
                <a:latin typeface="Times New Roman"/>
                <a:cs typeface="Times New Roman"/>
              </a:rPr>
              <a:t> </a:t>
            </a:r>
            <a:r>
              <a:rPr sz="1200" b="1" dirty="0">
                <a:latin typeface="Times New Roman"/>
                <a:cs typeface="Times New Roman"/>
              </a:rPr>
              <a:t>&amp;</a:t>
            </a:r>
            <a:r>
              <a:rPr sz="1200" b="1" spc="-5" dirty="0">
                <a:latin typeface="Times New Roman"/>
                <a:cs typeface="Times New Roman"/>
              </a:rPr>
              <a:t> Research</a:t>
            </a:r>
            <a:r>
              <a:rPr sz="1200" b="1" spc="15" dirty="0">
                <a:latin typeface="Times New Roman"/>
                <a:cs typeface="Times New Roman"/>
              </a:rPr>
              <a:t> </a:t>
            </a:r>
            <a:r>
              <a:rPr sz="1200" b="1" spc="-5" dirty="0">
                <a:latin typeface="Times New Roman"/>
                <a:cs typeface="Times New Roman"/>
              </a:rPr>
              <a:t>(CEER)</a:t>
            </a:r>
            <a:endParaRPr sz="1200" dirty="0">
              <a:latin typeface="Times New Roman"/>
              <a:cs typeface="Times New Roman"/>
            </a:endParaRPr>
          </a:p>
        </p:txBody>
      </p:sp>
      <p:sp>
        <p:nvSpPr>
          <p:cNvPr id="3" name="object 3"/>
          <p:cNvSpPr/>
          <p:nvPr/>
        </p:nvSpPr>
        <p:spPr>
          <a:xfrm>
            <a:off x="457200" y="1280876"/>
            <a:ext cx="6687820" cy="484107"/>
          </a:xfrm>
          <a:custGeom>
            <a:avLst/>
            <a:gdLst/>
            <a:ahLst/>
            <a:cxnLst/>
            <a:rect l="l" t="t" r="r" b="b"/>
            <a:pathLst>
              <a:path w="6898005" h="398144">
                <a:moveTo>
                  <a:pt x="6898005" y="398144"/>
                </a:moveTo>
                <a:lnTo>
                  <a:pt x="0" y="398144"/>
                </a:lnTo>
                <a:lnTo>
                  <a:pt x="0" y="0"/>
                </a:lnTo>
                <a:lnTo>
                  <a:pt x="6898005" y="0"/>
                </a:lnTo>
                <a:lnTo>
                  <a:pt x="6898005" y="4762"/>
                </a:lnTo>
                <a:lnTo>
                  <a:pt x="9525" y="4762"/>
                </a:lnTo>
                <a:lnTo>
                  <a:pt x="4762" y="9525"/>
                </a:lnTo>
                <a:lnTo>
                  <a:pt x="9525" y="9525"/>
                </a:lnTo>
                <a:lnTo>
                  <a:pt x="9525" y="388619"/>
                </a:lnTo>
                <a:lnTo>
                  <a:pt x="4762" y="388619"/>
                </a:lnTo>
                <a:lnTo>
                  <a:pt x="9525" y="393382"/>
                </a:lnTo>
                <a:lnTo>
                  <a:pt x="6898005" y="393382"/>
                </a:lnTo>
                <a:lnTo>
                  <a:pt x="6898005" y="398144"/>
                </a:lnTo>
                <a:close/>
              </a:path>
              <a:path w="6898005" h="398144">
                <a:moveTo>
                  <a:pt x="9525" y="9525"/>
                </a:moveTo>
                <a:lnTo>
                  <a:pt x="4762" y="9525"/>
                </a:lnTo>
                <a:lnTo>
                  <a:pt x="9525" y="4762"/>
                </a:lnTo>
                <a:lnTo>
                  <a:pt x="9525" y="9525"/>
                </a:lnTo>
                <a:close/>
              </a:path>
              <a:path w="6898005" h="398144">
                <a:moveTo>
                  <a:pt x="6888480" y="9525"/>
                </a:moveTo>
                <a:lnTo>
                  <a:pt x="9525" y="9525"/>
                </a:lnTo>
                <a:lnTo>
                  <a:pt x="9525" y="4762"/>
                </a:lnTo>
                <a:lnTo>
                  <a:pt x="6888480" y="4762"/>
                </a:lnTo>
                <a:lnTo>
                  <a:pt x="6888480" y="9525"/>
                </a:lnTo>
                <a:close/>
              </a:path>
              <a:path w="6898005" h="398144">
                <a:moveTo>
                  <a:pt x="6888480" y="393382"/>
                </a:moveTo>
                <a:lnTo>
                  <a:pt x="6888480" y="4762"/>
                </a:lnTo>
                <a:lnTo>
                  <a:pt x="6893242" y="9525"/>
                </a:lnTo>
                <a:lnTo>
                  <a:pt x="6898005" y="9525"/>
                </a:lnTo>
                <a:lnTo>
                  <a:pt x="6898005" y="388619"/>
                </a:lnTo>
                <a:lnTo>
                  <a:pt x="6893242" y="388619"/>
                </a:lnTo>
                <a:lnTo>
                  <a:pt x="6888480" y="393382"/>
                </a:lnTo>
                <a:close/>
              </a:path>
              <a:path w="6898005" h="398144">
                <a:moveTo>
                  <a:pt x="6898005" y="9525"/>
                </a:moveTo>
                <a:lnTo>
                  <a:pt x="6893242" y="9525"/>
                </a:lnTo>
                <a:lnTo>
                  <a:pt x="6888480" y="4762"/>
                </a:lnTo>
                <a:lnTo>
                  <a:pt x="6898005" y="4762"/>
                </a:lnTo>
                <a:lnTo>
                  <a:pt x="6898005" y="9525"/>
                </a:lnTo>
                <a:close/>
              </a:path>
              <a:path w="6898005" h="398144">
                <a:moveTo>
                  <a:pt x="9525" y="393382"/>
                </a:moveTo>
                <a:lnTo>
                  <a:pt x="4762" y="388619"/>
                </a:lnTo>
                <a:lnTo>
                  <a:pt x="9525" y="388619"/>
                </a:lnTo>
                <a:lnTo>
                  <a:pt x="9525" y="393382"/>
                </a:lnTo>
                <a:close/>
              </a:path>
              <a:path w="6898005" h="398144">
                <a:moveTo>
                  <a:pt x="6888480" y="393382"/>
                </a:moveTo>
                <a:lnTo>
                  <a:pt x="9525" y="393382"/>
                </a:lnTo>
                <a:lnTo>
                  <a:pt x="9525" y="388619"/>
                </a:lnTo>
                <a:lnTo>
                  <a:pt x="6888480" y="388619"/>
                </a:lnTo>
                <a:lnTo>
                  <a:pt x="6888480" y="393382"/>
                </a:lnTo>
                <a:close/>
              </a:path>
              <a:path w="6898005" h="398144">
                <a:moveTo>
                  <a:pt x="6898005" y="393382"/>
                </a:moveTo>
                <a:lnTo>
                  <a:pt x="6888480" y="393382"/>
                </a:lnTo>
                <a:lnTo>
                  <a:pt x="6893242" y="388619"/>
                </a:lnTo>
                <a:lnTo>
                  <a:pt x="6898005" y="388619"/>
                </a:lnTo>
                <a:lnTo>
                  <a:pt x="6898005" y="393382"/>
                </a:lnTo>
                <a:close/>
              </a:path>
            </a:pathLst>
          </a:custGeom>
          <a:solidFill>
            <a:srgbClr val="000000"/>
          </a:solidFill>
        </p:spPr>
        <p:txBody>
          <a:bodyPr wrap="square" lIns="0" tIns="0" rIns="0" bIns="0" rtlCol="0"/>
          <a:lstStyle/>
          <a:p>
            <a:endParaRPr/>
          </a:p>
        </p:txBody>
      </p:sp>
      <p:sp>
        <p:nvSpPr>
          <p:cNvPr id="4" name="object 4"/>
          <p:cNvSpPr txBox="1"/>
          <p:nvPr/>
        </p:nvSpPr>
        <p:spPr>
          <a:xfrm>
            <a:off x="2259360" y="1376839"/>
            <a:ext cx="3347975" cy="295945"/>
          </a:xfrm>
          <a:prstGeom prst="rect">
            <a:avLst/>
          </a:prstGeom>
        </p:spPr>
        <p:txBody>
          <a:bodyPr vert="horz" wrap="square" lIns="0" tIns="12700" rIns="0" bIns="0" rtlCol="0">
            <a:spAutoFit/>
          </a:bodyPr>
          <a:lstStyle/>
          <a:p>
            <a:pPr marL="12700">
              <a:lnSpc>
                <a:spcPct val="100000"/>
              </a:lnSpc>
              <a:spcBef>
                <a:spcPts val="100"/>
              </a:spcBef>
            </a:pPr>
            <a:r>
              <a:rPr lang="en-US" b="1" spc="-5" dirty="0">
                <a:solidFill>
                  <a:srgbClr val="FF0000"/>
                </a:solidFill>
                <a:latin typeface="Calibri"/>
                <a:cs typeface="Calibri"/>
              </a:rPr>
              <a:t>PONG GAME WITH ARDUINO</a:t>
            </a:r>
            <a:endParaRPr sz="1800" dirty="0">
              <a:latin typeface="Calibri"/>
              <a:cs typeface="Calibri"/>
            </a:endParaRPr>
          </a:p>
        </p:txBody>
      </p:sp>
      <p:grpSp>
        <p:nvGrpSpPr>
          <p:cNvPr id="5" name="object 5"/>
          <p:cNvGrpSpPr/>
          <p:nvPr/>
        </p:nvGrpSpPr>
        <p:grpSpPr>
          <a:xfrm>
            <a:off x="457200" y="1801657"/>
            <a:ext cx="6687820" cy="3998595"/>
            <a:chOff x="457200" y="1803400"/>
            <a:chExt cx="6687820" cy="3998595"/>
          </a:xfrm>
        </p:grpSpPr>
        <p:sp>
          <p:nvSpPr>
            <p:cNvPr id="6" name="object 6"/>
            <p:cNvSpPr/>
            <p:nvPr/>
          </p:nvSpPr>
          <p:spPr>
            <a:xfrm>
              <a:off x="457200" y="1803400"/>
              <a:ext cx="6687820" cy="1553845"/>
            </a:xfrm>
            <a:custGeom>
              <a:avLst/>
              <a:gdLst/>
              <a:ahLst/>
              <a:cxnLst/>
              <a:rect l="l" t="t" r="r" b="b"/>
              <a:pathLst>
                <a:path w="6687820" h="1553845">
                  <a:moveTo>
                    <a:pt x="6687820" y="1553845"/>
                  </a:moveTo>
                  <a:lnTo>
                    <a:pt x="0" y="1553845"/>
                  </a:lnTo>
                  <a:lnTo>
                    <a:pt x="0" y="0"/>
                  </a:lnTo>
                  <a:lnTo>
                    <a:pt x="6687820" y="0"/>
                  </a:lnTo>
                  <a:lnTo>
                    <a:pt x="6687820" y="6350"/>
                  </a:lnTo>
                  <a:lnTo>
                    <a:pt x="12700" y="6350"/>
                  </a:lnTo>
                  <a:lnTo>
                    <a:pt x="6350" y="12700"/>
                  </a:lnTo>
                  <a:lnTo>
                    <a:pt x="12700" y="12700"/>
                  </a:lnTo>
                  <a:lnTo>
                    <a:pt x="12700" y="1541145"/>
                  </a:lnTo>
                  <a:lnTo>
                    <a:pt x="6350" y="1541145"/>
                  </a:lnTo>
                  <a:lnTo>
                    <a:pt x="12700" y="1547495"/>
                  </a:lnTo>
                  <a:lnTo>
                    <a:pt x="6687820" y="1547495"/>
                  </a:lnTo>
                  <a:lnTo>
                    <a:pt x="6687820" y="1553845"/>
                  </a:lnTo>
                  <a:close/>
                </a:path>
                <a:path w="6687820" h="1553845">
                  <a:moveTo>
                    <a:pt x="12700" y="12700"/>
                  </a:moveTo>
                  <a:lnTo>
                    <a:pt x="6350" y="12700"/>
                  </a:lnTo>
                  <a:lnTo>
                    <a:pt x="12700" y="6350"/>
                  </a:lnTo>
                  <a:lnTo>
                    <a:pt x="12700" y="12700"/>
                  </a:lnTo>
                  <a:close/>
                </a:path>
                <a:path w="6687820" h="1553845">
                  <a:moveTo>
                    <a:pt x="6675120" y="12700"/>
                  </a:moveTo>
                  <a:lnTo>
                    <a:pt x="12700" y="12700"/>
                  </a:lnTo>
                  <a:lnTo>
                    <a:pt x="12700" y="6350"/>
                  </a:lnTo>
                  <a:lnTo>
                    <a:pt x="6675120" y="6350"/>
                  </a:lnTo>
                  <a:lnTo>
                    <a:pt x="6675120" y="12700"/>
                  </a:lnTo>
                  <a:close/>
                </a:path>
                <a:path w="6687820" h="1553845">
                  <a:moveTo>
                    <a:pt x="6675120" y="1547495"/>
                  </a:moveTo>
                  <a:lnTo>
                    <a:pt x="6675120" y="6350"/>
                  </a:lnTo>
                  <a:lnTo>
                    <a:pt x="6681470" y="12700"/>
                  </a:lnTo>
                  <a:lnTo>
                    <a:pt x="6687820" y="12700"/>
                  </a:lnTo>
                  <a:lnTo>
                    <a:pt x="6687820" y="1541145"/>
                  </a:lnTo>
                  <a:lnTo>
                    <a:pt x="6681470" y="1541145"/>
                  </a:lnTo>
                  <a:lnTo>
                    <a:pt x="6675120" y="1547495"/>
                  </a:lnTo>
                  <a:close/>
                </a:path>
                <a:path w="6687820" h="1553845">
                  <a:moveTo>
                    <a:pt x="6687820" y="12700"/>
                  </a:moveTo>
                  <a:lnTo>
                    <a:pt x="6681470" y="12700"/>
                  </a:lnTo>
                  <a:lnTo>
                    <a:pt x="6675120" y="6350"/>
                  </a:lnTo>
                  <a:lnTo>
                    <a:pt x="6687820" y="6350"/>
                  </a:lnTo>
                  <a:lnTo>
                    <a:pt x="6687820" y="12700"/>
                  </a:lnTo>
                  <a:close/>
                </a:path>
                <a:path w="6687820" h="1553845">
                  <a:moveTo>
                    <a:pt x="12700" y="1547495"/>
                  </a:moveTo>
                  <a:lnTo>
                    <a:pt x="6350" y="1541145"/>
                  </a:lnTo>
                  <a:lnTo>
                    <a:pt x="12700" y="1541145"/>
                  </a:lnTo>
                  <a:lnTo>
                    <a:pt x="12700" y="1547495"/>
                  </a:lnTo>
                  <a:close/>
                </a:path>
                <a:path w="6687820" h="1553845">
                  <a:moveTo>
                    <a:pt x="6675120" y="1547495"/>
                  </a:moveTo>
                  <a:lnTo>
                    <a:pt x="12700" y="1547495"/>
                  </a:lnTo>
                  <a:lnTo>
                    <a:pt x="12700" y="1541145"/>
                  </a:lnTo>
                  <a:lnTo>
                    <a:pt x="6675120" y="1541145"/>
                  </a:lnTo>
                  <a:lnTo>
                    <a:pt x="6675120" y="1547495"/>
                  </a:lnTo>
                  <a:close/>
                </a:path>
                <a:path w="6687820" h="1553845">
                  <a:moveTo>
                    <a:pt x="6687820" y="1547495"/>
                  </a:moveTo>
                  <a:lnTo>
                    <a:pt x="6675120" y="1547495"/>
                  </a:lnTo>
                  <a:lnTo>
                    <a:pt x="6681470" y="1541145"/>
                  </a:lnTo>
                  <a:lnTo>
                    <a:pt x="6687820" y="1541145"/>
                  </a:lnTo>
                  <a:lnTo>
                    <a:pt x="6687820" y="1547495"/>
                  </a:lnTo>
                  <a:close/>
                </a:path>
              </a:pathLst>
            </a:custGeom>
            <a:solidFill>
              <a:srgbClr val="EC7C30"/>
            </a:solidFill>
          </p:spPr>
          <p:txBody>
            <a:bodyPr wrap="square" lIns="0" tIns="0" rIns="0" bIns="0" rtlCol="0"/>
            <a:lstStyle/>
            <a:p>
              <a:endParaRPr/>
            </a:p>
          </p:txBody>
        </p:sp>
        <p:sp>
          <p:nvSpPr>
            <p:cNvPr id="7" name="object 7"/>
            <p:cNvSpPr/>
            <p:nvPr/>
          </p:nvSpPr>
          <p:spPr>
            <a:xfrm>
              <a:off x="561339" y="1861820"/>
              <a:ext cx="768985" cy="216535"/>
            </a:xfrm>
            <a:custGeom>
              <a:avLst/>
              <a:gdLst/>
              <a:ahLst/>
              <a:cxnLst/>
              <a:rect l="l" t="t" r="r" b="b"/>
              <a:pathLst>
                <a:path w="768985" h="216535">
                  <a:moveTo>
                    <a:pt x="768985" y="216534"/>
                  </a:moveTo>
                  <a:lnTo>
                    <a:pt x="0" y="216534"/>
                  </a:lnTo>
                  <a:lnTo>
                    <a:pt x="0" y="0"/>
                  </a:lnTo>
                  <a:lnTo>
                    <a:pt x="768985" y="0"/>
                  </a:lnTo>
                  <a:lnTo>
                    <a:pt x="768985" y="216534"/>
                  </a:lnTo>
                  <a:close/>
                </a:path>
              </a:pathLst>
            </a:custGeom>
            <a:solidFill>
              <a:srgbClr val="C0C0C0"/>
            </a:solidFill>
          </p:spPr>
          <p:txBody>
            <a:bodyPr wrap="square" lIns="0" tIns="0" rIns="0" bIns="0" rtlCol="0"/>
            <a:lstStyle/>
            <a:p>
              <a:endParaRPr/>
            </a:p>
          </p:txBody>
        </p:sp>
        <p:sp>
          <p:nvSpPr>
            <p:cNvPr id="8" name="object 8"/>
            <p:cNvSpPr/>
            <p:nvPr/>
          </p:nvSpPr>
          <p:spPr>
            <a:xfrm>
              <a:off x="560704" y="2055495"/>
              <a:ext cx="818515" cy="0"/>
            </a:xfrm>
            <a:custGeom>
              <a:avLst/>
              <a:gdLst/>
              <a:ahLst/>
              <a:cxnLst/>
              <a:rect l="l" t="t" r="r" b="b"/>
              <a:pathLst>
                <a:path w="818515">
                  <a:moveTo>
                    <a:pt x="0" y="0"/>
                  </a:moveTo>
                  <a:lnTo>
                    <a:pt x="818514" y="0"/>
                  </a:lnTo>
                </a:path>
              </a:pathLst>
            </a:custGeom>
            <a:ln w="10668">
              <a:solidFill>
                <a:srgbClr val="006FC0"/>
              </a:solidFill>
            </a:ln>
          </p:spPr>
          <p:txBody>
            <a:bodyPr wrap="square" lIns="0" tIns="0" rIns="0" bIns="0" rtlCol="0"/>
            <a:lstStyle/>
            <a:p>
              <a:endParaRPr/>
            </a:p>
          </p:txBody>
        </p:sp>
        <p:sp>
          <p:nvSpPr>
            <p:cNvPr id="9" name="object 9"/>
            <p:cNvSpPr/>
            <p:nvPr/>
          </p:nvSpPr>
          <p:spPr>
            <a:xfrm>
              <a:off x="466089" y="3382010"/>
              <a:ext cx="3724910" cy="2419985"/>
            </a:xfrm>
            <a:custGeom>
              <a:avLst/>
              <a:gdLst/>
              <a:ahLst/>
              <a:cxnLst/>
              <a:rect l="l" t="t" r="r" b="b"/>
              <a:pathLst>
                <a:path w="3724910" h="2419985">
                  <a:moveTo>
                    <a:pt x="3724910" y="2419984"/>
                  </a:moveTo>
                  <a:lnTo>
                    <a:pt x="0" y="2419984"/>
                  </a:lnTo>
                  <a:lnTo>
                    <a:pt x="0" y="0"/>
                  </a:lnTo>
                  <a:lnTo>
                    <a:pt x="3724910" y="0"/>
                  </a:lnTo>
                  <a:lnTo>
                    <a:pt x="3724910" y="6349"/>
                  </a:lnTo>
                  <a:lnTo>
                    <a:pt x="12700" y="6349"/>
                  </a:lnTo>
                  <a:lnTo>
                    <a:pt x="6350" y="12699"/>
                  </a:lnTo>
                  <a:lnTo>
                    <a:pt x="12700" y="12699"/>
                  </a:lnTo>
                  <a:lnTo>
                    <a:pt x="12700" y="2407284"/>
                  </a:lnTo>
                  <a:lnTo>
                    <a:pt x="6350" y="2407284"/>
                  </a:lnTo>
                  <a:lnTo>
                    <a:pt x="12700" y="2413634"/>
                  </a:lnTo>
                  <a:lnTo>
                    <a:pt x="3724910" y="2413634"/>
                  </a:lnTo>
                  <a:lnTo>
                    <a:pt x="3724910" y="2419984"/>
                  </a:lnTo>
                  <a:close/>
                </a:path>
                <a:path w="3724910" h="2419985">
                  <a:moveTo>
                    <a:pt x="12700" y="12699"/>
                  </a:moveTo>
                  <a:lnTo>
                    <a:pt x="6350" y="12699"/>
                  </a:lnTo>
                  <a:lnTo>
                    <a:pt x="12700" y="6349"/>
                  </a:lnTo>
                  <a:lnTo>
                    <a:pt x="12700" y="12699"/>
                  </a:lnTo>
                  <a:close/>
                </a:path>
                <a:path w="3724910" h="2419985">
                  <a:moveTo>
                    <a:pt x="3712210" y="12699"/>
                  </a:moveTo>
                  <a:lnTo>
                    <a:pt x="12700" y="12699"/>
                  </a:lnTo>
                  <a:lnTo>
                    <a:pt x="12700" y="6349"/>
                  </a:lnTo>
                  <a:lnTo>
                    <a:pt x="3712210" y="6349"/>
                  </a:lnTo>
                  <a:lnTo>
                    <a:pt x="3712210" y="12699"/>
                  </a:lnTo>
                  <a:close/>
                </a:path>
                <a:path w="3724910" h="2419985">
                  <a:moveTo>
                    <a:pt x="3712210" y="2413634"/>
                  </a:moveTo>
                  <a:lnTo>
                    <a:pt x="3712210" y="6349"/>
                  </a:lnTo>
                  <a:lnTo>
                    <a:pt x="3718560" y="12699"/>
                  </a:lnTo>
                  <a:lnTo>
                    <a:pt x="3724910" y="12699"/>
                  </a:lnTo>
                  <a:lnTo>
                    <a:pt x="3724910" y="2407284"/>
                  </a:lnTo>
                  <a:lnTo>
                    <a:pt x="3718560" y="2407284"/>
                  </a:lnTo>
                  <a:lnTo>
                    <a:pt x="3712210" y="2413634"/>
                  </a:lnTo>
                  <a:close/>
                </a:path>
                <a:path w="3724910" h="2419985">
                  <a:moveTo>
                    <a:pt x="3724910" y="12699"/>
                  </a:moveTo>
                  <a:lnTo>
                    <a:pt x="3718560" y="12699"/>
                  </a:lnTo>
                  <a:lnTo>
                    <a:pt x="3712210" y="6349"/>
                  </a:lnTo>
                  <a:lnTo>
                    <a:pt x="3724910" y="6349"/>
                  </a:lnTo>
                  <a:lnTo>
                    <a:pt x="3724910" y="12699"/>
                  </a:lnTo>
                  <a:close/>
                </a:path>
                <a:path w="3724910" h="2419985">
                  <a:moveTo>
                    <a:pt x="12700" y="2413634"/>
                  </a:moveTo>
                  <a:lnTo>
                    <a:pt x="6350" y="2407284"/>
                  </a:lnTo>
                  <a:lnTo>
                    <a:pt x="12700" y="2407284"/>
                  </a:lnTo>
                  <a:lnTo>
                    <a:pt x="12700" y="2413634"/>
                  </a:lnTo>
                  <a:close/>
                </a:path>
                <a:path w="3724910" h="2419985">
                  <a:moveTo>
                    <a:pt x="3712210" y="2413634"/>
                  </a:moveTo>
                  <a:lnTo>
                    <a:pt x="12700" y="2413634"/>
                  </a:lnTo>
                  <a:lnTo>
                    <a:pt x="12700" y="2407284"/>
                  </a:lnTo>
                  <a:lnTo>
                    <a:pt x="3712210" y="2407284"/>
                  </a:lnTo>
                  <a:lnTo>
                    <a:pt x="3712210" y="2413634"/>
                  </a:lnTo>
                  <a:close/>
                </a:path>
                <a:path w="3724910" h="2419985">
                  <a:moveTo>
                    <a:pt x="3724910" y="2413634"/>
                  </a:moveTo>
                  <a:lnTo>
                    <a:pt x="3712210" y="2413634"/>
                  </a:lnTo>
                  <a:lnTo>
                    <a:pt x="3718560" y="2407284"/>
                  </a:lnTo>
                  <a:lnTo>
                    <a:pt x="3724910" y="2407284"/>
                  </a:lnTo>
                  <a:lnTo>
                    <a:pt x="3724910" y="2413634"/>
                  </a:lnTo>
                  <a:close/>
                </a:path>
              </a:pathLst>
            </a:custGeom>
            <a:solidFill>
              <a:srgbClr val="FFC000"/>
            </a:solidFill>
          </p:spPr>
          <p:txBody>
            <a:bodyPr wrap="square" lIns="0" tIns="0" rIns="0" bIns="0" rtlCol="0"/>
            <a:lstStyle/>
            <a:p>
              <a:endParaRPr/>
            </a:p>
          </p:txBody>
        </p:sp>
        <p:sp>
          <p:nvSpPr>
            <p:cNvPr id="10" name="object 10"/>
            <p:cNvSpPr/>
            <p:nvPr/>
          </p:nvSpPr>
          <p:spPr>
            <a:xfrm>
              <a:off x="570229" y="3440430"/>
              <a:ext cx="991869" cy="216535"/>
            </a:xfrm>
            <a:custGeom>
              <a:avLst/>
              <a:gdLst/>
              <a:ahLst/>
              <a:cxnLst/>
              <a:rect l="l" t="t" r="r" b="b"/>
              <a:pathLst>
                <a:path w="991869" h="216535">
                  <a:moveTo>
                    <a:pt x="991869" y="216535"/>
                  </a:moveTo>
                  <a:lnTo>
                    <a:pt x="0" y="216535"/>
                  </a:lnTo>
                  <a:lnTo>
                    <a:pt x="0" y="0"/>
                  </a:lnTo>
                  <a:lnTo>
                    <a:pt x="991869" y="0"/>
                  </a:lnTo>
                  <a:lnTo>
                    <a:pt x="991869" y="216535"/>
                  </a:lnTo>
                  <a:close/>
                </a:path>
              </a:pathLst>
            </a:custGeom>
            <a:solidFill>
              <a:srgbClr val="C0C0C0"/>
            </a:solidFill>
          </p:spPr>
          <p:txBody>
            <a:bodyPr wrap="square" lIns="0" tIns="0" rIns="0" bIns="0" rtlCol="0"/>
            <a:lstStyle/>
            <a:p>
              <a:endParaRPr/>
            </a:p>
          </p:txBody>
        </p:sp>
        <p:sp>
          <p:nvSpPr>
            <p:cNvPr id="11" name="object 11"/>
            <p:cNvSpPr/>
            <p:nvPr/>
          </p:nvSpPr>
          <p:spPr>
            <a:xfrm>
              <a:off x="569595" y="3636010"/>
              <a:ext cx="1040765" cy="0"/>
            </a:xfrm>
            <a:custGeom>
              <a:avLst/>
              <a:gdLst/>
              <a:ahLst/>
              <a:cxnLst/>
              <a:rect l="l" t="t" r="r" b="b"/>
              <a:pathLst>
                <a:path w="1040765">
                  <a:moveTo>
                    <a:pt x="0" y="0"/>
                  </a:moveTo>
                  <a:lnTo>
                    <a:pt x="1040764" y="0"/>
                  </a:lnTo>
                </a:path>
              </a:pathLst>
            </a:custGeom>
            <a:ln w="10668">
              <a:solidFill>
                <a:srgbClr val="006FC0"/>
              </a:solidFill>
            </a:ln>
          </p:spPr>
          <p:txBody>
            <a:bodyPr wrap="square" lIns="0" tIns="0" rIns="0" bIns="0" rtlCol="0"/>
            <a:lstStyle/>
            <a:p>
              <a:endParaRPr/>
            </a:p>
          </p:txBody>
        </p:sp>
      </p:grpSp>
      <p:sp>
        <p:nvSpPr>
          <p:cNvPr id="12" name="object 12"/>
          <p:cNvSpPr txBox="1"/>
          <p:nvPr/>
        </p:nvSpPr>
        <p:spPr>
          <a:xfrm>
            <a:off x="466089" y="1818289"/>
            <a:ext cx="6608412" cy="3829895"/>
          </a:xfrm>
          <a:prstGeom prst="rect">
            <a:avLst/>
          </a:prstGeom>
        </p:spPr>
        <p:txBody>
          <a:bodyPr vert="horz" wrap="square" lIns="0" tIns="13335" rIns="0" bIns="0" rtlCol="0">
            <a:spAutoFit/>
          </a:bodyPr>
          <a:lstStyle/>
          <a:p>
            <a:pPr marL="12700">
              <a:spcBef>
                <a:spcPts val="105"/>
              </a:spcBef>
            </a:pPr>
            <a:r>
              <a:rPr lang="en-IN" sz="1400" b="1" spc="-5" dirty="0">
                <a:solidFill>
                  <a:srgbClr val="006FC0"/>
                </a:solidFill>
                <a:latin typeface="Calibri"/>
                <a:cs typeface="Calibri"/>
              </a:rPr>
              <a:t>  </a:t>
            </a:r>
            <a:r>
              <a:rPr sz="1400" b="1" spc="-5" dirty="0">
                <a:solidFill>
                  <a:srgbClr val="006FC0"/>
                </a:solidFill>
                <a:latin typeface="Calibri"/>
                <a:cs typeface="Calibri"/>
              </a:rPr>
              <a:t>ABSTRACT:</a:t>
            </a:r>
            <a:r>
              <a:rPr lang="en-US" sz="1400" b="1" spc="-5" dirty="0">
                <a:solidFill>
                  <a:srgbClr val="006FC0"/>
                </a:solidFill>
                <a:latin typeface="Calibri"/>
                <a:cs typeface="Calibri"/>
              </a:rPr>
              <a:t>  The classic pong game was a sensation which was first developed by Atari because it successfully </a:t>
            </a:r>
          </a:p>
          <a:p>
            <a:pPr marL="12700">
              <a:spcBef>
                <a:spcPts val="105"/>
              </a:spcBef>
            </a:pPr>
            <a:r>
              <a:rPr lang="en-US" sz="1400" b="1" spc="-5" dirty="0">
                <a:solidFill>
                  <a:srgbClr val="006FC0"/>
                </a:solidFill>
                <a:latin typeface="Calibri"/>
                <a:cs typeface="Calibri"/>
              </a:rPr>
              <a:t>combined digital electronics and TV display to create a new medium for gameplay. But the digital electronics occupied a lot of space and also was very costly and later when they released the Home Pong Consoles we were able to play it in our hands itself but, it used microprocessor for doing the project</a:t>
            </a:r>
            <a:endParaRPr lang="en-US" sz="1400" b="1" dirty="0">
              <a:solidFill>
                <a:schemeClr val="accent1"/>
              </a:solidFill>
              <a:latin typeface="Times New Roman" panose="02020603050405020304" pitchFamily="18" charset="0"/>
              <a:cs typeface="Times New Roman" panose="02020603050405020304" pitchFamily="18" charset="0"/>
            </a:endParaRPr>
          </a:p>
          <a:p>
            <a:pPr marL="12700">
              <a:spcBef>
                <a:spcPts val="105"/>
              </a:spcBef>
            </a:pPr>
            <a:endParaRPr lang="en-US" sz="1400" b="1" spc="-5" dirty="0">
              <a:solidFill>
                <a:srgbClr val="006FC0"/>
              </a:solidFill>
              <a:latin typeface="Calibri"/>
              <a:cs typeface="Calibri"/>
            </a:endParaRPr>
          </a:p>
          <a:p>
            <a:pPr marL="12700">
              <a:spcBef>
                <a:spcPts val="105"/>
              </a:spcBef>
            </a:pPr>
            <a:r>
              <a:rPr lang="en-US" sz="1400" b="1" dirty="0">
                <a:solidFill>
                  <a:schemeClr val="accent1"/>
                </a:solidFill>
                <a:latin typeface="Calibri" panose="020F0502020204030204" pitchFamily="34" charset="0"/>
                <a:cs typeface="Calibri" panose="020F0502020204030204" pitchFamily="34" charset="0"/>
              </a:rPr>
              <a:t>  DESCRIPTION: </a:t>
            </a:r>
          </a:p>
          <a:p>
            <a:pPr marL="12700">
              <a:spcBef>
                <a:spcPts val="105"/>
              </a:spcBef>
            </a:pPr>
            <a:r>
              <a:rPr lang="en-US" sz="1400" b="1" dirty="0">
                <a:solidFill>
                  <a:schemeClr val="accent1"/>
                </a:solidFill>
                <a:latin typeface="Times New Roman" panose="02020603050405020304" pitchFamily="18" charset="0"/>
                <a:cs typeface="Times New Roman" panose="02020603050405020304" pitchFamily="18" charset="0"/>
              </a:rPr>
              <a:t>The main components used in our circuit is the</a:t>
            </a:r>
          </a:p>
          <a:p>
            <a:pPr marL="12700">
              <a:spcBef>
                <a:spcPts val="105"/>
              </a:spcBef>
            </a:pPr>
            <a:r>
              <a:rPr lang="en-US" sz="1400" b="1" dirty="0">
                <a:solidFill>
                  <a:schemeClr val="accent1"/>
                </a:solidFill>
                <a:latin typeface="Times New Roman" panose="02020603050405020304" pitchFamily="18" charset="0"/>
                <a:cs typeface="Times New Roman" panose="02020603050405020304" pitchFamily="18" charset="0"/>
              </a:rPr>
              <a:t> Arduino UNO microcontroller and 0.96’ OLED </a:t>
            </a:r>
          </a:p>
          <a:p>
            <a:pPr marL="12700">
              <a:spcBef>
                <a:spcPts val="105"/>
              </a:spcBef>
            </a:pPr>
            <a:r>
              <a:rPr lang="en-US" sz="1400" b="1" dirty="0">
                <a:solidFill>
                  <a:schemeClr val="accent1"/>
                </a:solidFill>
                <a:latin typeface="Times New Roman" panose="02020603050405020304" pitchFamily="18" charset="0"/>
                <a:cs typeface="Times New Roman" panose="02020603050405020304" pitchFamily="18" charset="0"/>
              </a:rPr>
              <a:t>Display and the other components used in this </a:t>
            </a:r>
          </a:p>
          <a:p>
            <a:pPr marL="12700">
              <a:spcBef>
                <a:spcPts val="105"/>
              </a:spcBef>
            </a:pPr>
            <a:r>
              <a:rPr lang="en-US" sz="1400" b="1" dirty="0">
                <a:solidFill>
                  <a:schemeClr val="accent1"/>
                </a:solidFill>
                <a:latin typeface="Times New Roman" panose="02020603050405020304" pitchFamily="18" charset="0"/>
                <a:cs typeface="Times New Roman" panose="02020603050405020304" pitchFamily="18" charset="0"/>
              </a:rPr>
              <a:t>circuit are the Bread Board which is used to </a:t>
            </a:r>
          </a:p>
          <a:p>
            <a:pPr marL="12700">
              <a:spcBef>
                <a:spcPts val="105"/>
              </a:spcBef>
            </a:pPr>
            <a:r>
              <a:rPr lang="en-US" sz="1400" b="1" dirty="0">
                <a:solidFill>
                  <a:schemeClr val="accent1"/>
                </a:solidFill>
                <a:latin typeface="Times New Roman" panose="02020603050405020304" pitchFamily="18" charset="0"/>
                <a:cs typeface="Times New Roman" panose="02020603050405020304" pitchFamily="18" charset="0"/>
              </a:rPr>
              <a:t>build  then electronic circuit, jumper wires </a:t>
            </a:r>
          </a:p>
          <a:p>
            <a:pPr marL="12700">
              <a:spcBef>
                <a:spcPts val="105"/>
              </a:spcBef>
            </a:pPr>
            <a:r>
              <a:rPr lang="en-US" sz="1400" b="1" dirty="0">
                <a:solidFill>
                  <a:schemeClr val="accent1"/>
                </a:solidFill>
                <a:latin typeface="Times New Roman" panose="02020603050405020304" pitchFamily="18" charset="0"/>
                <a:cs typeface="Times New Roman" panose="02020603050405020304" pitchFamily="18" charset="0"/>
              </a:rPr>
              <a:t>(male – male) are used for connecting the </a:t>
            </a:r>
          </a:p>
          <a:p>
            <a:pPr marL="12700">
              <a:spcBef>
                <a:spcPts val="105"/>
              </a:spcBef>
            </a:pPr>
            <a:r>
              <a:rPr lang="en-US" sz="1400" b="1" dirty="0">
                <a:solidFill>
                  <a:schemeClr val="accent1"/>
                </a:solidFill>
                <a:latin typeface="Times New Roman" panose="02020603050405020304" pitchFamily="18" charset="0"/>
                <a:cs typeface="Times New Roman" panose="02020603050405020304" pitchFamily="18" charset="0"/>
              </a:rPr>
              <a:t>components in this electronic circuit and two </a:t>
            </a:r>
          </a:p>
          <a:p>
            <a:pPr marL="12700">
              <a:spcBef>
                <a:spcPts val="105"/>
              </a:spcBef>
            </a:pPr>
            <a:r>
              <a:rPr lang="en-US" sz="1400" b="1" dirty="0">
                <a:solidFill>
                  <a:schemeClr val="accent1"/>
                </a:solidFill>
                <a:latin typeface="Times New Roman" panose="02020603050405020304" pitchFamily="18" charset="0"/>
                <a:cs typeface="Times New Roman" panose="02020603050405020304" pitchFamily="18" charset="0"/>
              </a:rPr>
              <a:t>push buttons which helps in the vertical </a:t>
            </a:r>
          </a:p>
          <a:p>
            <a:pPr marL="12700">
              <a:spcBef>
                <a:spcPts val="105"/>
              </a:spcBef>
            </a:pPr>
            <a:r>
              <a:rPr lang="en-US" sz="1400" b="1" dirty="0">
                <a:solidFill>
                  <a:schemeClr val="accent1"/>
                </a:solidFill>
                <a:latin typeface="Times New Roman" panose="02020603050405020304" pitchFamily="18" charset="0"/>
                <a:cs typeface="Times New Roman" panose="02020603050405020304" pitchFamily="18" charset="0"/>
              </a:rPr>
              <a:t>movement of the paddle to hit the ball.</a:t>
            </a:r>
          </a:p>
        </p:txBody>
      </p:sp>
      <p:grpSp>
        <p:nvGrpSpPr>
          <p:cNvPr id="13" name="object 13"/>
          <p:cNvGrpSpPr/>
          <p:nvPr/>
        </p:nvGrpSpPr>
        <p:grpSpPr>
          <a:xfrm>
            <a:off x="496600" y="5911697"/>
            <a:ext cx="3525520" cy="2994025"/>
            <a:chOff x="481330" y="5934075"/>
            <a:chExt cx="2823210" cy="2994025"/>
          </a:xfrm>
        </p:grpSpPr>
        <p:sp>
          <p:nvSpPr>
            <p:cNvPr id="14" name="object 14"/>
            <p:cNvSpPr/>
            <p:nvPr/>
          </p:nvSpPr>
          <p:spPr>
            <a:xfrm>
              <a:off x="481330" y="5934075"/>
              <a:ext cx="2823210" cy="2994025"/>
            </a:xfrm>
            <a:custGeom>
              <a:avLst/>
              <a:gdLst/>
              <a:ahLst/>
              <a:cxnLst/>
              <a:rect l="l" t="t" r="r" b="b"/>
              <a:pathLst>
                <a:path w="2823210" h="2994025">
                  <a:moveTo>
                    <a:pt x="2823210" y="2994025"/>
                  </a:moveTo>
                  <a:lnTo>
                    <a:pt x="0" y="2994025"/>
                  </a:lnTo>
                  <a:lnTo>
                    <a:pt x="0" y="0"/>
                  </a:lnTo>
                  <a:lnTo>
                    <a:pt x="2823210" y="0"/>
                  </a:lnTo>
                  <a:lnTo>
                    <a:pt x="2823210" y="6350"/>
                  </a:lnTo>
                  <a:lnTo>
                    <a:pt x="12700" y="6350"/>
                  </a:lnTo>
                  <a:lnTo>
                    <a:pt x="6350" y="12700"/>
                  </a:lnTo>
                  <a:lnTo>
                    <a:pt x="12700" y="12700"/>
                  </a:lnTo>
                  <a:lnTo>
                    <a:pt x="12700" y="2981325"/>
                  </a:lnTo>
                  <a:lnTo>
                    <a:pt x="6350" y="2981325"/>
                  </a:lnTo>
                  <a:lnTo>
                    <a:pt x="12700" y="2987675"/>
                  </a:lnTo>
                  <a:lnTo>
                    <a:pt x="2823210" y="2987675"/>
                  </a:lnTo>
                  <a:lnTo>
                    <a:pt x="2823210" y="2994025"/>
                  </a:lnTo>
                  <a:close/>
                </a:path>
                <a:path w="2823210" h="2994025">
                  <a:moveTo>
                    <a:pt x="12700" y="12700"/>
                  </a:moveTo>
                  <a:lnTo>
                    <a:pt x="6350" y="12700"/>
                  </a:lnTo>
                  <a:lnTo>
                    <a:pt x="12700" y="6350"/>
                  </a:lnTo>
                  <a:lnTo>
                    <a:pt x="12700" y="12700"/>
                  </a:lnTo>
                  <a:close/>
                </a:path>
                <a:path w="2823210" h="2994025">
                  <a:moveTo>
                    <a:pt x="2810510" y="12700"/>
                  </a:moveTo>
                  <a:lnTo>
                    <a:pt x="12700" y="12700"/>
                  </a:lnTo>
                  <a:lnTo>
                    <a:pt x="12700" y="6350"/>
                  </a:lnTo>
                  <a:lnTo>
                    <a:pt x="2810510" y="6350"/>
                  </a:lnTo>
                  <a:lnTo>
                    <a:pt x="2810510" y="12700"/>
                  </a:lnTo>
                  <a:close/>
                </a:path>
                <a:path w="2823210" h="2994025">
                  <a:moveTo>
                    <a:pt x="2810510" y="2987675"/>
                  </a:moveTo>
                  <a:lnTo>
                    <a:pt x="2810510" y="6350"/>
                  </a:lnTo>
                  <a:lnTo>
                    <a:pt x="2816860" y="12700"/>
                  </a:lnTo>
                  <a:lnTo>
                    <a:pt x="2823210" y="12700"/>
                  </a:lnTo>
                  <a:lnTo>
                    <a:pt x="2823210" y="2981325"/>
                  </a:lnTo>
                  <a:lnTo>
                    <a:pt x="2816860" y="2981325"/>
                  </a:lnTo>
                  <a:lnTo>
                    <a:pt x="2810510" y="2987675"/>
                  </a:lnTo>
                  <a:close/>
                </a:path>
                <a:path w="2823210" h="2994025">
                  <a:moveTo>
                    <a:pt x="2823210" y="12700"/>
                  </a:moveTo>
                  <a:lnTo>
                    <a:pt x="2816860" y="12700"/>
                  </a:lnTo>
                  <a:lnTo>
                    <a:pt x="2810510" y="6350"/>
                  </a:lnTo>
                  <a:lnTo>
                    <a:pt x="2823210" y="6350"/>
                  </a:lnTo>
                  <a:lnTo>
                    <a:pt x="2823210" y="12700"/>
                  </a:lnTo>
                  <a:close/>
                </a:path>
                <a:path w="2823210" h="2994025">
                  <a:moveTo>
                    <a:pt x="12700" y="2987675"/>
                  </a:moveTo>
                  <a:lnTo>
                    <a:pt x="6350" y="2981325"/>
                  </a:lnTo>
                  <a:lnTo>
                    <a:pt x="12700" y="2981325"/>
                  </a:lnTo>
                  <a:lnTo>
                    <a:pt x="12700" y="2987675"/>
                  </a:lnTo>
                  <a:close/>
                </a:path>
                <a:path w="2823210" h="2994025">
                  <a:moveTo>
                    <a:pt x="2810510" y="2987675"/>
                  </a:moveTo>
                  <a:lnTo>
                    <a:pt x="12700" y="2987675"/>
                  </a:lnTo>
                  <a:lnTo>
                    <a:pt x="12700" y="2981325"/>
                  </a:lnTo>
                  <a:lnTo>
                    <a:pt x="2810510" y="2981325"/>
                  </a:lnTo>
                  <a:lnTo>
                    <a:pt x="2810510" y="2987675"/>
                  </a:lnTo>
                  <a:close/>
                </a:path>
                <a:path w="2823210" h="2994025">
                  <a:moveTo>
                    <a:pt x="2823210" y="2987675"/>
                  </a:moveTo>
                  <a:lnTo>
                    <a:pt x="2810510" y="2987675"/>
                  </a:lnTo>
                  <a:lnTo>
                    <a:pt x="2816860" y="2981325"/>
                  </a:lnTo>
                  <a:lnTo>
                    <a:pt x="2823210" y="2981325"/>
                  </a:lnTo>
                  <a:lnTo>
                    <a:pt x="2823210" y="2987675"/>
                  </a:lnTo>
                  <a:close/>
                </a:path>
              </a:pathLst>
            </a:custGeom>
            <a:solidFill>
              <a:srgbClr val="5B9BD4"/>
            </a:solidFill>
          </p:spPr>
          <p:txBody>
            <a:bodyPr wrap="square" lIns="0" tIns="0" rIns="0" bIns="0" rtlCol="0"/>
            <a:lstStyle/>
            <a:p>
              <a:endParaRPr dirty="0"/>
            </a:p>
          </p:txBody>
        </p:sp>
        <p:sp>
          <p:nvSpPr>
            <p:cNvPr id="15" name="object 15"/>
            <p:cNvSpPr/>
            <p:nvPr/>
          </p:nvSpPr>
          <p:spPr>
            <a:xfrm>
              <a:off x="585470" y="6226175"/>
              <a:ext cx="1120775" cy="217170"/>
            </a:xfrm>
            <a:custGeom>
              <a:avLst/>
              <a:gdLst/>
              <a:ahLst/>
              <a:cxnLst/>
              <a:rect l="l" t="t" r="r" b="b"/>
              <a:pathLst>
                <a:path w="1120775" h="217170">
                  <a:moveTo>
                    <a:pt x="1120775" y="217170"/>
                  </a:moveTo>
                  <a:lnTo>
                    <a:pt x="0" y="217170"/>
                  </a:lnTo>
                  <a:lnTo>
                    <a:pt x="0" y="0"/>
                  </a:lnTo>
                  <a:lnTo>
                    <a:pt x="1120775" y="0"/>
                  </a:lnTo>
                  <a:lnTo>
                    <a:pt x="1120775" y="217170"/>
                  </a:lnTo>
                  <a:close/>
                </a:path>
              </a:pathLst>
            </a:custGeom>
            <a:solidFill>
              <a:srgbClr val="C0C0C0"/>
            </a:solidFill>
          </p:spPr>
          <p:txBody>
            <a:bodyPr wrap="square" lIns="0" tIns="0" rIns="0" bIns="0" rtlCol="0"/>
            <a:lstStyle/>
            <a:p>
              <a:endParaRPr/>
            </a:p>
          </p:txBody>
        </p:sp>
      </p:grpSp>
      <p:sp>
        <p:nvSpPr>
          <p:cNvPr id="16" name="object 16"/>
          <p:cNvSpPr txBox="1"/>
          <p:nvPr/>
        </p:nvSpPr>
        <p:spPr>
          <a:xfrm>
            <a:off x="732154" y="6205264"/>
            <a:ext cx="1196340" cy="228909"/>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4471C4"/>
                </a:solidFill>
                <a:latin typeface="Calibri"/>
                <a:cs typeface="Calibri"/>
              </a:rPr>
              <a:t>ARCHITECTURE</a:t>
            </a:r>
            <a:r>
              <a:rPr lang="en-IN" sz="1400" b="1" spc="-5" dirty="0">
                <a:solidFill>
                  <a:srgbClr val="4471C4"/>
                </a:solidFill>
                <a:latin typeface="Calibri"/>
                <a:cs typeface="Calibri"/>
              </a:rPr>
              <a:t>:</a:t>
            </a:r>
            <a:endParaRPr sz="1400" dirty="0">
              <a:latin typeface="Calibri"/>
              <a:cs typeface="Calibri"/>
            </a:endParaRPr>
          </a:p>
        </p:txBody>
      </p:sp>
      <p:sp>
        <p:nvSpPr>
          <p:cNvPr id="17" name="object 17"/>
          <p:cNvSpPr/>
          <p:nvPr/>
        </p:nvSpPr>
        <p:spPr>
          <a:xfrm>
            <a:off x="496569" y="9069705"/>
            <a:ext cx="2874645" cy="1180465"/>
          </a:xfrm>
          <a:custGeom>
            <a:avLst/>
            <a:gdLst/>
            <a:ahLst/>
            <a:cxnLst/>
            <a:rect l="l" t="t" r="r" b="b"/>
            <a:pathLst>
              <a:path w="2874645" h="1180465">
                <a:moveTo>
                  <a:pt x="2874645" y="1180465"/>
                </a:moveTo>
                <a:lnTo>
                  <a:pt x="0" y="1180465"/>
                </a:lnTo>
                <a:lnTo>
                  <a:pt x="0" y="0"/>
                </a:lnTo>
                <a:lnTo>
                  <a:pt x="2874645" y="0"/>
                </a:lnTo>
                <a:lnTo>
                  <a:pt x="2874645" y="6350"/>
                </a:lnTo>
                <a:lnTo>
                  <a:pt x="12700" y="6350"/>
                </a:lnTo>
                <a:lnTo>
                  <a:pt x="6350" y="12700"/>
                </a:lnTo>
                <a:lnTo>
                  <a:pt x="12700" y="12700"/>
                </a:lnTo>
                <a:lnTo>
                  <a:pt x="12700" y="1167765"/>
                </a:lnTo>
                <a:lnTo>
                  <a:pt x="6350" y="1167765"/>
                </a:lnTo>
                <a:lnTo>
                  <a:pt x="12700" y="1174115"/>
                </a:lnTo>
                <a:lnTo>
                  <a:pt x="2874645" y="1174115"/>
                </a:lnTo>
                <a:lnTo>
                  <a:pt x="2874645" y="1180465"/>
                </a:lnTo>
                <a:close/>
              </a:path>
              <a:path w="2874645" h="1180465">
                <a:moveTo>
                  <a:pt x="12700" y="12700"/>
                </a:moveTo>
                <a:lnTo>
                  <a:pt x="6350" y="12700"/>
                </a:lnTo>
                <a:lnTo>
                  <a:pt x="12700" y="6350"/>
                </a:lnTo>
                <a:lnTo>
                  <a:pt x="12700" y="12700"/>
                </a:lnTo>
                <a:close/>
              </a:path>
              <a:path w="2874645" h="1180465">
                <a:moveTo>
                  <a:pt x="2861945" y="12700"/>
                </a:moveTo>
                <a:lnTo>
                  <a:pt x="12700" y="12700"/>
                </a:lnTo>
                <a:lnTo>
                  <a:pt x="12700" y="6350"/>
                </a:lnTo>
                <a:lnTo>
                  <a:pt x="2861945" y="6350"/>
                </a:lnTo>
                <a:lnTo>
                  <a:pt x="2861945" y="12700"/>
                </a:lnTo>
                <a:close/>
              </a:path>
              <a:path w="2874645" h="1180465">
                <a:moveTo>
                  <a:pt x="2861945" y="1174115"/>
                </a:moveTo>
                <a:lnTo>
                  <a:pt x="2861945" y="6350"/>
                </a:lnTo>
                <a:lnTo>
                  <a:pt x="2868295" y="12700"/>
                </a:lnTo>
                <a:lnTo>
                  <a:pt x="2874645" y="12700"/>
                </a:lnTo>
                <a:lnTo>
                  <a:pt x="2874645" y="1167765"/>
                </a:lnTo>
                <a:lnTo>
                  <a:pt x="2868295" y="1167765"/>
                </a:lnTo>
                <a:lnTo>
                  <a:pt x="2861945" y="1174115"/>
                </a:lnTo>
                <a:close/>
              </a:path>
              <a:path w="2874645" h="1180465">
                <a:moveTo>
                  <a:pt x="2874645" y="12700"/>
                </a:moveTo>
                <a:lnTo>
                  <a:pt x="2868295" y="12700"/>
                </a:lnTo>
                <a:lnTo>
                  <a:pt x="2861945" y="6350"/>
                </a:lnTo>
                <a:lnTo>
                  <a:pt x="2874645" y="6350"/>
                </a:lnTo>
                <a:lnTo>
                  <a:pt x="2874645" y="12700"/>
                </a:lnTo>
                <a:close/>
              </a:path>
              <a:path w="2874645" h="1180465">
                <a:moveTo>
                  <a:pt x="12700" y="1174115"/>
                </a:moveTo>
                <a:lnTo>
                  <a:pt x="6350" y="1167765"/>
                </a:lnTo>
                <a:lnTo>
                  <a:pt x="12700" y="1167765"/>
                </a:lnTo>
                <a:lnTo>
                  <a:pt x="12700" y="1174115"/>
                </a:lnTo>
                <a:close/>
              </a:path>
              <a:path w="2874645" h="1180465">
                <a:moveTo>
                  <a:pt x="2861945" y="1174115"/>
                </a:moveTo>
                <a:lnTo>
                  <a:pt x="12700" y="1174115"/>
                </a:lnTo>
                <a:lnTo>
                  <a:pt x="12700" y="1167765"/>
                </a:lnTo>
                <a:lnTo>
                  <a:pt x="2861945" y="1167765"/>
                </a:lnTo>
                <a:lnTo>
                  <a:pt x="2861945" y="1174115"/>
                </a:lnTo>
                <a:close/>
              </a:path>
              <a:path w="2874645" h="1180465">
                <a:moveTo>
                  <a:pt x="2874645" y="1174115"/>
                </a:moveTo>
                <a:lnTo>
                  <a:pt x="2861945" y="1174115"/>
                </a:lnTo>
                <a:lnTo>
                  <a:pt x="2868295" y="1167765"/>
                </a:lnTo>
                <a:lnTo>
                  <a:pt x="2874645" y="1167765"/>
                </a:lnTo>
                <a:lnTo>
                  <a:pt x="2874645" y="1174115"/>
                </a:lnTo>
                <a:close/>
              </a:path>
            </a:pathLst>
          </a:custGeom>
          <a:solidFill>
            <a:srgbClr val="A4A4A4"/>
          </a:solidFill>
        </p:spPr>
        <p:txBody>
          <a:bodyPr wrap="square" lIns="0" tIns="0" rIns="0" bIns="0" rtlCol="0"/>
          <a:lstStyle/>
          <a:p>
            <a:endParaRPr/>
          </a:p>
        </p:txBody>
      </p:sp>
      <p:sp>
        <p:nvSpPr>
          <p:cNvPr id="22" name="object 22"/>
          <p:cNvSpPr txBox="1"/>
          <p:nvPr/>
        </p:nvSpPr>
        <p:spPr>
          <a:xfrm>
            <a:off x="540277" y="9008503"/>
            <a:ext cx="2982144" cy="660437"/>
          </a:xfrm>
          <a:prstGeom prst="rect">
            <a:avLst/>
          </a:prstGeom>
        </p:spPr>
        <p:txBody>
          <a:bodyPr vert="horz" wrap="square" lIns="0" tIns="113030" rIns="0" bIns="0" rtlCol="0">
            <a:spAutoFit/>
          </a:bodyPr>
          <a:lstStyle/>
          <a:p>
            <a:pPr marL="47625">
              <a:lnSpc>
                <a:spcPct val="100000"/>
              </a:lnSpc>
              <a:spcBef>
                <a:spcPts val="890"/>
              </a:spcBef>
            </a:pPr>
            <a:r>
              <a:rPr sz="1600" b="1" spc="-5" dirty="0" err="1">
                <a:latin typeface="Times New Roman" panose="02020603050405020304" pitchFamily="18" charset="0"/>
                <a:cs typeface="Times New Roman" panose="02020603050405020304" pitchFamily="18" charset="0"/>
              </a:rPr>
              <a:t>Facul</a:t>
            </a:r>
            <a:r>
              <a:rPr lang="en-IN" sz="1600" b="1" spc="-5" dirty="0">
                <a:latin typeface="Times New Roman" panose="02020603050405020304" pitchFamily="18" charset="0"/>
                <a:cs typeface="Times New Roman" panose="02020603050405020304" pitchFamily="18" charset="0"/>
              </a:rPr>
              <a:t>ty:</a:t>
            </a:r>
          </a:p>
          <a:p>
            <a:pPr marL="47625">
              <a:lnSpc>
                <a:spcPct val="100000"/>
              </a:lnSpc>
              <a:spcBef>
                <a:spcPts val="890"/>
              </a:spcBef>
            </a:pPr>
            <a:endParaRPr sz="1200" dirty="0">
              <a:latin typeface="Calibri"/>
              <a:cs typeface="Calibri"/>
            </a:endParaRPr>
          </a:p>
        </p:txBody>
      </p:sp>
      <p:sp>
        <p:nvSpPr>
          <p:cNvPr id="23" name="object 23"/>
          <p:cNvSpPr/>
          <p:nvPr/>
        </p:nvSpPr>
        <p:spPr>
          <a:xfrm>
            <a:off x="3434715" y="9058105"/>
            <a:ext cx="3659504" cy="1160780"/>
          </a:xfrm>
          <a:custGeom>
            <a:avLst/>
            <a:gdLst/>
            <a:ahLst/>
            <a:cxnLst/>
            <a:rect l="l" t="t" r="r" b="b"/>
            <a:pathLst>
              <a:path w="3659504" h="1160779">
                <a:moveTo>
                  <a:pt x="3659505" y="1160779"/>
                </a:moveTo>
                <a:lnTo>
                  <a:pt x="0" y="1160779"/>
                </a:lnTo>
                <a:lnTo>
                  <a:pt x="0" y="0"/>
                </a:lnTo>
                <a:lnTo>
                  <a:pt x="3659505" y="0"/>
                </a:lnTo>
                <a:lnTo>
                  <a:pt x="3659505" y="6350"/>
                </a:lnTo>
                <a:lnTo>
                  <a:pt x="12700" y="6350"/>
                </a:lnTo>
                <a:lnTo>
                  <a:pt x="6350" y="12700"/>
                </a:lnTo>
                <a:lnTo>
                  <a:pt x="12700" y="12700"/>
                </a:lnTo>
                <a:lnTo>
                  <a:pt x="12700" y="1148079"/>
                </a:lnTo>
                <a:lnTo>
                  <a:pt x="6350" y="1148079"/>
                </a:lnTo>
                <a:lnTo>
                  <a:pt x="12700" y="1154429"/>
                </a:lnTo>
                <a:lnTo>
                  <a:pt x="3659505" y="1154429"/>
                </a:lnTo>
                <a:lnTo>
                  <a:pt x="3659505" y="1160779"/>
                </a:lnTo>
                <a:close/>
              </a:path>
              <a:path w="3659504" h="1160779">
                <a:moveTo>
                  <a:pt x="12700" y="12700"/>
                </a:moveTo>
                <a:lnTo>
                  <a:pt x="6350" y="12700"/>
                </a:lnTo>
                <a:lnTo>
                  <a:pt x="12700" y="6350"/>
                </a:lnTo>
                <a:lnTo>
                  <a:pt x="12700" y="12700"/>
                </a:lnTo>
                <a:close/>
              </a:path>
              <a:path w="3659504" h="1160779">
                <a:moveTo>
                  <a:pt x="3646805" y="12700"/>
                </a:moveTo>
                <a:lnTo>
                  <a:pt x="12700" y="12700"/>
                </a:lnTo>
                <a:lnTo>
                  <a:pt x="12700" y="6350"/>
                </a:lnTo>
                <a:lnTo>
                  <a:pt x="3646805" y="6350"/>
                </a:lnTo>
                <a:lnTo>
                  <a:pt x="3646805" y="12700"/>
                </a:lnTo>
                <a:close/>
              </a:path>
              <a:path w="3659504" h="1160779">
                <a:moveTo>
                  <a:pt x="3646805" y="1154429"/>
                </a:moveTo>
                <a:lnTo>
                  <a:pt x="3646805" y="6350"/>
                </a:lnTo>
                <a:lnTo>
                  <a:pt x="3653155" y="12700"/>
                </a:lnTo>
                <a:lnTo>
                  <a:pt x="3659505" y="12700"/>
                </a:lnTo>
                <a:lnTo>
                  <a:pt x="3659505" y="1148079"/>
                </a:lnTo>
                <a:lnTo>
                  <a:pt x="3653155" y="1148079"/>
                </a:lnTo>
                <a:lnTo>
                  <a:pt x="3646805" y="1154429"/>
                </a:lnTo>
                <a:close/>
              </a:path>
              <a:path w="3659504" h="1160779">
                <a:moveTo>
                  <a:pt x="3659505" y="12700"/>
                </a:moveTo>
                <a:lnTo>
                  <a:pt x="3653155" y="12700"/>
                </a:lnTo>
                <a:lnTo>
                  <a:pt x="3646805" y="6350"/>
                </a:lnTo>
                <a:lnTo>
                  <a:pt x="3659505" y="6350"/>
                </a:lnTo>
                <a:lnTo>
                  <a:pt x="3659505" y="12700"/>
                </a:lnTo>
                <a:close/>
              </a:path>
              <a:path w="3659504" h="1160779">
                <a:moveTo>
                  <a:pt x="12700" y="1154429"/>
                </a:moveTo>
                <a:lnTo>
                  <a:pt x="6350" y="1148079"/>
                </a:lnTo>
                <a:lnTo>
                  <a:pt x="12700" y="1148079"/>
                </a:lnTo>
                <a:lnTo>
                  <a:pt x="12700" y="1154429"/>
                </a:lnTo>
                <a:close/>
              </a:path>
              <a:path w="3659504" h="1160779">
                <a:moveTo>
                  <a:pt x="3646805" y="1154429"/>
                </a:moveTo>
                <a:lnTo>
                  <a:pt x="12700" y="1154429"/>
                </a:lnTo>
                <a:lnTo>
                  <a:pt x="12700" y="1148079"/>
                </a:lnTo>
                <a:lnTo>
                  <a:pt x="3646805" y="1148079"/>
                </a:lnTo>
                <a:lnTo>
                  <a:pt x="3646805" y="1154429"/>
                </a:lnTo>
                <a:close/>
              </a:path>
              <a:path w="3659504" h="1160779">
                <a:moveTo>
                  <a:pt x="3659505" y="1154429"/>
                </a:moveTo>
                <a:lnTo>
                  <a:pt x="3646805" y="1154429"/>
                </a:lnTo>
                <a:lnTo>
                  <a:pt x="3653155" y="1148079"/>
                </a:lnTo>
                <a:lnTo>
                  <a:pt x="3659505" y="1148079"/>
                </a:lnTo>
                <a:lnTo>
                  <a:pt x="3659505" y="1154429"/>
                </a:lnTo>
                <a:close/>
              </a:path>
            </a:pathLst>
          </a:custGeom>
          <a:solidFill>
            <a:srgbClr val="6FAC46"/>
          </a:solidFill>
        </p:spPr>
        <p:txBody>
          <a:bodyPr wrap="square" lIns="0" tIns="0" rIns="0" bIns="0" rtlCol="0"/>
          <a:lstStyle/>
          <a:p>
            <a:endParaRPr/>
          </a:p>
        </p:txBody>
      </p:sp>
      <p:sp>
        <p:nvSpPr>
          <p:cNvPr id="24" name="object 24"/>
          <p:cNvSpPr txBox="1"/>
          <p:nvPr/>
        </p:nvSpPr>
        <p:spPr>
          <a:xfrm>
            <a:off x="3522421" y="9083179"/>
            <a:ext cx="1856029" cy="934229"/>
          </a:xfrm>
          <a:prstGeom prst="rect">
            <a:avLst/>
          </a:prstGeom>
        </p:spPr>
        <p:txBody>
          <a:bodyPr vert="horz" wrap="square" lIns="0" tIns="26034" rIns="0" bIns="0" rtlCol="0">
            <a:spAutoFit/>
          </a:bodyPr>
          <a:lstStyle/>
          <a:p>
            <a:pPr marL="47625">
              <a:lnSpc>
                <a:spcPct val="100000"/>
              </a:lnSpc>
              <a:spcBef>
                <a:spcPts val="204"/>
              </a:spcBef>
            </a:pPr>
            <a:r>
              <a:rPr lang="en-IN" sz="1200" b="1" spc="-5" dirty="0">
                <a:latin typeface="Times New Roman" panose="02020603050405020304" pitchFamily="18" charset="0"/>
                <a:cs typeface="Times New Roman" panose="02020603050405020304" pitchFamily="18" charset="0"/>
              </a:rPr>
              <a:t>TEAM 5</a:t>
            </a:r>
          </a:p>
          <a:p>
            <a:pPr marL="47625">
              <a:lnSpc>
                <a:spcPct val="100000"/>
              </a:lnSpc>
              <a:spcBef>
                <a:spcPts val="204"/>
              </a:spcBef>
            </a:pPr>
            <a:r>
              <a:rPr lang="en-IN" sz="1400" spc="-5" dirty="0">
                <a:latin typeface="Times New Roman" panose="02020603050405020304" pitchFamily="18" charset="0"/>
                <a:cs typeface="Times New Roman" panose="02020603050405020304" pitchFamily="18" charset="0"/>
              </a:rPr>
              <a:t>21H51A0506-J.Akansh</a:t>
            </a:r>
          </a:p>
          <a:p>
            <a:pPr marL="47625">
              <a:lnSpc>
                <a:spcPct val="100000"/>
              </a:lnSpc>
              <a:spcBef>
                <a:spcPts val="204"/>
              </a:spcBef>
            </a:pPr>
            <a:r>
              <a:rPr lang="en-IN" sz="1400" spc="-5" dirty="0">
                <a:latin typeface="Times New Roman" panose="02020603050405020304" pitchFamily="18" charset="0"/>
                <a:cs typeface="Times New Roman" panose="02020603050405020304" pitchFamily="18" charset="0"/>
              </a:rPr>
              <a:t>21H51A0512-Manas </a:t>
            </a:r>
          </a:p>
          <a:p>
            <a:pPr marL="47625">
              <a:lnSpc>
                <a:spcPct val="100000"/>
              </a:lnSpc>
              <a:spcBef>
                <a:spcPts val="204"/>
              </a:spcBef>
            </a:pPr>
            <a:r>
              <a:rPr lang="en-IN" sz="1400" spc="-5" dirty="0">
                <a:latin typeface="Times New Roman" panose="02020603050405020304" pitchFamily="18" charset="0"/>
                <a:cs typeface="Times New Roman" panose="02020603050405020304" pitchFamily="18" charset="0"/>
              </a:rPr>
              <a:t>21H51A0523-S.Sumith</a:t>
            </a:r>
            <a:endParaRPr sz="1400" dirty="0">
              <a:latin typeface="Times New Roman" panose="02020603050405020304" pitchFamily="18" charset="0"/>
              <a:cs typeface="Times New Roman" panose="02020603050405020304" pitchFamily="18" charset="0"/>
            </a:endParaRPr>
          </a:p>
        </p:txBody>
      </p:sp>
      <p:sp>
        <p:nvSpPr>
          <p:cNvPr id="25" name="object 25"/>
          <p:cNvSpPr txBox="1"/>
          <p:nvPr/>
        </p:nvSpPr>
        <p:spPr>
          <a:xfrm>
            <a:off x="5378450" y="9295599"/>
            <a:ext cx="1715769" cy="774571"/>
          </a:xfrm>
          <a:prstGeom prst="rect">
            <a:avLst/>
          </a:prstGeom>
        </p:spPr>
        <p:txBody>
          <a:bodyPr vert="horz" wrap="square" lIns="0" tIns="12700" rIns="0" bIns="0" rtlCol="0">
            <a:spAutoFit/>
          </a:bodyPr>
          <a:lstStyle/>
          <a:p>
            <a:pPr marL="12700">
              <a:lnSpc>
                <a:spcPct val="100000"/>
              </a:lnSpc>
              <a:spcBef>
                <a:spcPts val="100"/>
              </a:spcBef>
            </a:pPr>
            <a:r>
              <a:rPr lang="en-US" sz="1400" spc="-5" dirty="0">
                <a:latin typeface="Times New Roman"/>
                <a:cs typeface="Times New Roman"/>
              </a:rPr>
              <a:t>21H51A0505-G.Pavani</a:t>
            </a:r>
            <a:endParaRPr sz="1400" dirty="0">
              <a:latin typeface="Times New Roman"/>
              <a:cs typeface="Times New Roman"/>
            </a:endParaRPr>
          </a:p>
          <a:p>
            <a:pPr marL="17145">
              <a:lnSpc>
                <a:spcPct val="100000"/>
              </a:lnSpc>
              <a:spcBef>
                <a:spcPts val="850"/>
              </a:spcBef>
            </a:pPr>
            <a:r>
              <a:rPr lang="en-US" sz="1400" spc="-5" dirty="0">
                <a:latin typeface="Times New Roman"/>
                <a:cs typeface="Times New Roman"/>
              </a:rPr>
              <a:t>21H51A0525-T.Maheshwari</a:t>
            </a:r>
            <a:endParaRPr sz="1400" dirty="0">
              <a:latin typeface="Times New Roman"/>
              <a:cs typeface="Times New Roman"/>
            </a:endParaRPr>
          </a:p>
        </p:txBody>
      </p:sp>
      <p:sp>
        <p:nvSpPr>
          <p:cNvPr id="27" name="object 27"/>
          <p:cNvSpPr txBox="1"/>
          <p:nvPr/>
        </p:nvSpPr>
        <p:spPr>
          <a:xfrm>
            <a:off x="4426584" y="5973848"/>
            <a:ext cx="1028065" cy="205184"/>
          </a:xfrm>
          <a:prstGeom prst="rect">
            <a:avLst/>
          </a:prstGeom>
          <a:solidFill>
            <a:srgbClr val="C0C0C0"/>
          </a:solidFill>
        </p:spPr>
        <p:txBody>
          <a:bodyPr vert="horz" wrap="square" lIns="0" tIns="0" rIns="0" bIns="0" rtlCol="0">
            <a:spAutoFit/>
          </a:bodyPr>
          <a:lstStyle/>
          <a:p>
            <a:pPr>
              <a:lnSpc>
                <a:spcPts val="1614"/>
              </a:lnSpc>
            </a:pPr>
            <a:r>
              <a:rPr sz="1400" b="1" u="sng" dirty="0">
                <a:solidFill>
                  <a:srgbClr val="006FC0"/>
                </a:solidFill>
                <a:uFill>
                  <a:solidFill>
                    <a:srgbClr val="006FC0"/>
                  </a:solidFill>
                </a:uFill>
                <a:latin typeface="Calibri"/>
                <a:cs typeface="Calibri"/>
              </a:rPr>
              <a:t>C</a:t>
            </a:r>
            <a:r>
              <a:rPr sz="1400" b="1" u="sng" spc="-5" dirty="0">
                <a:solidFill>
                  <a:srgbClr val="006FC0"/>
                </a:solidFill>
                <a:uFill>
                  <a:solidFill>
                    <a:srgbClr val="006FC0"/>
                  </a:solidFill>
                </a:uFill>
                <a:latin typeface="Calibri"/>
                <a:cs typeface="Calibri"/>
              </a:rPr>
              <a:t>ON</a:t>
            </a:r>
            <a:r>
              <a:rPr sz="1400" b="1" u="sng" dirty="0">
                <a:solidFill>
                  <a:srgbClr val="006FC0"/>
                </a:solidFill>
                <a:uFill>
                  <a:solidFill>
                    <a:srgbClr val="006FC0"/>
                  </a:solidFill>
                </a:uFill>
                <a:latin typeface="Calibri"/>
                <a:cs typeface="Calibri"/>
              </a:rPr>
              <a:t>C</a:t>
            </a:r>
            <a:r>
              <a:rPr sz="1400" b="1" u="sng" spc="-10" dirty="0">
                <a:solidFill>
                  <a:srgbClr val="006FC0"/>
                </a:solidFill>
                <a:uFill>
                  <a:solidFill>
                    <a:srgbClr val="006FC0"/>
                  </a:solidFill>
                </a:uFill>
                <a:latin typeface="Calibri"/>
                <a:cs typeface="Calibri"/>
              </a:rPr>
              <a:t>LU</a:t>
            </a:r>
            <a:r>
              <a:rPr sz="1400" b="1" u="sng" spc="-5" dirty="0">
                <a:solidFill>
                  <a:srgbClr val="006FC0"/>
                </a:solidFill>
                <a:uFill>
                  <a:solidFill>
                    <a:srgbClr val="006FC0"/>
                  </a:solidFill>
                </a:uFill>
                <a:latin typeface="Calibri"/>
                <a:cs typeface="Calibri"/>
              </a:rPr>
              <a:t>SI</a:t>
            </a:r>
            <a:r>
              <a:rPr lang="en-US" sz="1400" b="1" u="sng" spc="-5" dirty="0">
                <a:solidFill>
                  <a:srgbClr val="006FC0"/>
                </a:solidFill>
                <a:uFill>
                  <a:solidFill>
                    <a:srgbClr val="006FC0"/>
                  </a:solidFill>
                </a:uFill>
                <a:latin typeface="Calibri"/>
                <a:cs typeface="Calibri"/>
              </a:rPr>
              <a:t>O</a:t>
            </a:r>
            <a:r>
              <a:rPr sz="1400" b="1" u="sng" spc="-5" dirty="0">
                <a:solidFill>
                  <a:srgbClr val="006FC0"/>
                </a:solidFill>
                <a:uFill>
                  <a:solidFill>
                    <a:srgbClr val="006FC0"/>
                  </a:solidFill>
                </a:uFill>
                <a:latin typeface="Calibri"/>
                <a:cs typeface="Calibri"/>
              </a:rPr>
              <a:t>N</a:t>
            </a:r>
            <a:endParaRPr sz="1400" dirty="0">
              <a:latin typeface="Calibri"/>
              <a:cs typeface="Calibri"/>
            </a:endParaRPr>
          </a:p>
        </p:txBody>
      </p:sp>
      <p:sp>
        <p:nvSpPr>
          <p:cNvPr id="28" name="object 28"/>
          <p:cNvSpPr txBox="1"/>
          <p:nvPr/>
        </p:nvSpPr>
        <p:spPr>
          <a:xfrm>
            <a:off x="3229368" y="6053830"/>
            <a:ext cx="3724910" cy="2490362"/>
          </a:xfrm>
          <a:prstGeom prst="rect">
            <a:avLst/>
          </a:prstGeom>
        </p:spPr>
        <p:txBody>
          <a:bodyPr vert="horz" wrap="square" lIns="0" tIns="5715" rIns="0" bIns="0" rtlCol="0">
            <a:spAutoFit/>
          </a:bodyPr>
          <a:lstStyle/>
          <a:p>
            <a:pPr marL="1050290" marR="7620" algn="just">
              <a:lnSpc>
                <a:spcPct val="103600"/>
              </a:lnSpc>
              <a:spcBef>
                <a:spcPts val="45"/>
              </a:spcBef>
            </a:pPr>
            <a:endParaRPr lang="en-US" sz="1200" spc="-5" dirty="0">
              <a:latin typeface="Times New Roman"/>
              <a:cs typeface="Times New Roman"/>
            </a:endParaRPr>
          </a:p>
          <a:p>
            <a:pPr marL="1050290" marR="7620" algn="just">
              <a:lnSpc>
                <a:spcPct val="103600"/>
              </a:lnSpc>
              <a:spcBef>
                <a:spcPts val="45"/>
              </a:spcBef>
            </a:pPr>
            <a:r>
              <a:rPr lang="en-US" sz="1200" spc="-5" dirty="0">
                <a:latin typeface="Times New Roman"/>
                <a:cs typeface="Times New Roman"/>
              </a:rPr>
              <a:t>This prototype is safe to use and there will be </a:t>
            </a:r>
          </a:p>
          <a:p>
            <a:pPr marL="1050290" marR="7620" algn="just">
              <a:lnSpc>
                <a:spcPct val="103600"/>
              </a:lnSpc>
              <a:spcBef>
                <a:spcPts val="45"/>
              </a:spcBef>
            </a:pPr>
            <a:r>
              <a:rPr lang="en-US" sz="1200" spc="-5" dirty="0">
                <a:latin typeface="Times New Roman"/>
                <a:cs typeface="Times New Roman"/>
              </a:rPr>
              <a:t>no risk of leakage of user data, it is budget friendly and in this modern world there are many </a:t>
            </a:r>
          </a:p>
          <a:p>
            <a:pPr marL="1050290" marR="7620" algn="just">
              <a:lnSpc>
                <a:spcPct val="103600"/>
              </a:lnSpc>
              <a:spcBef>
                <a:spcPts val="45"/>
              </a:spcBef>
            </a:pPr>
            <a:r>
              <a:rPr lang="en-US" sz="1200" spc="-5" dirty="0">
                <a:latin typeface="Times New Roman"/>
                <a:cs typeface="Times New Roman"/>
              </a:rPr>
              <a:t>games which are addictive, risky and age restricted but, this Classic Pong Game does not have </a:t>
            </a:r>
          </a:p>
          <a:p>
            <a:pPr marL="1050290" marR="7620" algn="just">
              <a:lnSpc>
                <a:spcPct val="103600"/>
              </a:lnSpc>
              <a:spcBef>
                <a:spcPts val="45"/>
              </a:spcBef>
            </a:pPr>
            <a:r>
              <a:rPr lang="en-US" sz="1200" spc="-5" dirty="0">
                <a:latin typeface="Times New Roman"/>
                <a:cs typeface="Times New Roman"/>
              </a:rPr>
              <a:t>any such restrictions, this game can be played by people of any age group and there is no risk of </a:t>
            </a:r>
          </a:p>
          <a:p>
            <a:pPr marL="1050290" marR="7620" algn="just">
              <a:lnSpc>
                <a:spcPct val="103600"/>
              </a:lnSpc>
              <a:spcBef>
                <a:spcPts val="45"/>
              </a:spcBef>
            </a:pPr>
            <a:r>
              <a:rPr lang="en-US" sz="1200" spc="-5" dirty="0">
                <a:latin typeface="Times New Roman"/>
                <a:cs typeface="Times New Roman"/>
              </a:rPr>
              <a:t>addiction or anything else.</a:t>
            </a:r>
          </a:p>
        </p:txBody>
      </p:sp>
      <p:grpSp>
        <p:nvGrpSpPr>
          <p:cNvPr id="29" name="object 29"/>
          <p:cNvGrpSpPr/>
          <p:nvPr/>
        </p:nvGrpSpPr>
        <p:grpSpPr>
          <a:xfrm>
            <a:off x="441852" y="318499"/>
            <a:ext cx="869315" cy="747350"/>
            <a:chOff x="442594" y="441325"/>
            <a:chExt cx="869315" cy="624205"/>
          </a:xfrm>
        </p:grpSpPr>
        <p:sp>
          <p:nvSpPr>
            <p:cNvPr id="30" name="object 30"/>
            <p:cNvSpPr/>
            <p:nvPr/>
          </p:nvSpPr>
          <p:spPr>
            <a:xfrm>
              <a:off x="442594" y="441325"/>
              <a:ext cx="869315" cy="624205"/>
            </a:xfrm>
            <a:custGeom>
              <a:avLst/>
              <a:gdLst/>
              <a:ahLst/>
              <a:cxnLst/>
              <a:rect l="l" t="t" r="r" b="b"/>
              <a:pathLst>
                <a:path w="869315" h="624205">
                  <a:moveTo>
                    <a:pt x="865505" y="624205"/>
                  </a:moveTo>
                  <a:lnTo>
                    <a:pt x="3809" y="624205"/>
                  </a:lnTo>
                  <a:lnTo>
                    <a:pt x="2349" y="623912"/>
                  </a:lnTo>
                  <a:lnTo>
                    <a:pt x="1117" y="623087"/>
                  </a:lnTo>
                  <a:lnTo>
                    <a:pt x="292" y="621855"/>
                  </a:lnTo>
                  <a:lnTo>
                    <a:pt x="0" y="620394"/>
                  </a:lnTo>
                  <a:lnTo>
                    <a:pt x="0" y="3809"/>
                  </a:lnTo>
                  <a:lnTo>
                    <a:pt x="292" y="2349"/>
                  </a:lnTo>
                  <a:lnTo>
                    <a:pt x="1117" y="1117"/>
                  </a:lnTo>
                  <a:lnTo>
                    <a:pt x="2349" y="292"/>
                  </a:lnTo>
                  <a:lnTo>
                    <a:pt x="3809" y="0"/>
                  </a:lnTo>
                  <a:lnTo>
                    <a:pt x="865505" y="0"/>
                  </a:lnTo>
                  <a:lnTo>
                    <a:pt x="866965" y="292"/>
                  </a:lnTo>
                  <a:lnTo>
                    <a:pt x="868197" y="1117"/>
                  </a:lnTo>
                  <a:lnTo>
                    <a:pt x="869022" y="2349"/>
                  </a:lnTo>
                  <a:lnTo>
                    <a:pt x="869314" y="3809"/>
                  </a:lnTo>
                  <a:lnTo>
                    <a:pt x="7620" y="3809"/>
                  </a:lnTo>
                  <a:lnTo>
                    <a:pt x="3809" y="7620"/>
                  </a:lnTo>
                  <a:lnTo>
                    <a:pt x="7620" y="7620"/>
                  </a:lnTo>
                  <a:lnTo>
                    <a:pt x="7620" y="616585"/>
                  </a:lnTo>
                  <a:lnTo>
                    <a:pt x="3809" y="616585"/>
                  </a:lnTo>
                  <a:lnTo>
                    <a:pt x="7620" y="620394"/>
                  </a:lnTo>
                  <a:lnTo>
                    <a:pt x="869314" y="620394"/>
                  </a:lnTo>
                  <a:lnTo>
                    <a:pt x="869022" y="621855"/>
                  </a:lnTo>
                  <a:lnTo>
                    <a:pt x="868197" y="623087"/>
                  </a:lnTo>
                  <a:lnTo>
                    <a:pt x="866965" y="623912"/>
                  </a:lnTo>
                  <a:lnTo>
                    <a:pt x="865505" y="624205"/>
                  </a:lnTo>
                  <a:close/>
                </a:path>
                <a:path w="869315" h="624205">
                  <a:moveTo>
                    <a:pt x="7620" y="7620"/>
                  </a:moveTo>
                  <a:lnTo>
                    <a:pt x="3809" y="7620"/>
                  </a:lnTo>
                  <a:lnTo>
                    <a:pt x="7620" y="3809"/>
                  </a:lnTo>
                  <a:lnTo>
                    <a:pt x="7620" y="7620"/>
                  </a:lnTo>
                  <a:close/>
                </a:path>
                <a:path w="869315" h="624205">
                  <a:moveTo>
                    <a:pt x="861694" y="7620"/>
                  </a:moveTo>
                  <a:lnTo>
                    <a:pt x="7620" y="7620"/>
                  </a:lnTo>
                  <a:lnTo>
                    <a:pt x="7620" y="3809"/>
                  </a:lnTo>
                  <a:lnTo>
                    <a:pt x="861694" y="3809"/>
                  </a:lnTo>
                  <a:lnTo>
                    <a:pt x="861694" y="7620"/>
                  </a:lnTo>
                  <a:close/>
                </a:path>
                <a:path w="869315" h="624205">
                  <a:moveTo>
                    <a:pt x="861694" y="620394"/>
                  </a:moveTo>
                  <a:lnTo>
                    <a:pt x="861694" y="3809"/>
                  </a:lnTo>
                  <a:lnTo>
                    <a:pt x="865505" y="7620"/>
                  </a:lnTo>
                  <a:lnTo>
                    <a:pt x="869314" y="7620"/>
                  </a:lnTo>
                  <a:lnTo>
                    <a:pt x="869314" y="616585"/>
                  </a:lnTo>
                  <a:lnTo>
                    <a:pt x="865505" y="616585"/>
                  </a:lnTo>
                  <a:lnTo>
                    <a:pt x="861694" y="620394"/>
                  </a:lnTo>
                  <a:close/>
                </a:path>
                <a:path w="869315" h="624205">
                  <a:moveTo>
                    <a:pt x="869314" y="7620"/>
                  </a:moveTo>
                  <a:lnTo>
                    <a:pt x="865505" y="7620"/>
                  </a:lnTo>
                  <a:lnTo>
                    <a:pt x="861694" y="3809"/>
                  </a:lnTo>
                  <a:lnTo>
                    <a:pt x="869314" y="3809"/>
                  </a:lnTo>
                  <a:lnTo>
                    <a:pt x="869314" y="7620"/>
                  </a:lnTo>
                  <a:close/>
                </a:path>
                <a:path w="869315" h="624205">
                  <a:moveTo>
                    <a:pt x="7620" y="620394"/>
                  </a:moveTo>
                  <a:lnTo>
                    <a:pt x="3809" y="616585"/>
                  </a:lnTo>
                  <a:lnTo>
                    <a:pt x="7620" y="616585"/>
                  </a:lnTo>
                  <a:lnTo>
                    <a:pt x="7620" y="620394"/>
                  </a:lnTo>
                  <a:close/>
                </a:path>
                <a:path w="869315" h="624205">
                  <a:moveTo>
                    <a:pt x="861694" y="620394"/>
                  </a:moveTo>
                  <a:lnTo>
                    <a:pt x="7620" y="620394"/>
                  </a:lnTo>
                  <a:lnTo>
                    <a:pt x="7620" y="616585"/>
                  </a:lnTo>
                  <a:lnTo>
                    <a:pt x="861694" y="616585"/>
                  </a:lnTo>
                  <a:lnTo>
                    <a:pt x="861694" y="620394"/>
                  </a:lnTo>
                  <a:close/>
                </a:path>
                <a:path w="869315" h="624205">
                  <a:moveTo>
                    <a:pt x="869314" y="620394"/>
                  </a:moveTo>
                  <a:lnTo>
                    <a:pt x="861694" y="620394"/>
                  </a:lnTo>
                  <a:lnTo>
                    <a:pt x="865505" y="616585"/>
                  </a:lnTo>
                  <a:lnTo>
                    <a:pt x="869314" y="616585"/>
                  </a:lnTo>
                  <a:lnTo>
                    <a:pt x="869314" y="620394"/>
                  </a:lnTo>
                  <a:close/>
                </a:path>
              </a:pathLst>
            </a:custGeom>
            <a:solidFill>
              <a:srgbClr val="000000"/>
            </a:solidFill>
          </p:spPr>
          <p:txBody>
            <a:bodyPr wrap="square" lIns="0" tIns="0" rIns="0" bIns="0" rtlCol="0"/>
            <a:lstStyle/>
            <a:p>
              <a:endParaRPr/>
            </a:p>
          </p:txBody>
        </p:sp>
        <p:pic>
          <p:nvPicPr>
            <p:cNvPr id="31" name="object 31"/>
            <p:cNvPicPr/>
            <p:nvPr/>
          </p:nvPicPr>
          <p:blipFill>
            <a:blip r:embed="rId2" cstate="print"/>
            <a:stretch>
              <a:fillRect/>
            </a:stretch>
          </p:blipFill>
          <p:spPr>
            <a:xfrm>
              <a:off x="541019" y="494030"/>
              <a:ext cx="731520" cy="518795"/>
            </a:xfrm>
            <a:prstGeom prst="rect">
              <a:avLst/>
            </a:prstGeom>
          </p:spPr>
        </p:pic>
      </p:grpSp>
      <p:sp>
        <p:nvSpPr>
          <p:cNvPr id="32" name="Rectangle 31">
            <a:extLst>
              <a:ext uri="{FF2B5EF4-FFF2-40B4-BE49-F238E27FC236}">
                <a16:creationId xmlns:a16="http://schemas.microsoft.com/office/drawing/2014/main" id="{F31F38F3-D3E4-414D-8826-6C3C1D3E42AF}"/>
              </a:ext>
            </a:extLst>
          </p:cNvPr>
          <p:cNvSpPr/>
          <p:nvPr/>
        </p:nvSpPr>
        <p:spPr>
          <a:xfrm>
            <a:off x="4211852" y="5934075"/>
            <a:ext cx="2882367" cy="2919857"/>
          </a:xfrm>
          <a:prstGeom prst="rect">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3" name="Picture 32">
            <a:extLst>
              <a:ext uri="{FF2B5EF4-FFF2-40B4-BE49-F238E27FC236}">
                <a16:creationId xmlns:a16="http://schemas.microsoft.com/office/drawing/2014/main" id="{EA19B982-ECED-4738-9E3B-4BC567F6C959}"/>
              </a:ext>
            </a:extLst>
          </p:cNvPr>
          <p:cNvPicPr>
            <a:picLocks noChangeAspect="1"/>
          </p:cNvPicPr>
          <p:nvPr/>
        </p:nvPicPr>
        <p:blipFill>
          <a:blip r:embed="rId3" cstate="print">
            <a:extLst>
              <a:ext uri="{28A0092B-C50C-407E-A947-70E740481C1C}">
                <a14:useLocalDpi xmlns:a14="http://schemas.microsoft.com/office/drawing/2010/main" val="0"/>
              </a:ext>
            </a:extLst>
          </a:blip>
          <a:srcRect l="6372" r="6372"/>
          <a:stretch/>
        </p:blipFill>
        <p:spPr>
          <a:xfrm>
            <a:off x="4226984" y="3372135"/>
            <a:ext cx="2882367" cy="2477522"/>
          </a:xfrm>
          <a:prstGeom prst="rect">
            <a:avLst/>
          </a:prstGeom>
        </p:spPr>
      </p:pic>
      <p:pic>
        <p:nvPicPr>
          <p:cNvPr id="21" name="Picture 20">
            <a:extLst>
              <a:ext uri="{FF2B5EF4-FFF2-40B4-BE49-F238E27FC236}">
                <a16:creationId xmlns:a16="http://schemas.microsoft.com/office/drawing/2014/main" id="{627B0C7E-85A4-48FE-9330-AA8211B7CDD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auto">
          <a:xfrm>
            <a:off x="585712" y="6546380"/>
            <a:ext cx="3215398" cy="2055624"/>
          </a:xfrm>
          <a:prstGeom prst="rect">
            <a:avLst/>
          </a:prstGeom>
          <a:noFill/>
          <a:ln w="9525">
            <a:noFill/>
            <a:miter lim="800000"/>
            <a:headEnd/>
            <a:tailEnd/>
          </a:ln>
        </p:spPr>
      </p:pic>
      <p:sp>
        <p:nvSpPr>
          <p:cNvPr id="39" name="TextBox 38">
            <a:extLst>
              <a:ext uri="{FF2B5EF4-FFF2-40B4-BE49-F238E27FC236}">
                <a16:creationId xmlns:a16="http://schemas.microsoft.com/office/drawing/2014/main" id="{FEC81061-B280-B405-8416-AB039E716AB4}"/>
              </a:ext>
            </a:extLst>
          </p:cNvPr>
          <p:cNvSpPr txBox="1"/>
          <p:nvPr/>
        </p:nvSpPr>
        <p:spPr>
          <a:xfrm>
            <a:off x="386735" y="9338721"/>
            <a:ext cx="3306643" cy="912429"/>
          </a:xfrm>
          <a:prstGeom prst="rect">
            <a:avLst/>
          </a:prstGeom>
          <a:noFill/>
        </p:spPr>
        <p:txBody>
          <a:bodyPr wrap="square">
            <a:spAutoFit/>
          </a:bodyPr>
          <a:lstStyle/>
          <a:p>
            <a:pPr marL="0" marR="0" lvl="0" indent="0" algn="just" defTabSz="914400" rtl="0" eaLnBrk="1" fontAlgn="base" latinLnBrk="0" hangingPunct="1">
              <a:lnSpc>
                <a:spcPct val="114000"/>
              </a:lnSpc>
              <a:spcBef>
                <a:spcPct val="0"/>
              </a:spcBef>
              <a:spcAft>
                <a:spcPct val="0"/>
              </a:spcAft>
              <a:buClr>
                <a:srgbClr val="000000"/>
              </a:buClr>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Mr.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Kayyam</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 Sathish (Assist. Prof)</a:t>
            </a:r>
          </a:p>
          <a:p>
            <a:pPr marL="0" marR="0" lvl="0" indent="0" algn="just" defTabSz="914400" rtl="0" eaLnBrk="1" fontAlgn="base" latinLnBrk="0" hangingPunct="1">
              <a:lnSpc>
                <a:spcPct val="114000"/>
              </a:lnSpc>
              <a:spcBef>
                <a:spcPct val="0"/>
              </a:spcBef>
              <a:spcAft>
                <a:spcPct val="0"/>
              </a:spcAft>
              <a:buClr>
                <a:srgbClr val="000000"/>
              </a:buClr>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Mr. M. Raman Kumar(Assist. Prof)</a:t>
            </a:r>
          </a:p>
          <a:p>
            <a:pPr marL="0" marR="0" lvl="0" indent="0" algn="just" defTabSz="914400" rtl="0" eaLnBrk="1" fontAlgn="base" latinLnBrk="0" hangingPunct="1">
              <a:lnSpc>
                <a:spcPct val="114000"/>
              </a:lnSpc>
              <a:spcBef>
                <a:spcPct val="0"/>
              </a:spcBef>
              <a:spcAft>
                <a:spcPct val="0"/>
              </a:spcAft>
              <a:buClr>
                <a:srgbClr val="000000"/>
              </a:buClr>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Mr. B.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Kondalu</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 (Assist. Prof)</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TotalTime>
  <Words>310</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nikhila.190581@gmail.com</dc:creator>
  <cp:lastModifiedBy>Pranathi Koduru</cp:lastModifiedBy>
  <cp:revision>10</cp:revision>
  <dcterms:created xsi:type="dcterms:W3CDTF">2021-07-03T05:59:06Z</dcterms:created>
  <dcterms:modified xsi:type="dcterms:W3CDTF">2022-09-30T05:03:23Z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2021-02-16T00:00:00Z</vt:filetime>
  </property>
  <property fmtid="{D5CDD505-2E9C-101B-9397-08002B2CF9AE}" pid="3" name="Creator">
    <vt:lpwstr>WPS Writer</vt:lpwstr>
  </property>
  <property fmtid="{D5CDD505-2E9C-101B-9397-08002B2CF9AE}" pid="4" name="LastSaved">
    <vt:filetime>2021-07-03T00:00:00Z</vt:filetime>
  </property>
</Properties>
</file>