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860FA4-A978-4C26-AB23-D0AAE0A6D9EE}">
          <p14:sldIdLst>
            <p14:sldId id="256"/>
            <p14:sldId id="257"/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2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8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12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44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17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6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39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2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6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7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68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75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16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913C-027E-49F4-BFB7-D42F4161623A}" type="datetimeFigureOut">
              <a:rPr lang="en-IN" smtClean="0"/>
              <a:t>09-09-2017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888AE2-DFD0-4AE9-BF7C-E1BF6A77B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4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3742" y="1017458"/>
            <a:ext cx="5452533" cy="2387600"/>
          </a:xfrm>
        </p:spPr>
        <p:txBody>
          <a:bodyPr>
            <a:no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Improving Human Computer Interaction with Machine Emotional Intelligence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using NAO Robot.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741" y="3692935"/>
            <a:ext cx="4944533" cy="1655762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/>
              <a:t>Manas</a:t>
            </a:r>
            <a:r>
              <a:rPr lang="en-IN" dirty="0" smtClean="0"/>
              <a:t> Kale – 403037</a:t>
            </a:r>
          </a:p>
          <a:p>
            <a:pPr algn="ctr"/>
            <a:r>
              <a:rPr lang="en-IN" dirty="0" err="1" smtClean="0"/>
              <a:t>Rohit</a:t>
            </a:r>
            <a:r>
              <a:rPr lang="en-IN" dirty="0" smtClean="0"/>
              <a:t> </a:t>
            </a:r>
            <a:r>
              <a:rPr lang="en-IN" dirty="0" err="1" smtClean="0"/>
              <a:t>Patankar</a:t>
            </a:r>
            <a:r>
              <a:rPr lang="en-IN" dirty="0" smtClean="0"/>
              <a:t> – 403053</a:t>
            </a:r>
          </a:p>
          <a:p>
            <a:pPr algn="ctr"/>
            <a:r>
              <a:rPr lang="en-IN" dirty="0" err="1" smtClean="0"/>
              <a:t>Shubham</a:t>
            </a:r>
            <a:r>
              <a:rPr lang="en-IN" dirty="0" smtClean="0"/>
              <a:t> </a:t>
            </a:r>
            <a:r>
              <a:rPr lang="en-IN" dirty="0" err="1" smtClean="0"/>
              <a:t>Punekar</a:t>
            </a:r>
            <a:r>
              <a:rPr lang="en-IN" dirty="0" smtClean="0"/>
              <a:t> – 403061</a:t>
            </a:r>
          </a:p>
          <a:p>
            <a:pPr algn="ctr"/>
            <a:r>
              <a:rPr lang="en-IN" dirty="0" err="1" smtClean="0"/>
              <a:t>Saurabh</a:t>
            </a:r>
            <a:r>
              <a:rPr lang="en-IN" dirty="0" smtClean="0"/>
              <a:t> </a:t>
            </a:r>
            <a:r>
              <a:rPr lang="en-IN" dirty="0" err="1" smtClean="0"/>
              <a:t>Shirodkar</a:t>
            </a:r>
            <a:r>
              <a:rPr lang="en-IN" dirty="0" smtClean="0"/>
              <a:t> - 403074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50" y="1857897"/>
            <a:ext cx="3336491" cy="33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5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Knowing the emotional state of an individual can be crucial in determining what action is </a:t>
            </a:r>
            <a:r>
              <a:rPr lang="en-IN" dirty="0" smtClean="0"/>
              <a:t>to be </a:t>
            </a:r>
            <a:r>
              <a:rPr lang="en-IN" dirty="0"/>
              <a:t>taken as a response. </a:t>
            </a:r>
            <a:endParaRPr lang="en-IN" dirty="0" smtClean="0"/>
          </a:p>
          <a:p>
            <a:r>
              <a:rPr lang="en-IN" dirty="0" smtClean="0"/>
              <a:t>Major </a:t>
            </a:r>
            <a:r>
              <a:rPr lang="en-IN" dirty="0"/>
              <a:t>focus of the project is improving human-machine interaction using the </a:t>
            </a:r>
            <a:r>
              <a:rPr lang="en-IN" dirty="0" smtClean="0"/>
              <a:t>NAO robot</a:t>
            </a:r>
            <a:r>
              <a:rPr lang="en-IN" dirty="0"/>
              <a:t>. The robot will accept the input from the person periodically in the form of </a:t>
            </a:r>
            <a:r>
              <a:rPr lang="en-IN" dirty="0" smtClean="0"/>
              <a:t>speech samples</a:t>
            </a:r>
            <a:r>
              <a:rPr lang="en-IN" dirty="0"/>
              <a:t>, comprising of voice and text as well as facial cues and will interpret the </a:t>
            </a:r>
            <a:r>
              <a:rPr lang="en-IN" dirty="0" smtClean="0"/>
              <a:t>current emotional </a:t>
            </a:r>
            <a:r>
              <a:rPr lang="en-IN" dirty="0"/>
              <a:t>state of the person</a:t>
            </a:r>
            <a:r>
              <a:rPr lang="en-IN" dirty="0" smtClean="0"/>
              <a:t>.</a:t>
            </a:r>
          </a:p>
          <a:p>
            <a:r>
              <a:rPr lang="en-IN" dirty="0"/>
              <a:t>The robot will not be able </a:t>
            </a:r>
            <a:r>
              <a:rPr lang="en-IN" dirty="0" smtClean="0"/>
              <a:t>to detect </a:t>
            </a:r>
            <a:r>
              <a:rPr lang="en-IN" dirty="0"/>
              <a:t>every single complex emotion, but will be limited to a subset of generalized emotions.</a:t>
            </a:r>
            <a:endParaRPr lang="en-IN" dirty="0" smtClean="0"/>
          </a:p>
          <a:p>
            <a:r>
              <a:rPr lang="en-IN" dirty="0" smtClean="0"/>
              <a:t>According to the detected emotion, NAO </a:t>
            </a:r>
            <a:r>
              <a:rPr lang="en-IN" dirty="0"/>
              <a:t>robot will give an appropriate response. </a:t>
            </a:r>
            <a:r>
              <a:rPr lang="en-IN" dirty="0" smtClean="0"/>
              <a:t>The response </a:t>
            </a:r>
            <a:r>
              <a:rPr lang="en-IN" dirty="0"/>
              <a:t>will be a combination of vocal response as well as physical </a:t>
            </a:r>
            <a:r>
              <a:rPr lang="en-IN" dirty="0" smtClean="0"/>
              <a:t>gestures. </a:t>
            </a:r>
            <a:r>
              <a:rPr lang="en-IN" dirty="0"/>
              <a:t>This </a:t>
            </a:r>
            <a:r>
              <a:rPr lang="en-IN" dirty="0" smtClean="0"/>
              <a:t>humane response </a:t>
            </a:r>
            <a:r>
              <a:rPr lang="en-IN" dirty="0"/>
              <a:t>will make the robot an ideal companion for old people.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53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634" y="548640"/>
            <a:ext cx="10515600" cy="1325563"/>
          </a:xfrm>
        </p:spPr>
        <p:txBody>
          <a:bodyPr/>
          <a:lstStyle/>
          <a:p>
            <a:r>
              <a:rPr lang="en-IN" dirty="0" smtClean="0"/>
              <a:t>Solution Design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54" y="1211421"/>
            <a:ext cx="7431846" cy="5231855"/>
          </a:xfrm>
        </p:spPr>
      </p:pic>
    </p:spTree>
    <p:extLst>
      <p:ext uri="{BB962C8B-B14F-4D97-AF65-F5344CB8AC3E}">
        <p14:creationId xmlns:p14="http://schemas.microsoft.com/office/powerpoint/2010/main" val="36639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and 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aim is humanizing the NAO robot to make it an ideal companion for old people</a:t>
            </a:r>
          </a:p>
          <a:p>
            <a:r>
              <a:rPr lang="en-IN" dirty="0" smtClean="0"/>
              <a:t>There are myriad of other uses that can be achieved : </a:t>
            </a:r>
          </a:p>
          <a:p>
            <a:pPr lvl="1"/>
            <a:r>
              <a:rPr lang="en-IN" dirty="0" smtClean="0"/>
              <a:t>Development of an affect-aware city</a:t>
            </a:r>
          </a:p>
          <a:p>
            <a:pPr lvl="1"/>
            <a:r>
              <a:rPr lang="en-IN" dirty="0" smtClean="0"/>
              <a:t> Add security layer at public venues to detect malicious intent and deal with hostage situation effectively</a:t>
            </a:r>
          </a:p>
          <a:p>
            <a:pPr lvl="1"/>
            <a:r>
              <a:rPr lang="en-IN" dirty="0" smtClean="0"/>
              <a:t>Measure response and ratings in focus groups (consumer response to commercials etc.)</a:t>
            </a:r>
          </a:p>
          <a:p>
            <a:pPr lvl="1"/>
            <a:r>
              <a:rPr lang="en-IN" dirty="0" smtClean="0"/>
              <a:t>Wearables that help autistics discern emotion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3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245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Improving Human Computer Interaction with Machine Emotional Intelligence using NAO Robot.</vt:lpstr>
      <vt:lpstr>About the project</vt:lpstr>
      <vt:lpstr>Solution Design</vt:lpstr>
      <vt:lpstr>Applications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Human Computer Interaction with Machine Emotional Intelligence using NAO Robot.</dc:title>
  <dc:creator>Windows User</dc:creator>
  <cp:lastModifiedBy>Windows User</cp:lastModifiedBy>
  <cp:revision>7</cp:revision>
  <dcterms:created xsi:type="dcterms:W3CDTF">2017-09-09T07:20:13Z</dcterms:created>
  <dcterms:modified xsi:type="dcterms:W3CDTF">2017-09-09T07:43:18Z</dcterms:modified>
</cp:coreProperties>
</file>