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136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4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99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6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0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7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1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2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9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1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B250-AD29-4D7D-9841-DAEE55D22BC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5469C0-42F2-43E5-B114-72EEBC3B2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3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96D88-9533-15DD-128C-898CDC4D72C7}"/>
              </a:ext>
            </a:extLst>
          </p:cNvPr>
          <p:cNvSpPr txBox="1"/>
          <p:nvPr/>
        </p:nvSpPr>
        <p:spPr>
          <a:xfrm>
            <a:off x="1762762" y="721602"/>
            <a:ext cx="659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Live News Scrapper Web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466DB-F5D8-919B-93E4-6068489825E6}"/>
              </a:ext>
            </a:extLst>
          </p:cNvPr>
          <p:cNvSpPr txBox="1"/>
          <p:nvPr/>
        </p:nvSpPr>
        <p:spPr>
          <a:xfrm>
            <a:off x="1762762" y="1453871"/>
            <a:ext cx="789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 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News Scraper Web Application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is a project designed to scrape and present the latest news headlines along with their associated images and metadata.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E1B57-D34F-0A18-212F-A2147EBD70A8}"/>
              </a:ext>
            </a:extLst>
          </p:cNvPr>
          <p:cNvSpPr txBox="1"/>
          <p:nvPr/>
        </p:nvSpPr>
        <p:spPr>
          <a:xfrm>
            <a:off x="1711964" y="3921342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Technology</a:t>
            </a:r>
            <a:r>
              <a:rPr lang="en-US" sz="2000" b="1" dirty="0"/>
              <a:t> </a:t>
            </a:r>
            <a:r>
              <a:rPr lang="en-US" b="1" dirty="0"/>
              <a:t>Used</a:t>
            </a:r>
            <a:r>
              <a:rPr lang="en-US" sz="2000" b="1" dirty="0"/>
              <a:t>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230F9-BD73-8D23-FE0A-3F4B090BB8F2}"/>
              </a:ext>
            </a:extLst>
          </p:cNvPr>
          <p:cNvSpPr txBox="1"/>
          <p:nvPr/>
        </p:nvSpPr>
        <p:spPr>
          <a:xfrm>
            <a:off x="1711964" y="4385123"/>
            <a:ext cx="34615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Backend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Python</a:t>
            </a:r>
            <a:r>
              <a:rPr lang="en-US" dirty="0"/>
              <a:t> :  </a:t>
            </a:r>
            <a:r>
              <a:rPr lang="en-US" sz="1600" dirty="0"/>
              <a:t>Flask, Beautiful-Soup, Requests and Flask-cors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0A794-2B8F-CE4B-2583-860BB3805DE5}"/>
              </a:ext>
            </a:extLst>
          </p:cNvPr>
          <p:cNvSpPr txBox="1"/>
          <p:nvPr/>
        </p:nvSpPr>
        <p:spPr>
          <a:xfrm>
            <a:off x="5331589" y="4415901"/>
            <a:ext cx="1667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Frontend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23A76-FA47-C170-B1A0-7E1479A8A983}"/>
              </a:ext>
            </a:extLst>
          </p:cNvPr>
          <p:cNvSpPr txBox="1"/>
          <p:nvPr/>
        </p:nvSpPr>
        <p:spPr>
          <a:xfrm>
            <a:off x="1762762" y="2475204"/>
            <a:ext cx="9346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Features:-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Scrapes news headlines, associated images, and additional metadata from a news website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Provides the ability to filter news by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Presents the scraped data through an interactive web interface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1C31C-A263-C1E9-99B9-4A38534645C3}"/>
              </a:ext>
            </a:extLst>
          </p:cNvPr>
          <p:cNvSpPr txBox="1"/>
          <p:nvPr/>
        </p:nvSpPr>
        <p:spPr>
          <a:xfrm>
            <a:off x="1762762" y="5762605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CORS issue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Placeholder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1CCF7-8DEF-873C-15F5-0DB01B386546}"/>
              </a:ext>
            </a:extLst>
          </p:cNvPr>
          <p:cNvSpPr txBox="1"/>
          <p:nvPr/>
        </p:nvSpPr>
        <p:spPr>
          <a:xfrm>
            <a:off x="7717288" y="5983859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By: </a:t>
            </a:r>
            <a:r>
              <a:rPr lang="en-US" dirty="0"/>
              <a:t>Manas Tiwari</a:t>
            </a:r>
          </a:p>
          <a:p>
            <a:r>
              <a:rPr lang="en-US" b="1" dirty="0"/>
              <a:t>Submitted To: </a:t>
            </a:r>
            <a:r>
              <a:rPr lang="en-US" dirty="0"/>
              <a:t>Dr. Shivang Tripathi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EED70-BD8B-D4F0-94EB-B8F29FA82140}"/>
              </a:ext>
            </a:extLst>
          </p:cNvPr>
          <p:cNvSpPr txBox="1"/>
          <p:nvPr/>
        </p:nvSpPr>
        <p:spPr>
          <a:xfrm>
            <a:off x="7503928" y="390636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Future Prospects:-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C7503-41AD-8D45-F2D1-EE1DC1D3F903}"/>
              </a:ext>
            </a:extLst>
          </p:cNvPr>
          <p:cNvSpPr txBox="1"/>
          <p:nvPr/>
        </p:nvSpPr>
        <p:spPr>
          <a:xfrm>
            <a:off x="7463486" y="4321800"/>
            <a:ext cx="3686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Increase Efficiency and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AI and ML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Introduce cache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Educational Use.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9A42C-3634-5568-8199-9065A749136D}"/>
              </a:ext>
            </a:extLst>
          </p:cNvPr>
          <p:cNvSpPr txBox="1"/>
          <p:nvPr/>
        </p:nvSpPr>
        <p:spPr>
          <a:xfrm>
            <a:off x="1762762" y="542616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Challenges:-</a:t>
            </a:r>
          </a:p>
        </p:txBody>
      </p:sp>
    </p:spTree>
    <p:extLst>
      <p:ext uri="{BB962C8B-B14F-4D97-AF65-F5344CB8AC3E}">
        <p14:creationId xmlns:p14="http://schemas.microsoft.com/office/powerpoint/2010/main" val="1797880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69</TotalTime>
  <Words>119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</vt:lpstr>
      <vt:lpstr>Century Gothic</vt:lpstr>
      <vt:lpstr>Wingdings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manastiwari.personal@outlook.com</dc:creator>
  <cp:lastModifiedBy>manastiwari.personal@outlook.com</cp:lastModifiedBy>
  <cp:revision>2</cp:revision>
  <dcterms:created xsi:type="dcterms:W3CDTF">2024-11-19T13:57:32Z</dcterms:created>
  <dcterms:modified xsi:type="dcterms:W3CDTF">2024-11-22T19:18:19Z</dcterms:modified>
</cp:coreProperties>
</file>