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507a1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3507a1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3507a14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3507a14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bdd4f9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4bdd4f9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4bdd4f9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4bdd4f9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bdd4f9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4bdd4f9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4bdd4f9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4bdd4f9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4bdd4f9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4bdd4f9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4bdd4f93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4bdd4f9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4bdd4f9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4bdd4f9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4bdd4f9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4bdd4f9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546fb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546fb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47a63cc4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47a63cc4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33aa66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33aa66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3aa66c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33aa66c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33aa66c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33aa66c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33aa66c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33aa66c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3aa66c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3aa66c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ebc6f48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ebc6f48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ebc6f48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ebc6f48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-502700"/>
            <a:ext cx="8520600" cy="25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Zomato Order and Restaurant Analysis.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7175" y="120760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-G.Manasa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Restaurants per city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791800" y="1845800"/>
            <a:ext cx="42192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Mumbai is having the highest restaurants.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trends such 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restaurant density areas.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Underrepresented locations.</a:t>
            </a:r>
            <a:endParaRPr/>
          </a:p>
        </p:txBody>
      </p:sp>
      <p:pic>
        <p:nvPicPr>
          <p:cNvPr id="116" name="Google Shape;116;p22" title="Screenshot 2025-03-13 234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6925"/>
            <a:ext cx="4393275" cy="32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Percentage of orders from different cities.</a:t>
            </a:r>
            <a:endParaRPr b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17250" y="1342300"/>
            <a:ext cx="3835500" cy="3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orders among the cities.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Mumbai is having the highest orders.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925" y="1342300"/>
            <a:ext cx="4271950" cy="34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amount trends over time.</a:t>
            </a:r>
            <a:endParaRPr b="1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910950" y="1458775"/>
            <a:ext cx="39213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date-wise order amounts from the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April month is having the highest and January month is having </a:t>
            </a:r>
            <a:r>
              <a:rPr lang="en"/>
              <a:t>lowest</a:t>
            </a:r>
            <a:r>
              <a:rPr lang="en"/>
              <a:t> order values.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788"/>
            <a:ext cx="41814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of factors affecting average rating.</a:t>
            </a:r>
            <a:endParaRPr b="1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37700" y="1463700"/>
            <a:ext cx="4134300" cy="31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correlations between different factors to </a:t>
            </a:r>
            <a:r>
              <a:rPr lang="en"/>
              <a:t>understand</a:t>
            </a:r>
            <a:r>
              <a:rPr lang="en"/>
              <a:t> customer preferences.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</a:t>
            </a:r>
            <a:r>
              <a:rPr lang="en"/>
              <a:t> trends.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350" y="1586826"/>
            <a:ext cx="4804324" cy="29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5 restaurants by total sales.</a:t>
            </a:r>
            <a:endParaRPr b="1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472350" y="1500550"/>
            <a:ext cx="4359900" cy="30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top 5 restaurants based on their sales.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Restaurant_96 is the top 1 restaurant with medium price range.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" y="1758350"/>
            <a:ext cx="4278899" cy="26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 by area.</a:t>
            </a:r>
            <a:endParaRPr b="1"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338963"/>
            <a:ext cx="3940800" cy="28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high and low revenue areas.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A is having the highest revenue.</a:t>
            </a:r>
            <a:endParaRPr/>
          </a:p>
        </p:txBody>
      </p:sp>
      <p:pic>
        <p:nvPicPr>
          <p:cNvPr id="151" name="Google Shape;151;p27" title="Screenshot 2025-03-18 1729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900" y="1170125"/>
            <a:ext cx="4586700" cy="317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density per city.</a:t>
            </a:r>
            <a:endParaRPr b="1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572000" y="1456600"/>
            <a:ext cx="4260300" cy="30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cities with highest and lowest order values.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Mumbai is having the highest order density.</a:t>
            </a:r>
            <a:endParaRPr/>
          </a:p>
        </p:txBody>
      </p:sp>
      <p:pic>
        <p:nvPicPr>
          <p:cNvPr id="158" name="Google Shape;158;p28" title="Screenshot 2025-03-18 2254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2613"/>
            <a:ext cx="4081975" cy="324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revenue and Average order value.</a:t>
            </a:r>
            <a:endParaRPr b="1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458313"/>
            <a:ext cx="4152000" cy="29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Total revenue and average </a:t>
            </a:r>
            <a:r>
              <a:rPr lang="en"/>
              <a:t>order</a:t>
            </a:r>
            <a:r>
              <a:rPr lang="en"/>
              <a:t> value.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previous period- increase.</a:t>
            </a:r>
            <a:endParaRPr/>
          </a:p>
        </p:txBody>
      </p:sp>
      <p:pic>
        <p:nvPicPr>
          <p:cNvPr id="165" name="Google Shape;165;p29" title="Screenshot 2025-03-18 2201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700" y="1367225"/>
            <a:ext cx="4375501" cy="33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Restaurant-wise sales summary .</a:t>
            </a:r>
            <a:endParaRPr b="1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938350" y="1500550"/>
            <a:ext cx="3894000" cy="30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Displayed restaurant names,total sales, number of orders and </a:t>
            </a:r>
            <a:r>
              <a:rPr lang="en"/>
              <a:t>acreage</a:t>
            </a:r>
            <a:r>
              <a:rPr lang="en"/>
              <a:t> order value.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 best and worst performers by applying conditional format.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Added drill-down to filter.</a:t>
            </a:r>
            <a:endParaRPr/>
          </a:p>
        </p:txBody>
      </p:sp>
      <p:pic>
        <p:nvPicPr>
          <p:cNvPr id="172" name="Google Shape;172;p30" title="Screenshot 2025-03-18 1853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50" y="1124263"/>
            <a:ext cx="35085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DASHBOARD</a:t>
            </a:r>
            <a:endParaRPr b="1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all visuals and created a dashboard.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75" y="1170125"/>
            <a:ext cx="7552598" cy="2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Upload Dataset into mysql.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Created a new database zomatodb.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Created tables zomato_restaurants and zomato_orders.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Imported data into the tables.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data cleaning.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duplicate records found.</a:t>
            </a:r>
            <a:endParaRPr/>
          </a:p>
          <a:p>
            <a:pPr indent="0" lvl="0" marL="9144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null values found.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Restaurants in each city.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428400" y="1307125"/>
            <a:ext cx="4062000" cy="32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cities </a:t>
            </a:r>
            <a:r>
              <a:rPr lang="en"/>
              <a:t>displayed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Mumbai city is having the highest number of restaurants.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Chennai is having the least number of restaurants.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8950"/>
            <a:ext cx="3742225" cy="25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5 cities with highest number of orders.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3075" y="1579650"/>
            <a:ext cx="4176300" cy="3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Mumbai,Bangalore,Delhi,Kolkata, Chennai are the top 5 cities.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Mumbai is the top city with highest number of orders.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625" y="1632450"/>
            <a:ext cx="3899925" cy="2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revenue generated by each restaurant.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58050" y="1353500"/>
            <a:ext cx="44742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Restaurant_116 is generating highest  revenue, i.e 50,931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Restaurant_249 is generating lowest revenue, i.e 13,649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9925" cy="3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order amount for each city.</a:t>
            </a:r>
            <a:endParaRPr b="1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07125"/>
            <a:ext cx="4573800" cy="32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Delhi is having the highest </a:t>
            </a:r>
            <a:r>
              <a:rPr lang="en"/>
              <a:t>average</a:t>
            </a:r>
            <a:r>
              <a:rPr lang="en"/>
              <a:t> order 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Chennai is having the lowest </a:t>
            </a:r>
            <a:r>
              <a:rPr lang="en"/>
              <a:t>average order</a:t>
            </a:r>
            <a:r>
              <a:rPr lang="en"/>
              <a:t> amount.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500" y="1937599"/>
            <a:ext cx="4053050" cy="210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5 restaurants with the highest total sales.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876300" y="3505200"/>
            <a:ext cx="7649400" cy="16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Restaurant_127 is having the highest total sales.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825" y="1395025"/>
            <a:ext cx="6138900" cy="23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FFFF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Joined orders and restaurants table.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50" y="1152475"/>
            <a:ext cx="85220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5818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