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5" r:id="rId13"/>
    <p:sldId id="267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6054"/>
  </p:normalViewPr>
  <p:slideViewPr>
    <p:cSldViewPr snapToGrid="0" snapToObjects="1">
      <p:cViewPr varScale="1">
        <p:scale>
          <a:sx n="123" d="100"/>
          <a:sy n="123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FFF9D-1346-49C5-AA80-5FA710C119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A5B771-36E5-49DA-AFA0-5C92DB341985}">
      <dgm:prSet/>
      <dgm:spPr/>
      <dgm:t>
        <a:bodyPr/>
        <a:lstStyle/>
        <a:p>
          <a:r>
            <a:rPr lang="en-US"/>
            <a:t>Our goal –  To predict sales for the next 12 months.</a:t>
          </a:r>
        </a:p>
      </dgm:t>
    </dgm:pt>
    <dgm:pt modelId="{6E207B29-AC2B-49E5-964C-3F9DCA9B7813}" type="parTrans" cxnId="{D3C41EDC-2914-4477-816E-FF7068A7CA90}">
      <dgm:prSet/>
      <dgm:spPr/>
      <dgm:t>
        <a:bodyPr/>
        <a:lstStyle/>
        <a:p>
          <a:endParaRPr lang="en-US"/>
        </a:p>
      </dgm:t>
    </dgm:pt>
    <dgm:pt modelId="{B330598D-1526-47D4-B5F6-6DB8EB5E4FFE}" type="sibTrans" cxnId="{D3C41EDC-2914-4477-816E-FF7068A7CA90}">
      <dgm:prSet/>
      <dgm:spPr/>
      <dgm:t>
        <a:bodyPr/>
        <a:lstStyle/>
        <a:p>
          <a:endParaRPr lang="en-US"/>
        </a:p>
      </dgm:t>
    </dgm:pt>
    <dgm:pt modelId="{36A6090F-308D-4851-B70F-BE20D3166EE1}">
      <dgm:prSet/>
      <dgm:spPr/>
      <dgm:t>
        <a:bodyPr/>
        <a:lstStyle/>
        <a:p>
          <a:r>
            <a:rPr lang="en-US"/>
            <a:t>We apply Predictive modeling approach .</a:t>
          </a:r>
        </a:p>
      </dgm:t>
    </dgm:pt>
    <dgm:pt modelId="{EE84F10C-981F-4707-85B6-2F917495D3EC}" type="parTrans" cxnId="{E5A5B86F-E67D-4996-9674-5F2955DE5E2A}">
      <dgm:prSet/>
      <dgm:spPr/>
      <dgm:t>
        <a:bodyPr/>
        <a:lstStyle/>
        <a:p>
          <a:endParaRPr lang="en-US"/>
        </a:p>
      </dgm:t>
    </dgm:pt>
    <dgm:pt modelId="{44006A5E-4074-49D0-9C15-576DB98D3025}" type="sibTrans" cxnId="{E5A5B86F-E67D-4996-9674-5F2955DE5E2A}">
      <dgm:prSet/>
      <dgm:spPr/>
      <dgm:t>
        <a:bodyPr/>
        <a:lstStyle/>
        <a:p>
          <a:endParaRPr lang="en-US"/>
        </a:p>
      </dgm:t>
    </dgm:pt>
    <dgm:pt modelId="{32D0D531-FF98-4FD1-9505-0DBBFB27A434}">
      <dgm:prSet/>
      <dgm:spPr/>
      <dgm:t>
        <a:bodyPr/>
        <a:lstStyle/>
        <a:p>
          <a:r>
            <a:rPr lang="en-US"/>
            <a:t>For Predictions, Regression models serves best.</a:t>
          </a:r>
        </a:p>
      </dgm:t>
    </dgm:pt>
    <dgm:pt modelId="{2414919C-276D-41E6-86A1-777693C1B188}" type="parTrans" cxnId="{47643B52-3FA8-42FE-BF24-03AC25102A7C}">
      <dgm:prSet/>
      <dgm:spPr/>
      <dgm:t>
        <a:bodyPr/>
        <a:lstStyle/>
        <a:p>
          <a:endParaRPr lang="en-US"/>
        </a:p>
      </dgm:t>
    </dgm:pt>
    <dgm:pt modelId="{EF64D46A-D842-46E5-819E-46B42A0CF082}" type="sibTrans" cxnId="{47643B52-3FA8-42FE-BF24-03AC25102A7C}">
      <dgm:prSet/>
      <dgm:spPr/>
      <dgm:t>
        <a:bodyPr/>
        <a:lstStyle/>
        <a:p>
          <a:endParaRPr lang="en-US"/>
        </a:p>
      </dgm:t>
    </dgm:pt>
    <dgm:pt modelId="{2B756F03-00E5-4687-92A6-D08157654305}">
      <dgm:prSet/>
      <dgm:spPr/>
      <dgm:t>
        <a:bodyPr/>
        <a:lstStyle/>
        <a:p>
          <a:r>
            <a:rPr lang="en-US"/>
            <a:t>We also see some seasonality in our sales data, so we apply Time Series Forecasting as well. </a:t>
          </a:r>
        </a:p>
      </dgm:t>
    </dgm:pt>
    <dgm:pt modelId="{A606CCF4-BE54-4879-9C1D-9CC8C2DB6967}" type="parTrans" cxnId="{CD08E7D9-646F-405E-8B18-E6CD52E1D952}">
      <dgm:prSet/>
      <dgm:spPr/>
      <dgm:t>
        <a:bodyPr/>
        <a:lstStyle/>
        <a:p>
          <a:endParaRPr lang="en-US"/>
        </a:p>
      </dgm:t>
    </dgm:pt>
    <dgm:pt modelId="{E853A2E9-55BA-4243-AFC1-231B23A49980}" type="sibTrans" cxnId="{CD08E7D9-646F-405E-8B18-E6CD52E1D952}">
      <dgm:prSet/>
      <dgm:spPr/>
      <dgm:t>
        <a:bodyPr/>
        <a:lstStyle/>
        <a:p>
          <a:endParaRPr lang="en-US"/>
        </a:p>
      </dgm:t>
    </dgm:pt>
    <dgm:pt modelId="{A525C063-8287-47FC-93E4-F18497490FFF}" type="pres">
      <dgm:prSet presAssocID="{C1AFFF9D-1346-49C5-AA80-5FA710C119C4}" presName="root" presStyleCnt="0">
        <dgm:presLayoutVars>
          <dgm:dir/>
          <dgm:resizeHandles val="exact"/>
        </dgm:presLayoutVars>
      </dgm:prSet>
      <dgm:spPr/>
    </dgm:pt>
    <dgm:pt modelId="{85DBEE7C-CCFB-48AE-B8AC-EB0AA36390B5}" type="pres">
      <dgm:prSet presAssocID="{E8A5B771-36E5-49DA-AFA0-5C92DB341985}" presName="compNode" presStyleCnt="0"/>
      <dgm:spPr/>
    </dgm:pt>
    <dgm:pt modelId="{708D3010-DF41-4050-84A7-8EB024AFC276}" type="pres">
      <dgm:prSet presAssocID="{E8A5B771-36E5-49DA-AFA0-5C92DB341985}" presName="bgRect" presStyleLbl="bgShp" presStyleIdx="0" presStyleCnt="4"/>
      <dgm:spPr/>
    </dgm:pt>
    <dgm:pt modelId="{18B65BD9-2255-4328-A2D2-EED02B747214}" type="pres">
      <dgm:prSet presAssocID="{E8A5B771-36E5-49DA-AFA0-5C92DB3419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BC357DD-F295-4F6F-97CE-F4B22382222F}" type="pres">
      <dgm:prSet presAssocID="{E8A5B771-36E5-49DA-AFA0-5C92DB341985}" presName="spaceRect" presStyleCnt="0"/>
      <dgm:spPr/>
    </dgm:pt>
    <dgm:pt modelId="{E5EFB7DF-7C8C-4F55-BB75-70CCC94CF3C7}" type="pres">
      <dgm:prSet presAssocID="{E8A5B771-36E5-49DA-AFA0-5C92DB341985}" presName="parTx" presStyleLbl="revTx" presStyleIdx="0" presStyleCnt="4">
        <dgm:presLayoutVars>
          <dgm:chMax val="0"/>
          <dgm:chPref val="0"/>
        </dgm:presLayoutVars>
      </dgm:prSet>
      <dgm:spPr/>
    </dgm:pt>
    <dgm:pt modelId="{57F9B973-89E9-48B1-B718-B25DE082F78E}" type="pres">
      <dgm:prSet presAssocID="{B330598D-1526-47D4-B5F6-6DB8EB5E4FFE}" presName="sibTrans" presStyleCnt="0"/>
      <dgm:spPr/>
    </dgm:pt>
    <dgm:pt modelId="{907C2206-1155-400C-912D-C7AEDED4DA86}" type="pres">
      <dgm:prSet presAssocID="{36A6090F-308D-4851-B70F-BE20D3166EE1}" presName="compNode" presStyleCnt="0"/>
      <dgm:spPr/>
    </dgm:pt>
    <dgm:pt modelId="{49025B4A-A902-415F-BB53-1ECFCD1737EF}" type="pres">
      <dgm:prSet presAssocID="{36A6090F-308D-4851-B70F-BE20D3166EE1}" presName="bgRect" presStyleLbl="bgShp" presStyleIdx="1" presStyleCnt="4"/>
      <dgm:spPr/>
    </dgm:pt>
    <dgm:pt modelId="{A4FBD2C9-A068-4BF4-A2FB-B16693B7F19B}" type="pres">
      <dgm:prSet presAssocID="{36A6090F-308D-4851-B70F-BE20D3166E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6CE546-34A0-4E08-A38A-9E75E9C38663}" type="pres">
      <dgm:prSet presAssocID="{36A6090F-308D-4851-B70F-BE20D3166EE1}" presName="spaceRect" presStyleCnt="0"/>
      <dgm:spPr/>
    </dgm:pt>
    <dgm:pt modelId="{B790C1B4-8651-4698-8424-64B21E28C33C}" type="pres">
      <dgm:prSet presAssocID="{36A6090F-308D-4851-B70F-BE20D3166EE1}" presName="parTx" presStyleLbl="revTx" presStyleIdx="1" presStyleCnt="4">
        <dgm:presLayoutVars>
          <dgm:chMax val="0"/>
          <dgm:chPref val="0"/>
        </dgm:presLayoutVars>
      </dgm:prSet>
      <dgm:spPr/>
    </dgm:pt>
    <dgm:pt modelId="{1B9D35A7-3B57-4458-8B00-6A4209938A97}" type="pres">
      <dgm:prSet presAssocID="{44006A5E-4074-49D0-9C15-576DB98D3025}" presName="sibTrans" presStyleCnt="0"/>
      <dgm:spPr/>
    </dgm:pt>
    <dgm:pt modelId="{AE42213A-9F0A-49A3-81E5-71E183F3550E}" type="pres">
      <dgm:prSet presAssocID="{32D0D531-FF98-4FD1-9505-0DBBFB27A434}" presName="compNode" presStyleCnt="0"/>
      <dgm:spPr/>
    </dgm:pt>
    <dgm:pt modelId="{FE407C0A-98DC-4F86-B0CE-E1B91CE45FC0}" type="pres">
      <dgm:prSet presAssocID="{32D0D531-FF98-4FD1-9505-0DBBFB27A434}" presName="bgRect" presStyleLbl="bgShp" presStyleIdx="2" presStyleCnt="4"/>
      <dgm:spPr/>
    </dgm:pt>
    <dgm:pt modelId="{EBB3B04F-625E-4F2C-8506-8C17DD644190}" type="pres">
      <dgm:prSet presAssocID="{32D0D531-FF98-4FD1-9505-0DBBFB27A4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E6FF1B16-681F-4D2E-8704-74EF42EE32A9}" type="pres">
      <dgm:prSet presAssocID="{32D0D531-FF98-4FD1-9505-0DBBFB27A434}" presName="spaceRect" presStyleCnt="0"/>
      <dgm:spPr/>
    </dgm:pt>
    <dgm:pt modelId="{6F1BB78B-2517-43A1-977F-710C231319B9}" type="pres">
      <dgm:prSet presAssocID="{32D0D531-FF98-4FD1-9505-0DBBFB27A434}" presName="parTx" presStyleLbl="revTx" presStyleIdx="2" presStyleCnt="4">
        <dgm:presLayoutVars>
          <dgm:chMax val="0"/>
          <dgm:chPref val="0"/>
        </dgm:presLayoutVars>
      </dgm:prSet>
      <dgm:spPr/>
    </dgm:pt>
    <dgm:pt modelId="{4B7DA166-2640-4B86-B77A-E4A8281EB205}" type="pres">
      <dgm:prSet presAssocID="{EF64D46A-D842-46E5-819E-46B42A0CF082}" presName="sibTrans" presStyleCnt="0"/>
      <dgm:spPr/>
    </dgm:pt>
    <dgm:pt modelId="{8FED7A2B-575C-4AF3-BDBB-6600946AFD53}" type="pres">
      <dgm:prSet presAssocID="{2B756F03-00E5-4687-92A6-D08157654305}" presName="compNode" presStyleCnt="0"/>
      <dgm:spPr/>
    </dgm:pt>
    <dgm:pt modelId="{D348A6DC-38F9-4D2A-A278-6C51C139A4FE}" type="pres">
      <dgm:prSet presAssocID="{2B756F03-00E5-4687-92A6-D08157654305}" presName="bgRect" presStyleLbl="bgShp" presStyleIdx="3" presStyleCnt="4"/>
      <dgm:spPr/>
    </dgm:pt>
    <dgm:pt modelId="{79A5A89D-76DB-4666-AC51-D50AEE1F63F6}" type="pres">
      <dgm:prSet presAssocID="{2B756F03-00E5-4687-92A6-D081576543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1554BBDA-76AC-4CF0-B1BF-5DACB28FF80B}" type="pres">
      <dgm:prSet presAssocID="{2B756F03-00E5-4687-92A6-D08157654305}" presName="spaceRect" presStyleCnt="0"/>
      <dgm:spPr/>
    </dgm:pt>
    <dgm:pt modelId="{1D8ED6DE-3396-4E3E-A357-9F49DBAEBF1D}" type="pres">
      <dgm:prSet presAssocID="{2B756F03-00E5-4687-92A6-D081576543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643B52-3FA8-42FE-BF24-03AC25102A7C}" srcId="{C1AFFF9D-1346-49C5-AA80-5FA710C119C4}" destId="{32D0D531-FF98-4FD1-9505-0DBBFB27A434}" srcOrd="2" destOrd="0" parTransId="{2414919C-276D-41E6-86A1-777693C1B188}" sibTransId="{EF64D46A-D842-46E5-819E-46B42A0CF082}"/>
    <dgm:cxn modelId="{7B67B455-62DA-3840-A2AF-667603CC762A}" type="presOf" srcId="{36A6090F-308D-4851-B70F-BE20D3166EE1}" destId="{B790C1B4-8651-4698-8424-64B21E28C33C}" srcOrd="0" destOrd="0" presId="urn:microsoft.com/office/officeart/2018/2/layout/IconVerticalSolidList"/>
    <dgm:cxn modelId="{E5A5B86F-E67D-4996-9674-5F2955DE5E2A}" srcId="{C1AFFF9D-1346-49C5-AA80-5FA710C119C4}" destId="{36A6090F-308D-4851-B70F-BE20D3166EE1}" srcOrd="1" destOrd="0" parTransId="{EE84F10C-981F-4707-85B6-2F917495D3EC}" sibTransId="{44006A5E-4074-49D0-9C15-576DB98D3025}"/>
    <dgm:cxn modelId="{CAC2AC84-7F39-2E42-8A76-380296C144C1}" type="presOf" srcId="{32D0D531-FF98-4FD1-9505-0DBBFB27A434}" destId="{6F1BB78B-2517-43A1-977F-710C231319B9}" srcOrd="0" destOrd="0" presId="urn:microsoft.com/office/officeart/2018/2/layout/IconVerticalSolidList"/>
    <dgm:cxn modelId="{D26DBB85-6711-C048-974A-951BE16A33D4}" type="presOf" srcId="{C1AFFF9D-1346-49C5-AA80-5FA710C119C4}" destId="{A525C063-8287-47FC-93E4-F18497490FFF}" srcOrd="0" destOrd="0" presId="urn:microsoft.com/office/officeart/2018/2/layout/IconVerticalSolidList"/>
    <dgm:cxn modelId="{2C287A9D-603E-3844-A92D-51B057226183}" type="presOf" srcId="{2B756F03-00E5-4687-92A6-D08157654305}" destId="{1D8ED6DE-3396-4E3E-A357-9F49DBAEBF1D}" srcOrd="0" destOrd="0" presId="urn:microsoft.com/office/officeart/2018/2/layout/IconVerticalSolidList"/>
    <dgm:cxn modelId="{CD08E7D9-646F-405E-8B18-E6CD52E1D952}" srcId="{C1AFFF9D-1346-49C5-AA80-5FA710C119C4}" destId="{2B756F03-00E5-4687-92A6-D08157654305}" srcOrd="3" destOrd="0" parTransId="{A606CCF4-BE54-4879-9C1D-9CC8C2DB6967}" sibTransId="{E853A2E9-55BA-4243-AFC1-231B23A49980}"/>
    <dgm:cxn modelId="{D3C41EDC-2914-4477-816E-FF7068A7CA90}" srcId="{C1AFFF9D-1346-49C5-AA80-5FA710C119C4}" destId="{E8A5B771-36E5-49DA-AFA0-5C92DB341985}" srcOrd="0" destOrd="0" parTransId="{6E207B29-AC2B-49E5-964C-3F9DCA9B7813}" sibTransId="{B330598D-1526-47D4-B5F6-6DB8EB5E4FFE}"/>
    <dgm:cxn modelId="{8D4EB3F7-FC3C-C747-8805-4D58702124BC}" type="presOf" srcId="{E8A5B771-36E5-49DA-AFA0-5C92DB341985}" destId="{E5EFB7DF-7C8C-4F55-BB75-70CCC94CF3C7}" srcOrd="0" destOrd="0" presId="urn:microsoft.com/office/officeart/2018/2/layout/IconVerticalSolidList"/>
    <dgm:cxn modelId="{89199E7B-14C5-6D4D-9170-4D282816C949}" type="presParOf" srcId="{A525C063-8287-47FC-93E4-F18497490FFF}" destId="{85DBEE7C-CCFB-48AE-B8AC-EB0AA36390B5}" srcOrd="0" destOrd="0" presId="urn:microsoft.com/office/officeart/2018/2/layout/IconVerticalSolidList"/>
    <dgm:cxn modelId="{4B4046B8-3928-904E-878D-4AA8B5CB0203}" type="presParOf" srcId="{85DBEE7C-CCFB-48AE-B8AC-EB0AA36390B5}" destId="{708D3010-DF41-4050-84A7-8EB024AFC276}" srcOrd="0" destOrd="0" presId="urn:microsoft.com/office/officeart/2018/2/layout/IconVerticalSolidList"/>
    <dgm:cxn modelId="{D9266078-AF62-7B45-B590-BC7F7101EC43}" type="presParOf" srcId="{85DBEE7C-CCFB-48AE-B8AC-EB0AA36390B5}" destId="{18B65BD9-2255-4328-A2D2-EED02B747214}" srcOrd="1" destOrd="0" presId="urn:microsoft.com/office/officeart/2018/2/layout/IconVerticalSolidList"/>
    <dgm:cxn modelId="{169385B0-0AB4-404E-AE4A-6F531F175B7A}" type="presParOf" srcId="{85DBEE7C-CCFB-48AE-B8AC-EB0AA36390B5}" destId="{ABC357DD-F295-4F6F-97CE-F4B22382222F}" srcOrd="2" destOrd="0" presId="urn:microsoft.com/office/officeart/2018/2/layout/IconVerticalSolidList"/>
    <dgm:cxn modelId="{BBD492EF-BDFA-1B44-A3EB-5B2FD8C6B4F9}" type="presParOf" srcId="{85DBEE7C-CCFB-48AE-B8AC-EB0AA36390B5}" destId="{E5EFB7DF-7C8C-4F55-BB75-70CCC94CF3C7}" srcOrd="3" destOrd="0" presId="urn:microsoft.com/office/officeart/2018/2/layout/IconVerticalSolidList"/>
    <dgm:cxn modelId="{28A226A1-1903-E143-BD7F-73B8E4E471E0}" type="presParOf" srcId="{A525C063-8287-47FC-93E4-F18497490FFF}" destId="{57F9B973-89E9-48B1-B718-B25DE082F78E}" srcOrd="1" destOrd="0" presId="urn:microsoft.com/office/officeart/2018/2/layout/IconVerticalSolidList"/>
    <dgm:cxn modelId="{7A1AEA97-AA06-6149-8EED-B18CD5E3ED85}" type="presParOf" srcId="{A525C063-8287-47FC-93E4-F18497490FFF}" destId="{907C2206-1155-400C-912D-C7AEDED4DA86}" srcOrd="2" destOrd="0" presId="urn:microsoft.com/office/officeart/2018/2/layout/IconVerticalSolidList"/>
    <dgm:cxn modelId="{5F829F00-3A13-C649-99A4-C69667148599}" type="presParOf" srcId="{907C2206-1155-400C-912D-C7AEDED4DA86}" destId="{49025B4A-A902-415F-BB53-1ECFCD1737EF}" srcOrd="0" destOrd="0" presId="urn:microsoft.com/office/officeart/2018/2/layout/IconVerticalSolidList"/>
    <dgm:cxn modelId="{3070B8DF-3E35-D841-8879-1E5E1A5F2ADE}" type="presParOf" srcId="{907C2206-1155-400C-912D-C7AEDED4DA86}" destId="{A4FBD2C9-A068-4BF4-A2FB-B16693B7F19B}" srcOrd="1" destOrd="0" presId="urn:microsoft.com/office/officeart/2018/2/layout/IconVerticalSolidList"/>
    <dgm:cxn modelId="{F7923709-81E5-9148-B79C-2D5278C4BD3B}" type="presParOf" srcId="{907C2206-1155-400C-912D-C7AEDED4DA86}" destId="{516CE546-34A0-4E08-A38A-9E75E9C38663}" srcOrd="2" destOrd="0" presId="urn:microsoft.com/office/officeart/2018/2/layout/IconVerticalSolidList"/>
    <dgm:cxn modelId="{E133F7DD-5CE4-D045-B5F2-912BCCAD1A99}" type="presParOf" srcId="{907C2206-1155-400C-912D-C7AEDED4DA86}" destId="{B790C1B4-8651-4698-8424-64B21E28C33C}" srcOrd="3" destOrd="0" presId="urn:microsoft.com/office/officeart/2018/2/layout/IconVerticalSolidList"/>
    <dgm:cxn modelId="{F4B8F3C2-0BD9-8A46-9610-3391A368B9DA}" type="presParOf" srcId="{A525C063-8287-47FC-93E4-F18497490FFF}" destId="{1B9D35A7-3B57-4458-8B00-6A4209938A97}" srcOrd="3" destOrd="0" presId="urn:microsoft.com/office/officeart/2018/2/layout/IconVerticalSolidList"/>
    <dgm:cxn modelId="{C505BB87-27EC-7B48-B6D0-788DF4368F30}" type="presParOf" srcId="{A525C063-8287-47FC-93E4-F18497490FFF}" destId="{AE42213A-9F0A-49A3-81E5-71E183F3550E}" srcOrd="4" destOrd="0" presId="urn:microsoft.com/office/officeart/2018/2/layout/IconVerticalSolidList"/>
    <dgm:cxn modelId="{184FD78B-E7E6-524E-A393-ACFD69227FF2}" type="presParOf" srcId="{AE42213A-9F0A-49A3-81E5-71E183F3550E}" destId="{FE407C0A-98DC-4F86-B0CE-E1B91CE45FC0}" srcOrd="0" destOrd="0" presId="urn:microsoft.com/office/officeart/2018/2/layout/IconVerticalSolidList"/>
    <dgm:cxn modelId="{31852E56-BC17-1948-8875-92235BE4D03D}" type="presParOf" srcId="{AE42213A-9F0A-49A3-81E5-71E183F3550E}" destId="{EBB3B04F-625E-4F2C-8506-8C17DD644190}" srcOrd="1" destOrd="0" presId="urn:microsoft.com/office/officeart/2018/2/layout/IconVerticalSolidList"/>
    <dgm:cxn modelId="{92B89EBC-A944-A246-B065-CC7B8139FBF2}" type="presParOf" srcId="{AE42213A-9F0A-49A3-81E5-71E183F3550E}" destId="{E6FF1B16-681F-4D2E-8704-74EF42EE32A9}" srcOrd="2" destOrd="0" presId="urn:microsoft.com/office/officeart/2018/2/layout/IconVerticalSolidList"/>
    <dgm:cxn modelId="{8026B5B1-3F72-9741-AB35-A6E5CB6FB5A9}" type="presParOf" srcId="{AE42213A-9F0A-49A3-81E5-71E183F3550E}" destId="{6F1BB78B-2517-43A1-977F-710C231319B9}" srcOrd="3" destOrd="0" presId="urn:microsoft.com/office/officeart/2018/2/layout/IconVerticalSolidList"/>
    <dgm:cxn modelId="{5131D37A-3971-D547-9A52-DE34ADDDA519}" type="presParOf" srcId="{A525C063-8287-47FC-93E4-F18497490FFF}" destId="{4B7DA166-2640-4B86-B77A-E4A8281EB205}" srcOrd="5" destOrd="0" presId="urn:microsoft.com/office/officeart/2018/2/layout/IconVerticalSolidList"/>
    <dgm:cxn modelId="{A746B91A-3864-4A4D-AA4C-E3AFAE056ABB}" type="presParOf" srcId="{A525C063-8287-47FC-93E4-F18497490FFF}" destId="{8FED7A2B-575C-4AF3-BDBB-6600946AFD53}" srcOrd="6" destOrd="0" presId="urn:microsoft.com/office/officeart/2018/2/layout/IconVerticalSolidList"/>
    <dgm:cxn modelId="{CBF41A51-EE8F-0049-BAFC-342FFAB3C688}" type="presParOf" srcId="{8FED7A2B-575C-4AF3-BDBB-6600946AFD53}" destId="{D348A6DC-38F9-4D2A-A278-6C51C139A4FE}" srcOrd="0" destOrd="0" presId="urn:microsoft.com/office/officeart/2018/2/layout/IconVerticalSolidList"/>
    <dgm:cxn modelId="{1A2C3A7A-7F81-0248-81D2-F4BE0CFF0A15}" type="presParOf" srcId="{8FED7A2B-575C-4AF3-BDBB-6600946AFD53}" destId="{79A5A89D-76DB-4666-AC51-D50AEE1F63F6}" srcOrd="1" destOrd="0" presId="urn:microsoft.com/office/officeart/2018/2/layout/IconVerticalSolidList"/>
    <dgm:cxn modelId="{AC285DB3-14BD-EC4D-B95D-F98AA8C1A5FF}" type="presParOf" srcId="{8FED7A2B-575C-4AF3-BDBB-6600946AFD53}" destId="{1554BBDA-76AC-4CF0-B1BF-5DACB28FF80B}" srcOrd="2" destOrd="0" presId="urn:microsoft.com/office/officeart/2018/2/layout/IconVerticalSolidList"/>
    <dgm:cxn modelId="{5BC96CB4-9832-964E-86B1-9E3162E535F1}" type="presParOf" srcId="{8FED7A2B-575C-4AF3-BDBB-6600946AFD53}" destId="{1D8ED6DE-3396-4E3E-A357-9F49DBAEBF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9E865-C3C7-49E5-9C01-959440FA5DBE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59DE7C-7EC9-4F08-9253-E8B2DF8978D4}">
      <dgm:prSet/>
      <dgm:spPr/>
      <dgm:t>
        <a:bodyPr/>
        <a:lstStyle/>
        <a:p>
          <a:r>
            <a:rPr lang="en-US" dirty="0"/>
            <a:t>Identified Categorical and Numerical columns in the dataframe.</a:t>
          </a:r>
        </a:p>
      </dgm:t>
    </dgm:pt>
    <dgm:pt modelId="{57B0A1BA-ABDF-4D05-80B6-E1122168D65C}" type="parTrans" cxnId="{F47B89D5-8A9F-4BA3-8151-45C266856D5F}">
      <dgm:prSet/>
      <dgm:spPr/>
      <dgm:t>
        <a:bodyPr/>
        <a:lstStyle/>
        <a:p>
          <a:endParaRPr lang="en-US"/>
        </a:p>
      </dgm:t>
    </dgm:pt>
    <dgm:pt modelId="{0FD217C5-EA2E-4C06-8E70-EAC1DB462FE4}" type="sibTrans" cxnId="{F47B89D5-8A9F-4BA3-8151-45C266856D5F}">
      <dgm:prSet/>
      <dgm:spPr/>
      <dgm:t>
        <a:bodyPr/>
        <a:lstStyle/>
        <a:p>
          <a:endParaRPr lang="en-US"/>
        </a:p>
      </dgm:t>
    </dgm:pt>
    <dgm:pt modelId="{B3AC1E04-9431-4334-AD14-C9E64F09CB09}">
      <dgm:prSet/>
      <dgm:spPr/>
      <dgm:t>
        <a:bodyPr/>
        <a:lstStyle/>
        <a:p>
          <a:r>
            <a:rPr lang="en-US" dirty="0"/>
            <a:t>Created dummy values for categorical columns and scaled numerical columns.</a:t>
          </a:r>
        </a:p>
      </dgm:t>
    </dgm:pt>
    <dgm:pt modelId="{E87A314F-60B7-4044-B909-1CB1995B785B}" type="parTrans" cxnId="{2DFF3B4E-49E3-4E8B-9724-B29672C88A84}">
      <dgm:prSet/>
      <dgm:spPr/>
      <dgm:t>
        <a:bodyPr/>
        <a:lstStyle/>
        <a:p>
          <a:endParaRPr lang="en-US"/>
        </a:p>
      </dgm:t>
    </dgm:pt>
    <dgm:pt modelId="{E4FB889C-8597-48AC-9054-450494940B1F}" type="sibTrans" cxnId="{2DFF3B4E-49E3-4E8B-9724-B29672C88A84}">
      <dgm:prSet/>
      <dgm:spPr/>
      <dgm:t>
        <a:bodyPr/>
        <a:lstStyle/>
        <a:p>
          <a:endParaRPr lang="en-US"/>
        </a:p>
      </dgm:t>
    </dgm:pt>
    <dgm:pt modelId="{08E42E7E-778A-4E9D-8CE6-0BD35E069EA8}">
      <dgm:prSet/>
      <dgm:spPr/>
      <dgm:t>
        <a:bodyPr/>
        <a:lstStyle/>
        <a:p>
          <a:r>
            <a:rPr lang="en-US" dirty="0"/>
            <a:t>Split the data into 80% train set and 20% test set.</a:t>
          </a:r>
        </a:p>
      </dgm:t>
    </dgm:pt>
    <dgm:pt modelId="{5A3B8A5C-AFD0-4F16-9874-418A3E724A3D}" type="parTrans" cxnId="{6C17F4AA-1177-4740-AC08-48C7AB326831}">
      <dgm:prSet/>
      <dgm:spPr/>
      <dgm:t>
        <a:bodyPr/>
        <a:lstStyle/>
        <a:p>
          <a:endParaRPr lang="en-US"/>
        </a:p>
      </dgm:t>
    </dgm:pt>
    <dgm:pt modelId="{F32E55AE-E237-4FF0-8A03-FF28FA4A3ED6}" type="sibTrans" cxnId="{6C17F4AA-1177-4740-AC08-48C7AB326831}">
      <dgm:prSet/>
      <dgm:spPr/>
      <dgm:t>
        <a:bodyPr/>
        <a:lstStyle/>
        <a:p>
          <a:endParaRPr lang="en-US"/>
        </a:p>
      </dgm:t>
    </dgm:pt>
    <dgm:pt modelId="{F5640550-26DD-46CE-96BE-4605A69E3D53}">
      <dgm:prSet/>
      <dgm:spPr/>
      <dgm:t>
        <a:bodyPr/>
        <a:lstStyle/>
        <a:p>
          <a:r>
            <a:rPr lang="en-US" dirty="0"/>
            <a:t>Fitted the model on train data.</a:t>
          </a:r>
        </a:p>
      </dgm:t>
    </dgm:pt>
    <dgm:pt modelId="{BE1F1D61-CC2E-4E18-8D9E-A1097AC3E979}" type="parTrans" cxnId="{0CF660D9-AB59-41B8-BDB9-4003AB531D23}">
      <dgm:prSet/>
      <dgm:spPr/>
      <dgm:t>
        <a:bodyPr/>
        <a:lstStyle/>
        <a:p>
          <a:endParaRPr lang="en-US"/>
        </a:p>
      </dgm:t>
    </dgm:pt>
    <dgm:pt modelId="{77294D16-8426-476F-BB45-79A6ABAD4C57}" type="sibTrans" cxnId="{0CF660D9-AB59-41B8-BDB9-4003AB531D23}">
      <dgm:prSet/>
      <dgm:spPr/>
      <dgm:t>
        <a:bodyPr/>
        <a:lstStyle/>
        <a:p>
          <a:endParaRPr lang="en-US"/>
        </a:p>
      </dgm:t>
    </dgm:pt>
    <dgm:pt modelId="{9F919374-BAA9-4EBD-82B3-7631EF8AA4E4}">
      <dgm:prSet/>
      <dgm:spPr/>
      <dgm:t>
        <a:bodyPr/>
        <a:lstStyle/>
        <a:p>
          <a:r>
            <a:rPr lang="en-US"/>
            <a:t>Made predictions on X_test data. </a:t>
          </a:r>
        </a:p>
      </dgm:t>
    </dgm:pt>
    <dgm:pt modelId="{F923E6F4-B44F-43D7-A735-E816F779C4BC}" type="parTrans" cxnId="{831BF5E7-7A18-4A54-BA41-49A78A48CE4D}">
      <dgm:prSet/>
      <dgm:spPr/>
      <dgm:t>
        <a:bodyPr/>
        <a:lstStyle/>
        <a:p>
          <a:endParaRPr lang="en-US"/>
        </a:p>
      </dgm:t>
    </dgm:pt>
    <dgm:pt modelId="{0D14C389-C306-424B-93AE-41417042CE9D}" type="sibTrans" cxnId="{831BF5E7-7A18-4A54-BA41-49A78A48CE4D}">
      <dgm:prSet/>
      <dgm:spPr/>
      <dgm:t>
        <a:bodyPr/>
        <a:lstStyle/>
        <a:p>
          <a:endParaRPr lang="en-US"/>
        </a:p>
      </dgm:t>
    </dgm:pt>
    <dgm:pt modelId="{9FA16A38-B5A6-4105-AF9B-9857C08693F4}">
      <dgm:prSet/>
      <dgm:spPr/>
      <dgm:t>
        <a:bodyPr/>
        <a:lstStyle/>
        <a:p>
          <a:r>
            <a:rPr lang="en-US"/>
            <a:t>Evaluated using suitable evaluation metrics.</a:t>
          </a:r>
        </a:p>
      </dgm:t>
    </dgm:pt>
    <dgm:pt modelId="{AEF1E620-6B56-4520-9292-6945E097AC69}" type="parTrans" cxnId="{17172BE3-67E0-4089-8E39-8BC854B3A1A5}">
      <dgm:prSet/>
      <dgm:spPr/>
      <dgm:t>
        <a:bodyPr/>
        <a:lstStyle/>
        <a:p>
          <a:endParaRPr lang="en-US"/>
        </a:p>
      </dgm:t>
    </dgm:pt>
    <dgm:pt modelId="{C748557E-4C19-4117-BA3F-B0C76B532971}" type="sibTrans" cxnId="{17172BE3-67E0-4089-8E39-8BC854B3A1A5}">
      <dgm:prSet/>
      <dgm:spPr/>
      <dgm:t>
        <a:bodyPr/>
        <a:lstStyle/>
        <a:p>
          <a:endParaRPr lang="en-US"/>
        </a:p>
      </dgm:t>
    </dgm:pt>
    <dgm:pt modelId="{AF337699-2B4C-4245-8B67-E082F93C26E1}" type="pres">
      <dgm:prSet presAssocID="{1F49E865-C3C7-49E5-9C01-959440FA5DBE}" presName="vert0" presStyleCnt="0">
        <dgm:presLayoutVars>
          <dgm:dir/>
          <dgm:animOne val="branch"/>
          <dgm:animLvl val="lvl"/>
        </dgm:presLayoutVars>
      </dgm:prSet>
      <dgm:spPr/>
    </dgm:pt>
    <dgm:pt modelId="{90DF2250-526F-E04D-B275-9BE862DBE16E}" type="pres">
      <dgm:prSet presAssocID="{5659DE7C-7EC9-4F08-9253-E8B2DF8978D4}" presName="thickLine" presStyleLbl="alignNode1" presStyleIdx="0" presStyleCnt="6"/>
      <dgm:spPr/>
    </dgm:pt>
    <dgm:pt modelId="{EC1C2DC3-E514-DD4C-9B3F-2EB3260F574B}" type="pres">
      <dgm:prSet presAssocID="{5659DE7C-7EC9-4F08-9253-E8B2DF8978D4}" presName="horz1" presStyleCnt="0"/>
      <dgm:spPr/>
    </dgm:pt>
    <dgm:pt modelId="{413C6F61-A53F-5244-AAA7-1D91428E983F}" type="pres">
      <dgm:prSet presAssocID="{5659DE7C-7EC9-4F08-9253-E8B2DF8978D4}" presName="tx1" presStyleLbl="revTx" presStyleIdx="0" presStyleCnt="6"/>
      <dgm:spPr/>
    </dgm:pt>
    <dgm:pt modelId="{656D3358-3237-5A4F-9B86-2CF631DA37AE}" type="pres">
      <dgm:prSet presAssocID="{5659DE7C-7EC9-4F08-9253-E8B2DF8978D4}" presName="vert1" presStyleCnt="0"/>
      <dgm:spPr/>
    </dgm:pt>
    <dgm:pt modelId="{0D842132-A466-7E47-A348-FDA7882B0F4E}" type="pres">
      <dgm:prSet presAssocID="{B3AC1E04-9431-4334-AD14-C9E64F09CB09}" presName="thickLine" presStyleLbl="alignNode1" presStyleIdx="1" presStyleCnt="6"/>
      <dgm:spPr/>
    </dgm:pt>
    <dgm:pt modelId="{9EEFA2BD-CBDA-AD4C-B34C-7B1FA337C425}" type="pres">
      <dgm:prSet presAssocID="{B3AC1E04-9431-4334-AD14-C9E64F09CB09}" presName="horz1" presStyleCnt="0"/>
      <dgm:spPr/>
    </dgm:pt>
    <dgm:pt modelId="{8781D46D-E2E8-3E4D-AACE-039FB9B904E7}" type="pres">
      <dgm:prSet presAssocID="{B3AC1E04-9431-4334-AD14-C9E64F09CB09}" presName="tx1" presStyleLbl="revTx" presStyleIdx="1" presStyleCnt="6"/>
      <dgm:spPr/>
    </dgm:pt>
    <dgm:pt modelId="{AC13EF75-F23C-4741-92E1-E2B780BEE5A3}" type="pres">
      <dgm:prSet presAssocID="{B3AC1E04-9431-4334-AD14-C9E64F09CB09}" presName="vert1" presStyleCnt="0"/>
      <dgm:spPr/>
    </dgm:pt>
    <dgm:pt modelId="{92D9E72E-3F52-444A-A677-983F1826B48F}" type="pres">
      <dgm:prSet presAssocID="{08E42E7E-778A-4E9D-8CE6-0BD35E069EA8}" presName="thickLine" presStyleLbl="alignNode1" presStyleIdx="2" presStyleCnt="6"/>
      <dgm:spPr/>
    </dgm:pt>
    <dgm:pt modelId="{C9815CE6-2B9C-4645-943A-938FC54E715A}" type="pres">
      <dgm:prSet presAssocID="{08E42E7E-778A-4E9D-8CE6-0BD35E069EA8}" presName="horz1" presStyleCnt="0"/>
      <dgm:spPr/>
    </dgm:pt>
    <dgm:pt modelId="{4328B6A8-855B-9841-80FC-A0B6E19579AE}" type="pres">
      <dgm:prSet presAssocID="{08E42E7E-778A-4E9D-8CE6-0BD35E069EA8}" presName="tx1" presStyleLbl="revTx" presStyleIdx="2" presStyleCnt="6"/>
      <dgm:spPr/>
    </dgm:pt>
    <dgm:pt modelId="{0C7206BC-7CC2-594A-B8EA-01FA97792F03}" type="pres">
      <dgm:prSet presAssocID="{08E42E7E-778A-4E9D-8CE6-0BD35E069EA8}" presName="vert1" presStyleCnt="0"/>
      <dgm:spPr/>
    </dgm:pt>
    <dgm:pt modelId="{5B7FF124-27D2-FB47-980C-85FA4E02B312}" type="pres">
      <dgm:prSet presAssocID="{F5640550-26DD-46CE-96BE-4605A69E3D53}" presName="thickLine" presStyleLbl="alignNode1" presStyleIdx="3" presStyleCnt="6"/>
      <dgm:spPr/>
    </dgm:pt>
    <dgm:pt modelId="{EA68ECC2-B9C7-6C41-A0E2-BDC2F56A1C6B}" type="pres">
      <dgm:prSet presAssocID="{F5640550-26DD-46CE-96BE-4605A69E3D53}" presName="horz1" presStyleCnt="0"/>
      <dgm:spPr/>
    </dgm:pt>
    <dgm:pt modelId="{0B7577D5-CF0E-7A4E-888F-771DA208D6E6}" type="pres">
      <dgm:prSet presAssocID="{F5640550-26DD-46CE-96BE-4605A69E3D53}" presName="tx1" presStyleLbl="revTx" presStyleIdx="3" presStyleCnt="6"/>
      <dgm:spPr/>
    </dgm:pt>
    <dgm:pt modelId="{863D2D8E-8564-CE44-A5F1-A494F9758946}" type="pres">
      <dgm:prSet presAssocID="{F5640550-26DD-46CE-96BE-4605A69E3D53}" presName="vert1" presStyleCnt="0"/>
      <dgm:spPr/>
    </dgm:pt>
    <dgm:pt modelId="{AF16028E-9087-9042-84CE-58C94EB572E7}" type="pres">
      <dgm:prSet presAssocID="{9F919374-BAA9-4EBD-82B3-7631EF8AA4E4}" presName="thickLine" presStyleLbl="alignNode1" presStyleIdx="4" presStyleCnt="6"/>
      <dgm:spPr/>
    </dgm:pt>
    <dgm:pt modelId="{41EEBC8E-ECE2-814F-A731-C565277D8A8E}" type="pres">
      <dgm:prSet presAssocID="{9F919374-BAA9-4EBD-82B3-7631EF8AA4E4}" presName="horz1" presStyleCnt="0"/>
      <dgm:spPr/>
    </dgm:pt>
    <dgm:pt modelId="{25F4ADEC-4301-B64C-B282-64D0C5D45D58}" type="pres">
      <dgm:prSet presAssocID="{9F919374-BAA9-4EBD-82B3-7631EF8AA4E4}" presName="tx1" presStyleLbl="revTx" presStyleIdx="4" presStyleCnt="6"/>
      <dgm:spPr/>
    </dgm:pt>
    <dgm:pt modelId="{3245FCF1-48A8-6647-9DB6-4B73174EEBAA}" type="pres">
      <dgm:prSet presAssocID="{9F919374-BAA9-4EBD-82B3-7631EF8AA4E4}" presName="vert1" presStyleCnt="0"/>
      <dgm:spPr/>
    </dgm:pt>
    <dgm:pt modelId="{7F9D390F-1E5C-844A-B9C7-B09E719C2415}" type="pres">
      <dgm:prSet presAssocID="{9FA16A38-B5A6-4105-AF9B-9857C08693F4}" presName="thickLine" presStyleLbl="alignNode1" presStyleIdx="5" presStyleCnt="6"/>
      <dgm:spPr/>
    </dgm:pt>
    <dgm:pt modelId="{49741DE2-A723-504A-AE8F-BE90F3499BB3}" type="pres">
      <dgm:prSet presAssocID="{9FA16A38-B5A6-4105-AF9B-9857C08693F4}" presName="horz1" presStyleCnt="0"/>
      <dgm:spPr/>
    </dgm:pt>
    <dgm:pt modelId="{0E637B40-D856-CD44-804E-99EA12F2D7BC}" type="pres">
      <dgm:prSet presAssocID="{9FA16A38-B5A6-4105-AF9B-9857C08693F4}" presName="tx1" presStyleLbl="revTx" presStyleIdx="5" presStyleCnt="6"/>
      <dgm:spPr/>
    </dgm:pt>
    <dgm:pt modelId="{B224CBE4-A1A6-9D4A-81CC-E02C6985A7C9}" type="pres">
      <dgm:prSet presAssocID="{9FA16A38-B5A6-4105-AF9B-9857C08693F4}" presName="vert1" presStyleCnt="0"/>
      <dgm:spPr/>
    </dgm:pt>
  </dgm:ptLst>
  <dgm:cxnLst>
    <dgm:cxn modelId="{75AB3206-3ECA-424D-A964-3A82EB017F93}" type="presOf" srcId="{9F919374-BAA9-4EBD-82B3-7631EF8AA4E4}" destId="{25F4ADEC-4301-B64C-B282-64D0C5D45D58}" srcOrd="0" destOrd="0" presId="urn:microsoft.com/office/officeart/2008/layout/LinedList"/>
    <dgm:cxn modelId="{90002A17-9B2D-E54A-965A-529D04A04254}" type="presOf" srcId="{F5640550-26DD-46CE-96BE-4605A69E3D53}" destId="{0B7577D5-CF0E-7A4E-888F-771DA208D6E6}" srcOrd="0" destOrd="0" presId="urn:microsoft.com/office/officeart/2008/layout/LinedList"/>
    <dgm:cxn modelId="{AC22F419-038D-584C-B298-2AB3F31B957D}" type="presOf" srcId="{08E42E7E-778A-4E9D-8CE6-0BD35E069EA8}" destId="{4328B6A8-855B-9841-80FC-A0B6E19579AE}" srcOrd="0" destOrd="0" presId="urn:microsoft.com/office/officeart/2008/layout/LinedList"/>
    <dgm:cxn modelId="{7511ED2A-1AE1-2F44-9F69-48D19BAA926D}" type="presOf" srcId="{B3AC1E04-9431-4334-AD14-C9E64F09CB09}" destId="{8781D46D-E2E8-3E4D-AACE-039FB9B904E7}" srcOrd="0" destOrd="0" presId="urn:microsoft.com/office/officeart/2008/layout/LinedList"/>
    <dgm:cxn modelId="{2DFF3B4E-49E3-4E8B-9724-B29672C88A84}" srcId="{1F49E865-C3C7-49E5-9C01-959440FA5DBE}" destId="{B3AC1E04-9431-4334-AD14-C9E64F09CB09}" srcOrd="1" destOrd="0" parTransId="{E87A314F-60B7-4044-B909-1CB1995B785B}" sibTransId="{E4FB889C-8597-48AC-9054-450494940B1F}"/>
    <dgm:cxn modelId="{D0D5C47B-A575-6546-A029-5E4272554D80}" type="presOf" srcId="{1F49E865-C3C7-49E5-9C01-959440FA5DBE}" destId="{AF337699-2B4C-4245-8B67-E082F93C26E1}" srcOrd="0" destOrd="0" presId="urn:microsoft.com/office/officeart/2008/layout/LinedList"/>
    <dgm:cxn modelId="{0F8117A7-8C7F-7E47-A112-4CBA1B586310}" type="presOf" srcId="{9FA16A38-B5A6-4105-AF9B-9857C08693F4}" destId="{0E637B40-D856-CD44-804E-99EA12F2D7BC}" srcOrd="0" destOrd="0" presId="urn:microsoft.com/office/officeart/2008/layout/LinedList"/>
    <dgm:cxn modelId="{6C17F4AA-1177-4740-AC08-48C7AB326831}" srcId="{1F49E865-C3C7-49E5-9C01-959440FA5DBE}" destId="{08E42E7E-778A-4E9D-8CE6-0BD35E069EA8}" srcOrd="2" destOrd="0" parTransId="{5A3B8A5C-AFD0-4F16-9874-418A3E724A3D}" sibTransId="{F32E55AE-E237-4FF0-8A03-FF28FA4A3ED6}"/>
    <dgm:cxn modelId="{F47B89D5-8A9F-4BA3-8151-45C266856D5F}" srcId="{1F49E865-C3C7-49E5-9C01-959440FA5DBE}" destId="{5659DE7C-7EC9-4F08-9253-E8B2DF8978D4}" srcOrd="0" destOrd="0" parTransId="{57B0A1BA-ABDF-4D05-80B6-E1122168D65C}" sibTransId="{0FD217C5-EA2E-4C06-8E70-EAC1DB462FE4}"/>
    <dgm:cxn modelId="{0CF660D9-AB59-41B8-BDB9-4003AB531D23}" srcId="{1F49E865-C3C7-49E5-9C01-959440FA5DBE}" destId="{F5640550-26DD-46CE-96BE-4605A69E3D53}" srcOrd="3" destOrd="0" parTransId="{BE1F1D61-CC2E-4E18-8D9E-A1097AC3E979}" sibTransId="{77294D16-8426-476F-BB45-79A6ABAD4C57}"/>
    <dgm:cxn modelId="{17172BE3-67E0-4089-8E39-8BC854B3A1A5}" srcId="{1F49E865-C3C7-49E5-9C01-959440FA5DBE}" destId="{9FA16A38-B5A6-4105-AF9B-9857C08693F4}" srcOrd="5" destOrd="0" parTransId="{AEF1E620-6B56-4520-9292-6945E097AC69}" sibTransId="{C748557E-4C19-4117-BA3F-B0C76B532971}"/>
    <dgm:cxn modelId="{831BF5E7-7A18-4A54-BA41-49A78A48CE4D}" srcId="{1F49E865-C3C7-49E5-9C01-959440FA5DBE}" destId="{9F919374-BAA9-4EBD-82B3-7631EF8AA4E4}" srcOrd="4" destOrd="0" parTransId="{F923E6F4-B44F-43D7-A735-E816F779C4BC}" sibTransId="{0D14C389-C306-424B-93AE-41417042CE9D}"/>
    <dgm:cxn modelId="{085860FA-C01F-724A-A02A-378B8FFB9386}" type="presOf" srcId="{5659DE7C-7EC9-4F08-9253-E8B2DF8978D4}" destId="{413C6F61-A53F-5244-AAA7-1D91428E983F}" srcOrd="0" destOrd="0" presId="urn:microsoft.com/office/officeart/2008/layout/LinedList"/>
    <dgm:cxn modelId="{EBEAC943-4DC9-B644-8748-C646AFA03BE6}" type="presParOf" srcId="{AF337699-2B4C-4245-8B67-E082F93C26E1}" destId="{90DF2250-526F-E04D-B275-9BE862DBE16E}" srcOrd="0" destOrd="0" presId="urn:microsoft.com/office/officeart/2008/layout/LinedList"/>
    <dgm:cxn modelId="{0589857A-7747-E24A-859D-30DA51A0361C}" type="presParOf" srcId="{AF337699-2B4C-4245-8B67-E082F93C26E1}" destId="{EC1C2DC3-E514-DD4C-9B3F-2EB3260F574B}" srcOrd="1" destOrd="0" presId="urn:microsoft.com/office/officeart/2008/layout/LinedList"/>
    <dgm:cxn modelId="{B75B29C8-E736-4D4E-B778-6B441587D298}" type="presParOf" srcId="{EC1C2DC3-E514-DD4C-9B3F-2EB3260F574B}" destId="{413C6F61-A53F-5244-AAA7-1D91428E983F}" srcOrd="0" destOrd="0" presId="urn:microsoft.com/office/officeart/2008/layout/LinedList"/>
    <dgm:cxn modelId="{1A7EB646-EBE2-114B-BDC6-A6DF1CC4813E}" type="presParOf" srcId="{EC1C2DC3-E514-DD4C-9B3F-2EB3260F574B}" destId="{656D3358-3237-5A4F-9B86-2CF631DA37AE}" srcOrd="1" destOrd="0" presId="urn:microsoft.com/office/officeart/2008/layout/LinedList"/>
    <dgm:cxn modelId="{D049691A-52D1-0B4A-806F-0069531A3EAA}" type="presParOf" srcId="{AF337699-2B4C-4245-8B67-E082F93C26E1}" destId="{0D842132-A466-7E47-A348-FDA7882B0F4E}" srcOrd="2" destOrd="0" presId="urn:microsoft.com/office/officeart/2008/layout/LinedList"/>
    <dgm:cxn modelId="{FC1F79E1-129D-824C-97B7-DA6E5858AA2E}" type="presParOf" srcId="{AF337699-2B4C-4245-8B67-E082F93C26E1}" destId="{9EEFA2BD-CBDA-AD4C-B34C-7B1FA337C425}" srcOrd="3" destOrd="0" presId="urn:microsoft.com/office/officeart/2008/layout/LinedList"/>
    <dgm:cxn modelId="{9167E63A-A733-A849-81DB-A92703869539}" type="presParOf" srcId="{9EEFA2BD-CBDA-AD4C-B34C-7B1FA337C425}" destId="{8781D46D-E2E8-3E4D-AACE-039FB9B904E7}" srcOrd="0" destOrd="0" presId="urn:microsoft.com/office/officeart/2008/layout/LinedList"/>
    <dgm:cxn modelId="{DF24B23C-D454-7642-AB16-9951D1B6AA27}" type="presParOf" srcId="{9EEFA2BD-CBDA-AD4C-B34C-7B1FA337C425}" destId="{AC13EF75-F23C-4741-92E1-E2B780BEE5A3}" srcOrd="1" destOrd="0" presId="urn:microsoft.com/office/officeart/2008/layout/LinedList"/>
    <dgm:cxn modelId="{539B5855-D2EA-1747-854B-37B239E5DB40}" type="presParOf" srcId="{AF337699-2B4C-4245-8B67-E082F93C26E1}" destId="{92D9E72E-3F52-444A-A677-983F1826B48F}" srcOrd="4" destOrd="0" presId="urn:microsoft.com/office/officeart/2008/layout/LinedList"/>
    <dgm:cxn modelId="{3E144059-4667-6D43-94B5-9F4A0FAE4886}" type="presParOf" srcId="{AF337699-2B4C-4245-8B67-E082F93C26E1}" destId="{C9815CE6-2B9C-4645-943A-938FC54E715A}" srcOrd="5" destOrd="0" presId="urn:microsoft.com/office/officeart/2008/layout/LinedList"/>
    <dgm:cxn modelId="{D202B77C-0B1A-484D-9DAE-3AE100E7EB21}" type="presParOf" srcId="{C9815CE6-2B9C-4645-943A-938FC54E715A}" destId="{4328B6A8-855B-9841-80FC-A0B6E19579AE}" srcOrd="0" destOrd="0" presId="urn:microsoft.com/office/officeart/2008/layout/LinedList"/>
    <dgm:cxn modelId="{41B547C7-565A-6E40-9E97-B014CDE510FC}" type="presParOf" srcId="{C9815CE6-2B9C-4645-943A-938FC54E715A}" destId="{0C7206BC-7CC2-594A-B8EA-01FA97792F03}" srcOrd="1" destOrd="0" presId="urn:microsoft.com/office/officeart/2008/layout/LinedList"/>
    <dgm:cxn modelId="{AF376B01-9F8C-3349-9E06-DE655837FE03}" type="presParOf" srcId="{AF337699-2B4C-4245-8B67-E082F93C26E1}" destId="{5B7FF124-27D2-FB47-980C-85FA4E02B312}" srcOrd="6" destOrd="0" presId="urn:microsoft.com/office/officeart/2008/layout/LinedList"/>
    <dgm:cxn modelId="{116E5323-09F8-3E4D-9318-80DC0858DC87}" type="presParOf" srcId="{AF337699-2B4C-4245-8B67-E082F93C26E1}" destId="{EA68ECC2-B9C7-6C41-A0E2-BDC2F56A1C6B}" srcOrd="7" destOrd="0" presId="urn:microsoft.com/office/officeart/2008/layout/LinedList"/>
    <dgm:cxn modelId="{B3EB73CE-48E0-9549-A23F-A7DC5BA9AE67}" type="presParOf" srcId="{EA68ECC2-B9C7-6C41-A0E2-BDC2F56A1C6B}" destId="{0B7577D5-CF0E-7A4E-888F-771DA208D6E6}" srcOrd="0" destOrd="0" presId="urn:microsoft.com/office/officeart/2008/layout/LinedList"/>
    <dgm:cxn modelId="{2A9FEECC-E3B7-9B40-8010-02963A38695B}" type="presParOf" srcId="{EA68ECC2-B9C7-6C41-A0E2-BDC2F56A1C6B}" destId="{863D2D8E-8564-CE44-A5F1-A494F9758946}" srcOrd="1" destOrd="0" presId="urn:microsoft.com/office/officeart/2008/layout/LinedList"/>
    <dgm:cxn modelId="{0839E048-F9C7-0E41-911E-F12B266581F1}" type="presParOf" srcId="{AF337699-2B4C-4245-8B67-E082F93C26E1}" destId="{AF16028E-9087-9042-84CE-58C94EB572E7}" srcOrd="8" destOrd="0" presId="urn:microsoft.com/office/officeart/2008/layout/LinedList"/>
    <dgm:cxn modelId="{D156E90C-D837-D144-8333-A1D5D4576AF5}" type="presParOf" srcId="{AF337699-2B4C-4245-8B67-E082F93C26E1}" destId="{41EEBC8E-ECE2-814F-A731-C565277D8A8E}" srcOrd="9" destOrd="0" presId="urn:microsoft.com/office/officeart/2008/layout/LinedList"/>
    <dgm:cxn modelId="{DF514B75-83EE-7F43-A8DD-646EF8CE486D}" type="presParOf" srcId="{41EEBC8E-ECE2-814F-A731-C565277D8A8E}" destId="{25F4ADEC-4301-B64C-B282-64D0C5D45D58}" srcOrd="0" destOrd="0" presId="urn:microsoft.com/office/officeart/2008/layout/LinedList"/>
    <dgm:cxn modelId="{C811DD38-367B-9A4B-A75F-ED4FCFF16E66}" type="presParOf" srcId="{41EEBC8E-ECE2-814F-A731-C565277D8A8E}" destId="{3245FCF1-48A8-6647-9DB6-4B73174EEBAA}" srcOrd="1" destOrd="0" presId="urn:microsoft.com/office/officeart/2008/layout/LinedList"/>
    <dgm:cxn modelId="{8FE9EF32-E7A9-D84B-832C-4C914FE8667E}" type="presParOf" srcId="{AF337699-2B4C-4245-8B67-E082F93C26E1}" destId="{7F9D390F-1E5C-844A-B9C7-B09E719C2415}" srcOrd="10" destOrd="0" presId="urn:microsoft.com/office/officeart/2008/layout/LinedList"/>
    <dgm:cxn modelId="{C95198BA-AADB-9844-BB3A-8FD091D8A5A3}" type="presParOf" srcId="{AF337699-2B4C-4245-8B67-E082F93C26E1}" destId="{49741DE2-A723-504A-AE8F-BE90F3499BB3}" srcOrd="11" destOrd="0" presId="urn:microsoft.com/office/officeart/2008/layout/LinedList"/>
    <dgm:cxn modelId="{4872E3C4-ED51-6042-9E1A-A12A39C3E090}" type="presParOf" srcId="{49741DE2-A723-504A-AE8F-BE90F3499BB3}" destId="{0E637B40-D856-CD44-804E-99EA12F2D7BC}" srcOrd="0" destOrd="0" presId="urn:microsoft.com/office/officeart/2008/layout/LinedList"/>
    <dgm:cxn modelId="{3736BD35-5754-0945-994A-86C15B0E8D4E}" type="presParOf" srcId="{49741DE2-A723-504A-AE8F-BE90F3499BB3}" destId="{B224CBE4-A1A6-9D4A-81CC-E02C6985A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601F6-ADC2-4AAE-AF45-E0B514B9C3A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F17F47-B8EE-4D59-9F37-0787E8CC8518}">
      <dgm:prSet/>
      <dgm:spPr/>
      <dgm:t>
        <a:bodyPr/>
        <a:lstStyle/>
        <a:p>
          <a:r>
            <a:rPr lang="en-US" dirty="0"/>
            <a:t>Types of predictive algorithms applied</a:t>
          </a:r>
        </a:p>
      </dgm:t>
    </dgm:pt>
    <dgm:pt modelId="{8F6782CE-2526-49A7-82D4-4848EF50348C}" type="parTrans" cxnId="{34487359-43D9-4849-A698-3CC2CA4EB48B}">
      <dgm:prSet/>
      <dgm:spPr/>
      <dgm:t>
        <a:bodyPr/>
        <a:lstStyle/>
        <a:p>
          <a:endParaRPr lang="en-US"/>
        </a:p>
      </dgm:t>
    </dgm:pt>
    <dgm:pt modelId="{7ECB701E-0500-4102-988D-3BD4A6D6A3C3}" type="sibTrans" cxnId="{34487359-43D9-4849-A698-3CC2CA4EB48B}">
      <dgm:prSet/>
      <dgm:spPr/>
      <dgm:t>
        <a:bodyPr/>
        <a:lstStyle/>
        <a:p>
          <a:endParaRPr lang="en-US"/>
        </a:p>
      </dgm:t>
    </dgm:pt>
    <dgm:pt modelId="{FC8C017B-E4CE-4300-A2F3-8B78C79D18FD}">
      <dgm:prSet/>
      <dgm:spPr/>
      <dgm:t>
        <a:bodyPr/>
        <a:lstStyle/>
        <a:p>
          <a:r>
            <a:rPr lang="en-US" dirty="0"/>
            <a:t>Time Series Forecasting (ARIMA)</a:t>
          </a:r>
        </a:p>
      </dgm:t>
    </dgm:pt>
    <dgm:pt modelId="{3C741E25-BE17-4598-9AA8-9CED55853C01}" type="parTrans" cxnId="{C43395DD-67B6-4A60-988E-B1B3D20F0F2A}">
      <dgm:prSet/>
      <dgm:spPr/>
      <dgm:t>
        <a:bodyPr/>
        <a:lstStyle/>
        <a:p>
          <a:endParaRPr lang="en-US"/>
        </a:p>
      </dgm:t>
    </dgm:pt>
    <dgm:pt modelId="{681F77E5-BB17-4CF1-ACC2-C5B5984047DE}" type="sibTrans" cxnId="{C43395DD-67B6-4A60-988E-B1B3D20F0F2A}">
      <dgm:prSet/>
      <dgm:spPr/>
      <dgm:t>
        <a:bodyPr/>
        <a:lstStyle/>
        <a:p>
          <a:endParaRPr lang="en-US"/>
        </a:p>
      </dgm:t>
    </dgm:pt>
    <dgm:pt modelId="{8D3498E3-1357-440F-9FC6-73271ED0EBBE}">
      <dgm:prSet/>
      <dgm:spPr/>
      <dgm:t>
        <a:bodyPr/>
        <a:lstStyle/>
        <a:p>
          <a:r>
            <a:rPr lang="en-US" dirty="0"/>
            <a:t>Random Forest Regression</a:t>
          </a:r>
        </a:p>
      </dgm:t>
    </dgm:pt>
    <dgm:pt modelId="{AEDEFE83-C2F1-49DB-9391-E6B21AFD67FB}" type="parTrans" cxnId="{A9695820-D7A0-4805-9E65-26B6E354E67A}">
      <dgm:prSet/>
      <dgm:spPr/>
      <dgm:t>
        <a:bodyPr/>
        <a:lstStyle/>
        <a:p>
          <a:endParaRPr lang="en-US"/>
        </a:p>
      </dgm:t>
    </dgm:pt>
    <dgm:pt modelId="{A93C3F0F-0DF0-4D1A-9026-14BF58A23720}" type="sibTrans" cxnId="{A9695820-D7A0-4805-9E65-26B6E354E67A}">
      <dgm:prSet/>
      <dgm:spPr/>
      <dgm:t>
        <a:bodyPr/>
        <a:lstStyle/>
        <a:p>
          <a:endParaRPr lang="en-US"/>
        </a:p>
      </dgm:t>
    </dgm:pt>
    <dgm:pt modelId="{1CD27D8E-D4C1-4BB6-8BC7-1B90C92FDE64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13B50FF7-C770-46FC-9794-AC286EDF1B42}" type="parTrans" cxnId="{624EFF4F-0D9E-43D5-B7E5-7CE44021EF5F}">
      <dgm:prSet/>
      <dgm:spPr/>
      <dgm:t>
        <a:bodyPr/>
        <a:lstStyle/>
        <a:p>
          <a:endParaRPr lang="en-US"/>
        </a:p>
      </dgm:t>
    </dgm:pt>
    <dgm:pt modelId="{AEC4B01D-5167-4EF9-9104-F05036B8623C}" type="sibTrans" cxnId="{624EFF4F-0D9E-43D5-B7E5-7CE44021EF5F}">
      <dgm:prSet/>
      <dgm:spPr/>
      <dgm:t>
        <a:bodyPr/>
        <a:lstStyle/>
        <a:p>
          <a:endParaRPr lang="en-US"/>
        </a:p>
      </dgm:t>
    </dgm:pt>
    <dgm:pt modelId="{B7C8ED1C-B044-4F41-9170-C699631456E2}">
      <dgm:prSet/>
      <dgm:spPr/>
      <dgm:t>
        <a:bodyPr/>
        <a:lstStyle/>
        <a:p>
          <a:r>
            <a:rPr lang="en-US"/>
            <a:t>XGBoost Regression</a:t>
          </a:r>
        </a:p>
      </dgm:t>
    </dgm:pt>
    <dgm:pt modelId="{37847AE6-2C6C-43AB-82F7-C185762BB952}" type="parTrans" cxnId="{86032706-3C9F-4FE0-B127-EC0EDD920F7F}">
      <dgm:prSet/>
      <dgm:spPr/>
      <dgm:t>
        <a:bodyPr/>
        <a:lstStyle/>
        <a:p>
          <a:endParaRPr lang="en-US"/>
        </a:p>
      </dgm:t>
    </dgm:pt>
    <dgm:pt modelId="{E5A3634E-A2D7-46F2-A836-627B2B8803F5}" type="sibTrans" cxnId="{86032706-3C9F-4FE0-B127-EC0EDD920F7F}">
      <dgm:prSet/>
      <dgm:spPr/>
      <dgm:t>
        <a:bodyPr/>
        <a:lstStyle/>
        <a:p>
          <a:endParaRPr lang="en-US"/>
        </a:p>
      </dgm:t>
    </dgm:pt>
    <dgm:pt modelId="{41DC0C63-47BE-424B-90A7-00735BEB36FD}" type="pres">
      <dgm:prSet presAssocID="{CD7601F6-ADC2-4AAE-AF45-E0B514B9C3A2}" presName="linear" presStyleCnt="0">
        <dgm:presLayoutVars>
          <dgm:animLvl val="lvl"/>
          <dgm:resizeHandles val="exact"/>
        </dgm:presLayoutVars>
      </dgm:prSet>
      <dgm:spPr/>
    </dgm:pt>
    <dgm:pt modelId="{592BE69E-CE2E-9F48-AC2B-02EE1217511D}" type="pres">
      <dgm:prSet presAssocID="{7EF17F47-B8EE-4D59-9F37-0787E8CC8518}" presName="parentText" presStyleLbl="node1" presStyleIdx="0" presStyleCnt="5" custAng="0" custScaleX="100000">
        <dgm:presLayoutVars>
          <dgm:chMax val="0"/>
          <dgm:bulletEnabled val="1"/>
        </dgm:presLayoutVars>
      </dgm:prSet>
      <dgm:spPr/>
    </dgm:pt>
    <dgm:pt modelId="{940CECD3-CDCE-964A-9DF2-0DE4EEEB93C7}" type="pres">
      <dgm:prSet presAssocID="{7ECB701E-0500-4102-988D-3BD4A6D6A3C3}" presName="spacer" presStyleCnt="0"/>
      <dgm:spPr/>
    </dgm:pt>
    <dgm:pt modelId="{F2EDB0F8-98A0-4141-8C2D-5A483CD8B4FA}" type="pres">
      <dgm:prSet presAssocID="{FC8C017B-E4CE-4300-A2F3-8B78C79D18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7DCEAC-B7DB-8F4F-8B1A-7C69DBADB40E}" type="pres">
      <dgm:prSet presAssocID="{681F77E5-BB17-4CF1-ACC2-C5B5984047DE}" presName="spacer" presStyleCnt="0"/>
      <dgm:spPr/>
    </dgm:pt>
    <dgm:pt modelId="{B98634C8-31AF-2647-BF84-E551A35FF98D}" type="pres">
      <dgm:prSet presAssocID="{8D3498E3-1357-440F-9FC6-73271ED0EBB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D9D9B9-ADBE-9E4C-81C8-FCDCC1E92A4D}" type="pres">
      <dgm:prSet presAssocID="{A93C3F0F-0DF0-4D1A-9026-14BF58A23720}" presName="spacer" presStyleCnt="0"/>
      <dgm:spPr/>
    </dgm:pt>
    <dgm:pt modelId="{7FB83860-88E7-264D-B5F5-400171D66B94}" type="pres">
      <dgm:prSet presAssocID="{1CD27D8E-D4C1-4BB6-8BC7-1B90C92FDE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9A27EE-7AC6-0541-9D0C-C781E6B65FF6}" type="pres">
      <dgm:prSet presAssocID="{AEC4B01D-5167-4EF9-9104-F05036B8623C}" presName="spacer" presStyleCnt="0"/>
      <dgm:spPr/>
    </dgm:pt>
    <dgm:pt modelId="{FA0142E2-951A-5341-8CC0-37E5245679BD}" type="pres">
      <dgm:prSet presAssocID="{B7C8ED1C-B044-4F41-9170-C699631456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0B5901-C138-E144-8C60-60E77CFF2D2F}" type="presOf" srcId="{FC8C017B-E4CE-4300-A2F3-8B78C79D18FD}" destId="{F2EDB0F8-98A0-4141-8C2D-5A483CD8B4FA}" srcOrd="0" destOrd="0" presId="urn:microsoft.com/office/officeart/2005/8/layout/vList2"/>
    <dgm:cxn modelId="{86032706-3C9F-4FE0-B127-EC0EDD920F7F}" srcId="{CD7601F6-ADC2-4AAE-AF45-E0B514B9C3A2}" destId="{B7C8ED1C-B044-4F41-9170-C699631456E2}" srcOrd="4" destOrd="0" parTransId="{37847AE6-2C6C-43AB-82F7-C185762BB952}" sibTransId="{E5A3634E-A2D7-46F2-A836-627B2B8803F5}"/>
    <dgm:cxn modelId="{A9695820-D7A0-4805-9E65-26B6E354E67A}" srcId="{CD7601F6-ADC2-4AAE-AF45-E0B514B9C3A2}" destId="{8D3498E3-1357-440F-9FC6-73271ED0EBBE}" srcOrd="2" destOrd="0" parTransId="{AEDEFE83-C2F1-49DB-9391-E6B21AFD67FB}" sibTransId="{A93C3F0F-0DF0-4D1A-9026-14BF58A23720}"/>
    <dgm:cxn modelId="{FAA08E3F-B9DA-944E-87B5-47386978237E}" type="presOf" srcId="{B7C8ED1C-B044-4F41-9170-C699631456E2}" destId="{FA0142E2-951A-5341-8CC0-37E5245679BD}" srcOrd="0" destOrd="0" presId="urn:microsoft.com/office/officeart/2005/8/layout/vList2"/>
    <dgm:cxn modelId="{B8A3224F-73C9-3B4B-9E13-898E7A8963BB}" type="presOf" srcId="{7EF17F47-B8EE-4D59-9F37-0787E8CC8518}" destId="{592BE69E-CE2E-9F48-AC2B-02EE1217511D}" srcOrd="0" destOrd="0" presId="urn:microsoft.com/office/officeart/2005/8/layout/vList2"/>
    <dgm:cxn modelId="{624EFF4F-0D9E-43D5-B7E5-7CE44021EF5F}" srcId="{CD7601F6-ADC2-4AAE-AF45-E0B514B9C3A2}" destId="{1CD27D8E-D4C1-4BB6-8BC7-1B90C92FDE64}" srcOrd="3" destOrd="0" parTransId="{13B50FF7-C770-46FC-9794-AC286EDF1B42}" sibTransId="{AEC4B01D-5167-4EF9-9104-F05036B8623C}"/>
    <dgm:cxn modelId="{34487359-43D9-4849-A698-3CC2CA4EB48B}" srcId="{CD7601F6-ADC2-4AAE-AF45-E0B514B9C3A2}" destId="{7EF17F47-B8EE-4D59-9F37-0787E8CC8518}" srcOrd="0" destOrd="0" parTransId="{8F6782CE-2526-49A7-82D4-4848EF50348C}" sibTransId="{7ECB701E-0500-4102-988D-3BD4A6D6A3C3}"/>
    <dgm:cxn modelId="{95E62C6C-FF54-9540-AB77-5D531DE5D0C3}" type="presOf" srcId="{1CD27D8E-D4C1-4BB6-8BC7-1B90C92FDE64}" destId="{7FB83860-88E7-264D-B5F5-400171D66B94}" srcOrd="0" destOrd="0" presId="urn:microsoft.com/office/officeart/2005/8/layout/vList2"/>
    <dgm:cxn modelId="{8FEE99A2-002A-1649-A629-4E92A674C01D}" type="presOf" srcId="{CD7601F6-ADC2-4AAE-AF45-E0B514B9C3A2}" destId="{41DC0C63-47BE-424B-90A7-00735BEB36FD}" srcOrd="0" destOrd="0" presId="urn:microsoft.com/office/officeart/2005/8/layout/vList2"/>
    <dgm:cxn modelId="{738C4FC8-19CF-3947-A2E6-AAA5B3189120}" type="presOf" srcId="{8D3498E3-1357-440F-9FC6-73271ED0EBBE}" destId="{B98634C8-31AF-2647-BF84-E551A35FF98D}" srcOrd="0" destOrd="0" presId="urn:microsoft.com/office/officeart/2005/8/layout/vList2"/>
    <dgm:cxn modelId="{C43395DD-67B6-4A60-988E-B1B3D20F0F2A}" srcId="{CD7601F6-ADC2-4AAE-AF45-E0B514B9C3A2}" destId="{FC8C017B-E4CE-4300-A2F3-8B78C79D18FD}" srcOrd="1" destOrd="0" parTransId="{3C741E25-BE17-4598-9AA8-9CED55853C01}" sibTransId="{681F77E5-BB17-4CF1-ACC2-C5B5984047DE}"/>
    <dgm:cxn modelId="{91F489F5-5977-0246-A55B-92E27B1B439F}" type="presParOf" srcId="{41DC0C63-47BE-424B-90A7-00735BEB36FD}" destId="{592BE69E-CE2E-9F48-AC2B-02EE1217511D}" srcOrd="0" destOrd="0" presId="urn:microsoft.com/office/officeart/2005/8/layout/vList2"/>
    <dgm:cxn modelId="{14052D61-64F1-9E46-9B81-D1D0D274AAC1}" type="presParOf" srcId="{41DC0C63-47BE-424B-90A7-00735BEB36FD}" destId="{940CECD3-CDCE-964A-9DF2-0DE4EEEB93C7}" srcOrd="1" destOrd="0" presId="urn:microsoft.com/office/officeart/2005/8/layout/vList2"/>
    <dgm:cxn modelId="{65F38377-BE76-6142-86E4-16B22BD9C284}" type="presParOf" srcId="{41DC0C63-47BE-424B-90A7-00735BEB36FD}" destId="{F2EDB0F8-98A0-4141-8C2D-5A483CD8B4FA}" srcOrd="2" destOrd="0" presId="urn:microsoft.com/office/officeart/2005/8/layout/vList2"/>
    <dgm:cxn modelId="{702FECEF-CB4A-434B-9904-06E93BC9A637}" type="presParOf" srcId="{41DC0C63-47BE-424B-90A7-00735BEB36FD}" destId="{457DCEAC-B7DB-8F4F-8B1A-7C69DBADB40E}" srcOrd="3" destOrd="0" presId="urn:microsoft.com/office/officeart/2005/8/layout/vList2"/>
    <dgm:cxn modelId="{E6833BC1-43C8-A14C-A638-01112C10694F}" type="presParOf" srcId="{41DC0C63-47BE-424B-90A7-00735BEB36FD}" destId="{B98634C8-31AF-2647-BF84-E551A35FF98D}" srcOrd="4" destOrd="0" presId="urn:microsoft.com/office/officeart/2005/8/layout/vList2"/>
    <dgm:cxn modelId="{5F39BB86-0A12-8047-B4C8-5844ECD304CA}" type="presParOf" srcId="{41DC0C63-47BE-424B-90A7-00735BEB36FD}" destId="{20D9D9B9-ADBE-9E4C-81C8-FCDCC1E92A4D}" srcOrd="5" destOrd="0" presId="urn:microsoft.com/office/officeart/2005/8/layout/vList2"/>
    <dgm:cxn modelId="{F7575E56-0355-6142-B0A0-09C2C0300BAA}" type="presParOf" srcId="{41DC0C63-47BE-424B-90A7-00735BEB36FD}" destId="{7FB83860-88E7-264D-B5F5-400171D66B94}" srcOrd="6" destOrd="0" presId="urn:microsoft.com/office/officeart/2005/8/layout/vList2"/>
    <dgm:cxn modelId="{AC020C4C-B082-8D48-84D6-41B6ACC22580}" type="presParOf" srcId="{41DC0C63-47BE-424B-90A7-00735BEB36FD}" destId="{519A27EE-7AC6-0541-9D0C-C781E6B65FF6}" srcOrd="7" destOrd="0" presId="urn:microsoft.com/office/officeart/2005/8/layout/vList2"/>
    <dgm:cxn modelId="{A069D6EF-4A23-6146-B89F-B509A001276C}" type="presParOf" srcId="{41DC0C63-47BE-424B-90A7-00735BEB36FD}" destId="{FA0142E2-951A-5341-8CC0-37E5245679B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A6837B-A9B5-4A5A-9AD9-D2D36BCF6B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88D834-0D3A-43D0-BE23-14EF460DDA14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Visual comparison</a:t>
          </a:r>
        </a:p>
      </dgm:t>
    </dgm:pt>
    <dgm:pt modelId="{BC9997A9-9286-49CA-9894-2C14CA05B2A0}" type="parTrans" cxnId="{5E58D697-5746-4E1F-A6EF-ABA1BCA0015D}">
      <dgm:prSet/>
      <dgm:spPr/>
      <dgm:t>
        <a:bodyPr/>
        <a:lstStyle/>
        <a:p>
          <a:endParaRPr lang="en-US"/>
        </a:p>
      </dgm:t>
    </dgm:pt>
    <dgm:pt modelId="{6AAF658A-C94E-431D-B80A-163D5147844C}" type="sibTrans" cxnId="{5E58D697-5746-4E1F-A6EF-ABA1BCA0015D}">
      <dgm:prSet/>
      <dgm:spPr/>
      <dgm:t>
        <a:bodyPr/>
        <a:lstStyle/>
        <a:p>
          <a:endParaRPr lang="en-US"/>
        </a:p>
      </dgm:t>
    </dgm:pt>
    <dgm:pt modelId="{AAE277CC-03DA-4BAB-A845-07282F5D7243}">
      <dgm:prSet/>
      <dgm:spPr/>
      <dgm:t>
        <a:bodyPr/>
        <a:lstStyle/>
        <a:p>
          <a:r>
            <a:rPr lang="en-US"/>
            <a:t>While comparing models visually, Random Forest Regression and ARIMA seems to be doing a good job at predicting.</a:t>
          </a:r>
        </a:p>
      </dgm:t>
    </dgm:pt>
    <dgm:pt modelId="{35373B0B-707E-43CB-BF61-C1F0ACAC4EBB}" type="parTrans" cxnId="{750367BE-96FF-44DE-AB22-9241701E257F}">
      <dgm:prSet/>
      <dgm:spPr/>
      <dgm:t>
        <a:bodyPr/>
        <a:lstStyle/>
        <a:p>
          <a:endParaRPr lang="en-US"/>
        </a:p>
      </dgm:t>
    </dgm:pt>
    <dgm:pt modelId="{D4768F33-45A8-451A-BA9E-C3DEED6277A9}" type="sibTrans" cxnId="{750367BE-96FF-44DE-AB22-9241701E257F}">
      <dgm:prSet/>
      <dgm:spPr/>
      <dgm:t>
        <a:bodyPr/>
        <a:lstStyle/>
        <a:p>
          <a:endParaRPr lang="en-US"/>
        </a:p>
      </dgm:t>
    </dgm:pt>
    <dgm:pt modelId="{C5C779D6-4890-45D6-83CE-22DBE1D29B2A}">
      <dgm:prSet/>
      <dgm:spPr/>
      <dgm:t>
        <a:bodyPr/>
        <a:lstStyle/>
        <a:p>
          <a:r>
            <a:rPr lang="en-US"/>
            <a:t>XGBoost is average – no much correlation between actual and predicted values.</a:t>
          </a:r>
        </a:p>
      </dgm:t>
    </dgm:pt>
    <dgm:pt modelId="{7488A5A3-3F5A-48BB-8034-876E515D9472}" type="parTrans" cxnId="{A5F24F1A-6A42-444D-8586-253F628D0B55}">
      <dgm:prSet/>
      <dgm:spPr/>
      <dgm:t>
        <a:bodyPr/>
        <a:lstStyle/>
        <a:p>
          <a:endParaRPr lang="en-US"/>
        </a:p>
      </dgm:t>
    </dgm:pt>
    <dgm:pt modelId="{48CFF965-5626-4902-A0A6-587B20A974B7}" type="sibTrans" cxnId="{A5F24F1A-6A42-444D-8586-253F628D0B55}">
      <dgm:prSet/>
      <dgm:spPr/>
      <dgm:t>
        <a:bodyPr/>
        <a:lstStyle/>
        <a:p>
          <a:endParaRPr lang="en-US"/>
        </a:p>
      </dgm:t>
    </dgm:pt>
    <dgm:pt modelId="{188F5ABD-FB2E-4E87-B3BC-D9CE8C3EDAD7}">
      <dgm:prSet/>
      <dgm:spPr/>
      <dgm:t>
        <a:bodyPr/>
        <a:lstStyle/>
        <a:p>
          <a:r>
            <a:rPr lang="en-US"/>
            <a:t>Linear Regression model is not performing well.</a:t>
          </a:r>
        </a:p>
      </dgm:t>
    </dgm:pt>
    <dgm:pt modelId="{6DB68690-F3EE-4F4F-A210-69DA1A80BB96}" type="parTrans" cxnId="{17E394BD-2D62-4319-B7AF-346DFCE16E91}">
      <dgm:prSet/>
      <dgm:spPr/>
      <dgm:t>
        <a:bodyPr/>
        <a:lstStyle/>
        <a:p>
          <a:endParaRPr lang="en-US"/>
        </a:p>
      </dgm:t>
    </dgm:pt>
    <dgm:pt modelId="{799C81FB-6B58-4AF8-AD35-921A5821CA19}" type="sibTrans" cxnId="{17E394BD-2D62-4319-B7AF-346DFCE16E91}">
      <dgm:prSet/>
      <dgm:spPr/>
      <dgm:t>
        <a:bodyPr/>
        <a:lstStyle/>
        <a:p>
          <a:endParaRPr lang="en-US"/>
        </a:p>
      </dgm:t>
    </dgm:pt>
    <dgm:pt modelId="{537CC9AC-08C3-4A16-AB89-A8481668DE4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Evaluation metrics</a:t>
          </a:r>
        </a:p>
      </dgm:t>
    </dgm:pt>
    <dgm:pt modelId="{F959A8D7-2E26-453E-BD54-9C8E4AB6CE1D}" type="parTrans" cxnId="{B2EDCE0D-A158-4815-8DA5-BC2AADB689AC}">
      <dgm:prSet/>
      <dgm:spPr/>
      <dgm:t>
        <a:bodyPr/>
        <a:lstStyle/>
        <a:p>
          <a:endParaRPr lang="en-US"/>
        </a:p>
      </dgm:t>
    </dgm:pt>
    <dgm:pt modelId="{EB328D02-0D66-4D63-BBF3-54B4093EACA4}" type="sibTrans" cxnId="{B2EDCE0D-A158-4815-8DA5-BC2AADB689AC}">
      <dgm:prSet/>
      <dgm:spPr/>
      <dgm:t>
        <a:bodyPr/>
        <a:lstStyle/>
        <a:p>
          <a:endParaRPr lang="en-US"/>
        </a:p>
      </dgm:t>
    </dgm:pt>
    <dgm:pt modelId="{7BCFC5B3-60BB-4A2C-9703-F9EB298F0CC5}">
      <dgm:prSet/>
      <dgm:spPr/>
      <dgm:t>
        <a:bodyPr/>
        <a:lstStyle/>
        <a:p>
          <a:r>
            <a:rPr lang="en-US"/>
            <a:t>Random Forest Regression model has the least RMSE and MAE in comparison to other models.</a:t>
          </a:r>
        </a:p>
      </dgm:t>
    </dgm:pt>
    <dgm:pt modelId="{F75EF7C2-124C-4660-97DA-49C9E1322521}" type="parTrans" cxnId="{0562F05D-2B4A-4D61-AF94-0512CD4271B0}">
      <dgm:prSet/>
      <dgm:spPr/>
      <dgm:t>
        <a:bodyPr/>
        <a:lstStyle/>
        <a:p>
          <a:endParaRPr lang="en-US"/>
        </a:p>
      </dgm:t>
    </dgm:pt>
    <dgm:pt modelId="{7E868F67-94D5-4A1C-9CB3-3D0A60BC71B8}" type="sibTrans" cxnId="{0562F05D-2B4A-4D61-AF94-0512CD4271B0}">
      <dgm:prSet/>
      <dgm:spPr/>
      <dgm:t>
        <a:bodyPr/>
        <a:lstStyle/>
        <a:p>
          <a:endParaRPr lang="en-US"/>
        </a:p>
      </dgm:t>
    </dgm:pt>
    <dgm:pt modelId="{E2F53791-8FB6-414A-A6AC-69211491BE33}">
      <dgm:prSet/>
      <dgm:spPr/>
      <dgm:t>
        <a:bodyPr/>
        <a:lstStyle/>
        <a:p>
          <a:r>
            <a:rPr lang="en-US"/>
            <a:t>ARIMA model’s RMSE and MAE is disappointing compared to it’s graph.</a:t>
          </a:r>
        </a:p>
      </dgm:t>
    </dgm:pt>
    <dgm:pt modelId="{7D2AD70C-9C46-44D1-B04A-B8EA5114006E}" type="parTrans" cxnId="{1CD87EFE-AE1D-40EE-BCF8-57E74814600C}">
      <dgm:prSet/>
      <dgm:spPr/>
      <dgm:t>
        <a:bodyPr/>
        <a:lstStyle/>
        <a:p>
          <a:endParaRPr lang="en-US"/>
        </a:p>
      </dgm:t>
    </dgm:pt>
    <dgm:pt modelId="{26A4E397-1CF4-4775-880D-068549EA17C7}" type="sibTrans" cxnId="{1CD87EFE-AE1D-40EE-BCF8-57E74814600C}">
      <dgm:prSet/>
      <dgm:spPr/>
      <dgm:t>
        <a:bodyPr/>
        <a:lstStyle/>
        <a:p>
          <a:endParaRPr lang="en-US"/>
        </a:p>
      </dgm:t>
    </dgm:pt>
    <dgm:pt modelId="{CB04898E-4BBF-4387-8C36-47E4DC76B13D}">
      <dgm:prSet/>
      <dgm:spPr/>
      <dgm:t>
        <a:bodyPr/>
        <a:lstStyle/>
        <a:p>
          <a:r>
            <a:rPr lang="en-US"/>
            <a:t>XGBoost has higher RMSE and MAE than Random Regressor.</a:t>
          </a:r>
        </a:p>
      </dgm:t>
    </dgm:pt>
    <dgm:pt modelId="{CA8B0A4F-B703-4862-B5FA-B9748917794C}" type="parTrans" cxnId="{CF57D5ED-8B6B-4AA0-8E63-B52CB0D01571}">
      <dgm:prSet/>
      <dgm:spPr/>
      <dgm:t>
        <a:bodyPr/>
        <a:lstStyle/>
        <a:p>
          <a:endParaRPr lang="en-US"/>
        </a:p>
      </dgm:t>
    </dgm:pt>
    <dgm:pt modelId="{86E24377-61DD-4219-B4B3-DA5F5FC750FA}" type="sibTrans" cxnId="{CF57D5ED-8B6B-4AA0-8E63-B52CB0D01571}">
      <dgm:prSet/>
      <dgm:spPr/>
      <dgm:t>
        <a:bodyPr/>
        <a:lstStyle/>
        <a:p>
          <a:endParaRPr lang="en-US"/>
        </a:p>
      </dgm:t>
    </dgm:pt>
    <dgm:pt modelId="{A4C774AE-B170-49BB-A308-B0EF4F0DB0B7}">
      <dgm:prSet/>
      <dgm:spPr/>
      <dgm:t>
        <a:bodyPr/>
        <a:lstStyle/>
        <a:p>
          <a:r>
            <a:rPr lang="en-US"/>
            <a:t>Linear Regression model’s RMSE and MAE are also not good.</a:t>
          </a:r>
        </a:p>
      </dgm:t>
    </dgm:pt>
    <dgm:pt modelId="{16AF56E9-196B-40BB-99A1-A4C61EE51000}" type="parTrans" cxnId="{D4F93D2B-32D4-4C61-995D-D2533E49810A}">
      <dgm:prSet/>
      <dgm:spPr/>
      <dgm:t>
        <a:bodyPr/>
        <a:lstStyle/>
        <a:p>
          <a:endParaRPr lang="en-US"/>
        </a:p>
      </dgm:t>
    </dgm:pt>
    <dgm:pt modelId="{8106F668-27F8-4594-BA20-872F0E4A60CD}" type="sibTrans" cxnId="{D4F93D2B-32D4-4C61-995D-D2533E49810A}">
      <dgm:prSet/>
      <dgm:spPr/>
      <dgm:t>
        <a:bodyPr/>
        <a:lstStyle/>
        <a:p>
          <a:endParaRPr lang="en-US"/>
        </a:p>
      </dgm:t>
    </dgm:pt>
    <dgm:pt modelId="{E1C40A78-6095-FF4B-8973-D8F2176F3616}" type="pres">
      <dgm:prSet presAssocID="{3AA6837B-A9B5-4A5A-9AD9-D2D36BCF6B64}" presName="vert0" presStyleCnt="0">
        <dgm:presLayoutVars>
          <dgm:dir/>
          <dgm:animOne val="branch"/>
          <dgm:animLvl val="lvl"/>
        </dgm:presLayoutVars>
      </dgm:prSet>
      <dgm:spPr/>
    </dgm:pt>
    <dgm:pt modelId="{700B5E89-4E7D-9443-B6E5-82AF4F06BBFA}" type="pres">
      <dgm:prSet presAssocID="{A988D834-0D3A-43D0-BE23-14EF460DDA14}" presName="thickLine" presStyleLbl="alignNode1" presStyleIdx="0" presStyleCnt="9"/>
      <dgm:spPr/>
    </dgm:pt>
    <dgm:pt modelId="{AE6992FC-B6C2-C94E-BC38-741B99B3BB02}" type="pres">
      <dgm:prSet presAssocID="{A988D834-0D3A-43D0-BE23-14EF460DDA14}" presName="horz1" presStyleCnt="0"/>
      <dgm:spPr/>
    </dgm:pt>
    <dgm:pt modelId="{84D22EBD-9E6F-FF4E-A46B-8F9E4FAF82FA}" type="pres">
      <dgm:prSet presAssocID="{A988D834-0D3A-43D0-BE23-14EF460DDA14}" presName="tx1" presStyleLbl="revTx" presStyleIdx="0" presStyleCnt="9"/>
      <dgm:spPr/>
    </dgm:pt>
    <dgm:pt modelId="{8685BECB-705C-AF46-BAA1-88508173A860}" type="pres">
      <dgm:prSet presAssocID="{A988D834-0D3A-43D0-BE23-14EF460DDA14}" presName="vert1" presStyleCnt="0"/>
      <dgm:spPr/>
    </dgm:pt>
    <dgm:pt modelId="{BD57D339-5B6B-764C-963E-195F6DD2C28A}" type="pres">
      <dgm:prSet presAssocID="{AAE277CC-03DA-4BAB-A845-07282F5D7243}" presName="thickLine" presStyleLbl="alignNode1" presStyleIdx="1" presStyleCnt="9"/>
      <dgm:spPr/>
    </dgm:pt>
    <dgm:pt modelId="{ADE982F1-9EEA-D540-B47E-F3D60F4337EC}" type="pres">
      <dgm:prSet presAssocID="{AAE277CC-03DA-4BAB-A845-07282F5D7243}" presName="horz1" presStyleCnt="0"/>
      <dgm:spPr/>
    </dgm:pt>
    <dgm:pt modelId="{0A2A74BB-5AE2-844C-AC97-E4567E057F4D}" type="pres">
      <dgm:prSet presAssocID="{AAE277CC-03DA-4BAB-A845-07282F5D7243}" presName="tx1" presStyleLbl="revTx" presStyleIdx="1" presStyleCnt="9"/>
      <dgm:spPr/>
    </dgm:pt>
    <dgm:pt modelId="{92603862-000D-9347-8190-4E9D4A9EA721}" type="pres">
      <dgm:prSet presAssocID="{AAE277CC-03DA-4BAB-A845-07282F5D7243}" presName="vert1" presStyleCnt="0"/>
      <dgm:spPr/>
    </dgm:pt>
    <dgm:pt modelId="{04B46444-BFE8-4441-8735-B946BF10346D}" type="pres">
      <dgm:prSet presAssocID="{C5C779D6-4890-45D6-83CE-22DBE1D29B2A}" presName="thickLine" presStyleLbl="alignNode1" presStyleIdx="2" presStyleCnt="9"/>
      <dgm:spPr/>
    </dgm:pt>
    <dgm:pt modelId="{A2A42555-E5D5-C14C-8AEB-BD66017208D0}" type="pres">
      <dgm:prSet presAssocID="{C5C779D6-4890-45D6-83CE-22DBE1D29B2A}" presName="horz1" presStyleCnt="0"/>
      <dgm:spPr/>
    </dgm:pt>
    <dgm:pt modelId="{FD989F9B-E610-1E43-8377-4871C82EB47F}" type="pres">
      <dgm:prSet presAssocID="{C5C779D6-4890-45D6-83CE-22DBE1D29B2A}" presName="tx1" presStyleLbl="revTx" presStyleIdx="2" presStyleCnt="9"/>
      <dgm:spPr/>
    </dgm:pt>
    <dgm:pt modelId="{36DDA883-1CC1-C649-B836-D38E18F55504}" type="pres">
      <dgm:prSet presAssocID="{C5C779D6-4890-45D6-83CE-22DBE1D29B2A}" presName="vert1" presStyleCnt="0"/>
      <dgm:spPr/>
    </dgm:pt>
    <dgm:pt modelId="{D533AC4C-43FF-7442-B265-455D71F04446}" type="pres">
      <dgm:prSet presAssocID="{188F5ABD-FB2E-4E87-B3BC-D9CE8C3EDAD7}" presName="thickLine" presStyleLbl="alignNode1" presStyleIdx="3" presStyleCnt="9"/>
      <dgm:spPr/>
    </dgm:pt>
    <dgm:pt modelId="{B6A85384-A1D8-4F4A-B6CA-F8A4E31A8AD2}" type="pres">
      <dgm:prSet presAssocID="{188F5ABD-FB2E-4E87-B3BC-D9CE8C3EDAD7}" presName="horz1" presStyleCnt="0"/>
      <dgm:spPr/>
    </dgm:pt>
    <dgm:pt modelId="{0BC3217F-AAA6-544C-A7A4-BDB879536C18}" type="pres">
      <dgm:prSet presAssocID="{188F5ABD-FB2E-4E87-B3BC-D9CE8C3EDAD7}" presName="tx1" presStyleLbl="revTx" presStyleIdx="3" presStyleCnt="9"/>
      <dgm:spPr/>
    </dgm:pt>
    <dgm:pt modelId="{90A3BE58-9B6C-2948-90CA-BECE84EFE5FB}" type="pres">
      <dgm:prSet presAssocID="{188F5ABD-FB2E-4E87-B3BC-D9CE8C3EDAD7}" presName="vert1" presStyleCnt="0"/>
      <dgm:spPr/>
    </dgm:pt>
    <dgm:pt modelId="{969492A2-8739-5C49-88A1-DFAD0DA6D882}" type="pres">
      <dgm:prSet presAssocID="{537CC9AC-08C3-4A16-AB89-A8481668DE4D}" presName="thickLine" presStyleLbl="alignNode1" presStyleIdx="4" presStyleCnt="9"/>
      <dgm:spPr/>
    </dgm:pt>
    <dgm:pt modelId="{41351121-A6F0-5448-8C2F-4E897845F01F}" type="pres">
      <dgm:prSet presAssocID="{537CC9AC-08C3-4A16-AB89-A8481668DE4D}" presName="horz1" presStyleCnt="0"/>
      <dgm:spPr/>
    </dgm:pt>
    <dgm:pt modelId="{2C3F7091-8180-FD47-AEB5-35288EB6BCDC}" type="pres">
      <dgm:prSet presAssocID="{537CC9AC-08C3-4A16-AB89-A8481668DE4D}" presName="tx1" presStyleLbl="revTx" presStyleIdx="4" presStyleCnt="9"/>
      <dgm:spPr/>
    </dgm:pt>
    <dgm:pt modelId="{2C097B93-AD2F-1041-AED5-7D55D79ACB99}" type="pres">
      <dgm:prSet presAssocID="{537CC9AC-08C3-4A16-AB89-A8481668DE4D}" presName="vert1" presStyleCnt="0"/>
      <dgm:spPr/>
    </dgm:pt>
    <dgm:pt modelId="{FC89DA1D-771E-0845-A912-A24638B43541}" type="pres">
      <dgm:prSet presAssocID="{7BCFC5B3-60BB-4A2C-9703-F9EB298F0CC5}" presName="thickLine" presStyleLbl="alignNode1" presStyleIdx="5" presStyleCnt="9"/>
      <dgm:spPr/>
    </dgm:pt>
    <dgm:pt modelId="{DAC1B4F5-9BBE-D943-AB37-83BCA66A0224}" type="pres">
      <dgm:prSet presAssocID="{7BCFC5B3-60BB-4A2C-9703-F9EB298F0CC5}" presName="horz1" presStyleCnt="0"/>
      <dgm:spPr/>
    </dgm:pt>
    <dgm:pt modelId="{97CECBC3-580E-794D-8FBE-2A63B9408C56}" type="pres">
      <dgm:prSet presAssocID="{7BCFC5B3-60BB-4A2C-9703-F9EB298F0CC5}" presName="tx1" presStyleLbl="revTx" presStyleIdx="5" presStyleCnt="9"/>
      <dgm:spPr/>
    </dgm:pt>
    <dgm:pt modelId="{C9D2A183-8403-354F-82F9-10A2B4D7CBC7}" type="pres">
      <dgm:prSet presAssocID="{7BCFC5B3-60BB-4A2C-9703-F9EB298F0CC5}" presName="vert1" presStyleCnt="0"/>
      <dgm:spPr/>
    </dgm:pt>
    <dgm:pt modelId="{E62C243D-6521-B241-831D-E4EFE59925CD}" type="pres">
      <dgm:prSet presAssocID="{E2F53791-8FB6-414A-A6AC-69211491BE33}" presName="thickLine" presStyleLbl="alignNode1" presStyleIdx="6" presStyleCnt="9"/>
      <dgm:spPr/>
    </dgm:pt>
    <dgm:pt modelId="{5BC61AF6-80C5-1E40-8C87-A994D6B7E84F}" type="pres">
      <dgm:prSet presAssocID="{E2F53791-8FB6-414A-A6AC-69211491BE33}" presName="horz1" presStyleCnt="0"/>
      <dgm:spPr/>
    </dgm:pt>
    <dgm:pt modelId="{C0C41C3E-70FB-DD4B-BFF6-73DF51D0CD63}" type="pres">
      <dgm:prSet presAssocID="{E2F53791-8FB6-414A-A6AC-69211491BE33}" presName="tx1" presStyleLbl="revTx" presStyleIdx="6" presStyleCnt="9"/>
      <dgm:spPr/>
    </dgm:pt>
    <dgm:pt modelId="{9B038C77-3935-9045-B3E4-6C082BDCC98C}" type="pres">
      <dgm:prSet presAssocID="{E2F53791-8FB6-414A-A6AC-69211491BE33}" presName="vert1" presStyleCnt="0"/>
      <dgm:spPr/>
    </dgm:pt>
    <dgm:pt modelId="{2ED21E6D-1D05-9646-A3E3-459E1D45FE7F}" type="pres">
      <dgm:prSet presAssocID="{CB04898E-4BBF-4387-8C36-47E4DC76B13D}" presName="thickLine" presStyleLbl="alignNode1" presStyleIdx="7" presStyleCnt="9"/>
      <dgm:spPr/>
    </dgm:pt>
    <dgm:pt modelId="{C087BE9D-1E6E-5F4E-A55E-7C13CDF5B120}" type="pres">
      <dgm:prSet presAssocID="{CB04898E-4BBF-4387-8C36-47E4DC76B13D}" presName="horz1" presStyleCnt="0"/>
      <dgm:spPr/>
    </dgm:pt>
    <dgm:pt modelId="{BF3BA652-65EF-DB4C-8732-3AB2368BA2EF}" type="pres">
      <dgm:prSet presAssocID="{CB04898E-4BBF-4387-8C36-47E4DC76B13D}" presName="tx1" presStyleLbl="revTx" presStyleIdx="7" presStyleCnt="9"/>
      <dgm:spPr/>
    </dgm:pt>
    <dgm:pt modelId="{9F88DDC3-3909-B44B-8AC5-4B2237287D83}" type="pres">
      <dgm:prSet presAssocID="{CB04898E-4BBF-4387-8C36-47E4DC76B13D}" presName="vert1" presStyleCnt="0"/>
      <dgm:spPr/>
    </dgm:pt>
    <dgm:pt modelId="{0C7121A4-1E09-FE4B-8EAA-532A26F796D4}" type="pres">
      <dgm:prSet presAssocID="{A4C774AE-B170-49BB-A308-B0EF4F0DB0B7}" presName="thickLine" presStyleLbl="alignNode1" presStyleIdx="8" presStyleCnt="9"/>
      <dgm:spPr/>
    </dgm:pt>
    <dgm:pt modelId="{381D5AAA-8013-5A40-9B77-73E84A5FEA2E}" type="pres">
      <dgm:prSet presAssocID="{A4C774AE-B170-49BB-A308-B0EF4F0DB0B7}" presName="horz1" presStyleCnt="0"/>
      <dgm:spPr/>
    </dgm:pt>
    <dgm:pt modelId="{64ED8ED5-49C5-B44F-A576-3CFD5BF6F361}" type="pres">
      <dgm:prSet presAssocID="{A4C774AE-B170-49BB-A308-B0EF4F0DB0B7}" presName="tx1" presStyleLbl="revTx" presStyleIdx="8" presStyleCnt="9"/>
      <dgm:spPr/>
    </dgm:pt>
    <dgm:pt modelId="{1BD129BA-7C05-7A46-9AE5-9CE38DB1CAAE}" type="pres">
      <dgm:prSet presAssocID="{A4C774AE-B170-49BB-A308-B0EF4F0DB0B7}" presName="vert1" presStyleCnt="0"/>
      <dgm:spPr/>
    </dgm:pt>
  </dgm:ptLst>
  <dgm:cxnLst>
    <dgm:cxn modelId="{B33C0907-17FD-5748-B012-4938D09EE7D9}" type="presOf" srcId="{CB04898E-4BBF-4387-8C36-47E4DC76B13D}" destId="{BF3BA652-65EF-DB4C-8732-3AB2368BA2EF}" srcOrd="0" destOrd="0" presId="urn:microsoft.com/office/officeart/2008/layout/LinedList"/>
    <dgm:cxn modelId="{B2EDCE0D-A158-4815-8DA5-BC2AADB689AC}" srcId="{3AA6837B-A9B5-4A5A-9AD9-D2D36BCF6B64}" destId="{537CC9AC-08C3-4A16-AB89-A8481668DE4D}" srcOrd="4" destOrd="0" parTransId="{F959A8D7-2E26-453E-BD54-9C8E4AB6CE1D}" sibTransId="{EB328D02-0D66-4D63-BBF3-54B4093EACA4}"/>
    <dgm:cxn modelId="{8E0CE50E-9859-D343-B349-05DD5CF49951}" type="presOf" srcId="{C5C779D6-4890-45D6-83CE-22DBE1D29B2A}" destId="{FD989F9B-E610-1E43-8377-4871C82EB47F}" srcOrd="0" destOrd="0" presId="urn:microsoft.com/office/officeart/2008/layout/LinedList"/>
    <dgm:cxn modelId="{A5F24F1A-6A42-444D-8586-253F628D0B55}" srcId="{3AA6837B-A9B5-4A5A-9AD9-D2D36BCF6B64}" destId="{C5C779D6-4890-45D6-83CE-22DBE1D29B2A}" srcOrd="2" destOrd="0" parTransId="{7488A5A3-3F5A-48BB-8034-876E515D9472}" sibTransId="{48CFF965-5626-4902-A0A6-587B20A974B7}"/>
    <dgm:cxn modelId="{D4F93D2B-32D4-4C61-995D-D2533E49810A}" srcId="{3AA6837B-A9B5-4A5A-9AD9-D2D36BCF6B64}" destId="{A4C774AE-B170-49BB-A308-B0EF4F0DB0B7}" srcOrd="8" destOrd="0" parTransId="{16AF56E9-196B-40BB-99A1-A4C61EE51000}" sibTransId="{8106F668-27F8-4594-BA20-872F0E4A60CD}"/>
    <dgm:cxn modelId="{75939536-0106-6644-B0F2-4072B2EE9F69}" type="presOf" srcId="{7BCFC5B3-60BB-4A2C-9703-F9EB298F0CC5}" destId="{97CECBC3-580E-794D-8FBE-2A63B9408C56}" srcOrd="0" destOrd="0" presId="urn:microsoft.com/office/officeart/2008/layout/LinedList"/>
    <dgm:cxn modelId="{B19DE14C-6B72-2D40-AC7B-30F9CCDC53B2}" type="presOf" srcId="{AAE277CC-03DA-4BAB-A845-07282F5D7243}" destId="{0A2A74BB-5AE2-844C-AC97-E4567E057F4D}" srcOrd="0" destOrd="0" presId="urn:microsoft.com/office/officeart/2008/layout/LinedList"/>
    <dgm:cxn modelId="{C53DD24D-EC80-CA42-AD2E-39B8F4E399E8}" type="presOf" srcId="{188F5ABD-FB2E-4E87-B3BC-D9CE8C3EDAD7}" destId="{0BC3217F-AAA6-544C-A7A4-BDB879536C18}" srcOrd="0" destOrd="0" presId="urn:microsoft.com/office/officeart/2008/layout/LinedList"/>
    <dgm:cxn modelId="{0562F05D-2B4A-4D61-AF94-0512CD4271B0}" srcId="{3AA6837B-A9B5-4A5A-9AD9-D2D36BCF6B64}" destId="{7BCFC5B3-60BB-4A2C-9703-F9EB298F0CC5}" srcOrd="5" destOrd="0" parTransId="{F75EF7C2-124C-4660-97DA-49C9E1322521}" sibTransId="{7E868F67-94D5-4A1C-9CB3-3D0A60BC71B8}"/>
    <dgm:cxn modelId="{5E58D697-5746-4E1F-A6EF-ABA1BCA0015D}" srcId="{3AA6837B-A9B5-4A5A-9AD9-D2D36BCF6B64}" destId="{A988D834-0D3A-43D0-BE23-14EF460DDA14}" srcOrd="0" destOrd="0" parTransId="{BC9997A9-9286-49CA-9894-2C14CA05B2A0}" sibTransId="{6AAF658A-C94E-431D-B80A-163D5147844C}"/>
    <dgm:cxn modelId="{61EBB899-1B9C-8D46-81DE-FCB152AD6B9A}" type="presOf" srcId="{537CC9AC-08C3-4A16-AB89-A8481668DE4D}" destId="{2C3F7091-8180-FD47-AEB5-35288EB6BCDC}" srcOrd="0" destOrd="0" presId="urn:microsoft.com/office/officeart/2008/layout/LinedList"/>
    <dgm:cxn modelId="{F25748BA-3EB5-DD42-B74D-F75AFD287495}" type="presOf" srcId="{A988D834-0D3A-43D0-BE23-14EF460DDA14}" destId="{84D22EBD-9E6F-FF4E-A46B-8F9E4FAF82FA}" srcOrd="0" destOrd="0" presId="urn:microsoft.com/office/officeart/2008/layout/LinedList"/>
    <dgm:cxn modelId="{17E394BD-2D62-4319-B7AF-346DFCE16E91}" srcId="{3AA6837B-A9B5-4A5A-9AD9-D2D36BCF6B64}" destId="{188F5ABD-FB2E-4E87-B3BC-D9CE8C3EDAD7}" srcOrd="3" destOrd="0" parTransId="{6DB68690-F3EE-4F4F-A210-69DA1A80BB96}" sibTransId="{799C81FB-6B58-4AF8-AD35-921A5821CA19}"/>
    <dgm:cxn modelId="{750367BE-96FF-44DE-AB22-9241701E257F}" srcId="{3AA6837B-A9B5-4A5A-9AD9-D2D36BCF6B64}" destId="{AAE277CC-03DA-4BAB-A845-07282F5D7243}" srcOrd="1" destOrd="0" parTransId="{35373B0B-707E-43CB-BF61-C1F0ACAC4EBB}" sibTransId="{D4768F33-45A8-451A-BA9E-C3DEED6277A9}"/>
    <dgm:cxn modelId="{B31D39E4-0D9B-774B-9CCF-4A7C641ED0EB}" type="presOf" srcId="{E2F53791-8FB6-414A-A6AC-69211491BE33}" destId="{C0C41C3E-70FB-DD4B-BFF6-73DF51D0CD63}" srcOrd="0" destOrd="0" presId="urn:microsoft.com/office/officeart/2008/layout/LinedList"/>
    <dgm:cxn modelId="{736B19ED-BA88-1B46-A138-9491AFF0817F}" type="presOf" srcId="{A4C774AE-B170-49BB-A308-B0EF4F0DB0B7}" destId="{64ED8ED5-49C5-B44F-A576-3CFD5BF6F361}" srcOrd="0" destOrd="0" presId="urn:microsoft.com/office/officeart/2008/layout/LinedList"/>
    <dgm:cxn modelId="{CF57D5ED-8B6B-4AA0-8E63-B52CB0D01571}" srcId="{3AA6837B-A9B5-4A5A-9AD9-D2D36BCF6B64}" destId="{CB04898E-4BBF-4387-8C36-47E4DC76B13D}" srcOrd="7" destOrd="0" parTransId="{CA8B0A4F-B703-4862-B5FA-B9748917794C}" sibTransId="{86E24377-61DD-4219-B4B3-DA5F5FC750FA}"/>
    <dgm:cxn modelId="{38021CF9-883A-E843-8AE8-7F7934240927}" type="presOf" srcId="{3AA6837B-A9B5-4A5A-9AD9-D2D36BCF6B64}" destId="{E1C40A78-6095-FF4B-8973-D8F2176F3616}" srcOrd="0" destOrd="0" presId="urn:microsoft.com/office/officeart/2008/layout/LinedList"/>
    <dgm:cxn modelId="{1CD87EFE-AE1D-40EE-BCF8-57E74814600C}" srcId="{3AA6837B-A9B5-4A5A-9AD9-D2D36BCF6B64}" destId="{E2F53791-8FB6-414A-A6AC-69211491BE33}" srcOrd="6" destOrd="0" parTransId="{7D2AD70C-9C46-44D1-B04A-B8EA5114006E}" sibTransId="{26A4E397-1CF4-4775-880D-068549EA17C7}"/>
    <dgm:cxn modelId="{811A7528-0245-1341-B5EF-19A7A50D60AC}" type="presParOf" srcId="{E1C40A78-6095-FF4B-8973-D8F2176F3616}" destId="{700B5E89-4E7D-9443-B6E5-82AF4F06BBFA}" srcOrd="0" destOrd="0" presId="urn:microsoft.com/office/officeart/2008/layout/LinedList"/>
    <dgm:cxn modelId="{714A26F8-EA57-034F-84CF-3F362AEE9D72}" type="presParOf" srcId="{E1C40A78-6095-FF4B-8973-D8F2176F3616}" destId="{AE6992FC-B6C2-C94E-BC38-741B99B3BB02}" srcOrd="1" destOrd="0" presId="urn:microsoft.com/office/officeart/2008/layout/LinedList"/>
    <dgm:cxn modelId="{EFFC0FD6-FF92-AA4F-839C-A77556B430E0}" type="presParOf" srcId="{AE6992FC-B6C2-C94E-BC38-741B99B3BB02}" destId="{84D22EBD-9E6F-FF4E-A46B-8F9E4FAF82FA}" srcOrd="0" destOrd="0" presId="urn:microsoft.com/office/officeart/2008/layout/LinedList"/>
    <dgm:cxn modelId="{1CA3B01D-9C16-DD4A-8323-1B062D9F533C}" type="presParOf" srcId="{AE6992FC-B6C2-C94E-BC38-741B99B3BB02}" destId="{8685BECB-705C-AF46-BAA1-88508173A860}" srcOrd="1" destOrd="0" presId="urn:microsoft.com/office/officeart/2008/layout/LinedList"/>
    <dgm:cxn modelId="{A3294068-492C-8F42-95C1-BA9DC4CCBB8C}" type="presParOf" srcId="{E1C40A78-6095-FF4B-8973-D8F2176F3616}" destId="{BD57D339-5B6B-764C-963E-195F6DD2C28A}" srcOrd="2" destOrd="0" presId="urn:microsoft.com/office/officeart/2008/layout/LinedList"/>
    <dgm:cxn modelId="{6B99E303-19E1-FD40-900E-A00517EFD81C}" type="presParOf" srcId="{E1C40A78-6095-FF4B-8973-D8F2176F3616}" destId="{ADE982F1-9EEA-D540-B47E-F3D60F4337EC}" srcOrd="3" destOrd="0" presId="urn:microsoft.com/office/officeart/2008/layout/LinedList"/>
    <dgm:cxn modelId="{F0675CBF-8B63-8C45-8983-9345C4BA0CA2}" type="presParOf" srcId="{ADE982F1-9EEA-D540-B47E-F3D60F4337EC}" destId="{0A2A74BB-5AE2-844C-AC97-E4567E057F4D}" srcOrd="0" destOrd="0" presId="urn:microsoft.com/office/officeart/2008/layout/LinedList"/>
    <dgm:cxn modelId="{CA1EB7D0-E6F1-A64F-A619-B46F67D2E297}" type="presParOf" srcId="{ADE982F1-9EEA-D540-B47E-F3D60F4337EC}" destId="{92603862-000D-9347-8190-4E9D4A9EA721}" srcOrd="1" destOrd="0" presId="urn:microsoft.com/office/officeart/2008/layout/LinedList"/>
    <dgm:cxn modelId="{B6CB623C-9AC2-D848-8E2F-832FAF220343}" type="presParOf" srcId="{E1C40A78-6095-FF4B-8973-D8F2176F3616}" destId="{04B46444-BFE8-4441-8735-B946BF10346D}" srcOrd="4" destOrd="0" presId="urn:microsoft.com/office/officeart/2008/layout/LinedList"/>
    <dgm:cxn modelId="{94AB1633-A83B-1349-9853-90DBFD0D54E9}" type="presParOf" srcId="{E1C40A78-6095-FF4B-8973-D8F2176F3616}" destId="{A2A42555-E5D5-C14C-8AEB-BD66017208D0}" srcOrd="5" destOrd="0" presId="urn:microsoft.com/office/officeart/2008/layout/LinedList"/>
    <dgm:cxn modelId="{EDF699AD-DECD-714E-9DCC-D47893975F33}" type="presParOf" srcId="{A2A42555-E5D5-C14C-8AEB-BD66017208D0}" destId="{FD989F9B-E610-1E43-8377-4871C82EB47F}" srcOrd="0" destOrd="0" presId="urn:microsoft.com/office/officeart/2008/layout/LinedList"/>
    <dgm:cxn modelId="{F8C0EE4A-7B34-CC48-960D-280DD7FF0D78}" type="presParOf" srcId="{A2A42555-E5D5-C14C-8AEB-BD66017208D0}" destId="{36DDA883-1CC1-C649-B836-D38E18F55504}" srcOrd="1" destOrd="0" presId="urn:microsoft.com/office/officeart/2008/layout/LinedList"/>
    <dgm:cxn modelId="{3EA4C3F8-39EC-F047-B759-AAB8D48E88F1}" type="presParOf" srcId="{E1C40A78-6095-FF4B-8973-D8F2176F3616}" destId="{D533AC4C-43FF-7442-B265-455D71F04446}" srcOrd="6" destOrd="0" presId="urn:microsoft.com/office/officeart/2008/layout/LinedList"/>
    <dgm:cxn modelId="{A64F9C20-9C6C-8345-B304-6F3EEAA0C87C}" type="presParOf" srcId="{E1C40A78-6095-FF4B-8973-D8F2176F3616}" destId="{B6A85384-A1D8-4F4A-B6CA-F8A4E31A8AD2}" srcOrd="7" destOrd="0" presId="urn:microsoft.com/office/officeart/2008/layout/LinedList"/>
    <dgm:cxn modelId="{CABF39E1-1A75-E94C-B753-A8FD8B9A9BF1}" type="presParOf" srcId="{B6A85384-A1D8-4F4A-B6CA-F8A4E31A8AD2}" destId="{0BC3217F-AAA6-544C-A7A4-BDB879536C18}" srcOrd="0" destOrd="0" presId="urn:microsoft.com/office/officeart/2008/layout/LinedList"/>
    <dgm:cxn modelId="{8C016A5B-013B-DA4F-B8A4-49D8DD3980D1}" type="presParOf" srcId="{B6A85384-A1D8-4F4A-B6CA-F8A4E31A8AD2}" destId="{90A3BE58-9B6C-2948-90CA-BECE84EFE5FB}" srcOrd="1" destOrd="0" presId="urn:microsoft.com/office/officeart/2008/layout/LinedList"/>
    <dgm:cxn modelId="{59F7A57C-47D0-7F41-A7F1-000B2A984B9F}" type="presParOf" srcId="{E1C40A78-6095-FF4B-8973-D8F2176F3616}" destId="{969492A2-8739-5C49-88A1-DFAD0DA6D882}" srcOrd="8" destOrd="0" presId="urn:microsoft.com/office/officeart/2008/layout/LinedList"/>
    <dgm:cxn modelId="{3B890CDE-63D1-E448-8593-F7C827F71E34}" type="presParOf" srcId="{E1C40A78-6095-FF4B-8973-D8F2176F3616}" destId="{41351121-A6F0-5448-8C2F-4E897845F01F}" srcOrd="9" destOrd="0" presId="urn:microsoft.com/office/officeart/2008/layout/LinedList"/>
    <dgm:cxn modelId="{9C556A25-E16B-724E-8FCA-40C366C68D44}" type="presParOf" srcId="{41351121-A6F0-5448-8C2F-4E897845F01F}" destId="{2C3F7091-8180-FD47-AEB5-35288EB6BCDC}" srcOrd="0" destOrd="0" presId="urn:microsoft.com/office/officeart/2008/layout/LinedList"/>
    <dgm:cxn modelId="{8EBFD279-FF76-9C42-913D-F6835120BD8E}" type="presParOf" srcId="{41351121-A6F0-5448-8C2F-4E897845F01F}" destId="{2C097B93-AD2F-1041-AED5-7D55D79ACB99}" srcOrd="1" destOrd="0" presId="urn:microsoft.com/office/officeart/2008/layout/LinedList"/>
    <dgm:cxn modelId="{B340E771-5CFC-9F4F-B103-AE2878533385}" type="presParOf" srcId="{E1C40A78-6095-FF4B-8973-D8F2176F3616}" destId="{FC89DA1D-771E-0845-A912-A24638B43541}" srcOrd="10" destOrd="0" presId="urn:microsoft.com/office/officeart/2008/layout/LinedList"/>
    <dgm:cxn modelId="{7C563A6C-E6FF-644F-A3C4-7EE3AF13C0F7}" type="presParOf" srcId="{E1C40A78-6095-FF4B-8973-D8F2176F3616}" destId="{DAC1B4F5-9BBE-D943-AB37-83BCA66A0224}" srcOrd="11" destOrd="0" presId="urn:microsoft.com/office/officeart/2008/layout/LinedList"/>
    <dgm:cxn modelId="{B685D652-35A2-4343-891E-368AFD1E7A57}" type="presParOf" srcId="{DAC1B4F5-9BBE-D943-AB37-83BCA66A0224}" destId="{97CECBC3-580E-794D-8FBE-2A63B9408C56}" srcOrd="0" destOrd="0" presId="urn:microsoft.com/office/officeart/2008/layout/LinedList"/>
    <dgm:cxn modelId="{CABADB6F-DC6D-9D4A-A3ED-7FE48D4814C4}" type="presParOf" srcId="{DAC1B4F5-9BBE-D943-AB37-83BCA66A0224}" destId="{C9D2A183-8403-354F-82F9-10A2B4D7CBC7}" srcOrd="1" destOrd="0" presId="urn:microsoft.com/office/officeart/2008/layout/LinedList"/>
    <dgm:cxn modelId="{C25ECFEC-6604-1646-892C-03B9D9F4760C}" type="presParOf" srcId="{E1C40A78-6095-FF4B-8973-D8F2176F3616}" destId="{E62C243D-6521-B241-831D-E4EFE59925CD}" srcOrd="12" destOrd="0" presId="urn:microsoft.com/office/officeart/2008/layout/LinedList"/>
    <dgm:cxn modelId="{B4AC7C75-FA0C-5147-B001-0C35FDC30AFC}" type="presParOf" srcId="{E1C40A78-6095-FF4B-8973-D8F2176F3616}" destId="{5BC61AF6-80C5-1E40-8C87-A994D6B7E84F}" srcOrd="13" destOrd="0" presId="urn:microsoft.com/office/officeart/2008/layout/LinedList"/>
    <dgm:cxn modelId="{A8E12F78-F675-A84B-9DAB-FEA79E76F328}" type="presParOf" srcId="{5BC61AF6-80C5-1E40-8C87-A994D6B7E84F}" destId="{C0C41C3E-70FB-DD4B-BFF6-73DF51D0CD63}" srcOrd="0" destOrd="0" presId="urn:microsoft.com/office/officeart/2008/layout/LinedList"/>
    <dgm:cxn modelId="{0478B73C-0C6F-CC4B-B69E-2BDC3DF9E23D}" type="presParOf" srcId="{5BC61AF6-80C5-1E40-8C87-A994D6B7E84F}" destId="{9B038C77-3935-9045-B3E4-6C082BDCC98C}" srcOrd="1" destOrd="0" presId="urn:microsoft.com/office/officeart/2008/layout/LinedList"/>
    <dgm:cxn modelId="{DB88893A-02F5-394B-93A4-AE4CD446BB49}" type="presParOf" srcId="{E1C40A78-6095-FF4B-8973-D8F2176F3616}" destId="{2ED21E6D-1D05-9646-A3E3-459E1D45FE7F}" srcOrd="14" destOrd="0" presId="urn:microsoft.com/office/officeart/2008/layout/LinedList"/>
    <dgm:cxn modelId="{E970C134-9BC6-9B46-B349-7F3DC389E530}" type="presParOf" srcId="{E1C40A78-6095-FF4B-8973-D8F2176F3616}" destId="{C087BE9D-1E6E-5F4E-A55E-7C13CDF5B120}" srcOrd="15" destOrd="0" presId="urn:microsoft.com/office/officeart/2008/layout/LinedList"/>
    <dgm:cxn modelId="{45FFC38F-C250-AF47-98AA-CD6CD0684BFE}" type="presParOf" srcId="{C087BE9D-1E6E-5F4E-A55E-7C13CDF5B120}" destId="{BF3BA652-65EF-DB4C-8732-3AB2368BA2EF}" srcOrd="0" destOrd="0" presId="urn:microsoft.com/office/officeart/2008/layout/LinedList"/>
    <dgm:cxn modelId="{C255E198-945C-2840-ACB7-015FAE9D6693}" type="presParOf" srcId="{C087BE9D-1E6E-5F4E-A55E-7C13CDF5B120}" destId="{9F88DDC3-3909-B44B-8AC5-4B2237287D83}" srcOrd="1" destOrd="0" presId="urn:microsoft.com/office/officeart/2008/layout/LinedList"/>
    <dgm:cxn modelId="{A4DE8B20-5D9C-1A42-BA60-421E73216497}" type="presParOf" srcId="{E1C40A78-6095-FF4B-8973-D8F2176F3616}" destId="{0C7121A4-1E09-FE4B-8EAA-532A26F796D4}" srcOrd="16" destOrd="0" presId="urn:microsoft.com/office/officeart/2008/layout/LinedList"/>
    <dgm:cxn modelId="{54E1543F-47D9-D942-BABA-DB92923DDA58}" type="presParOf" srcId="{E1C40A78-6095-FF4B-8973-D8F2176F3616}" destId="{381D5AAA-8013-5A40-9B77-73E84A5FEA2E}" srcOrd="17" destOrd="0" presId="urn:microsoft.com/office/officeart/2008/layout/LinedList"/>
    <dgm:cxn modelId="{DCFB7621-FB85-1042-B3D7-6B54C0F51E9C}" type="presParOf" srcId="{381D5AAA-8013-5A40-9B77-73E84A5FEA2E}" destId="{64ED8ED5-49C5-B44F-A576-3CFD5BF6F361}" srcOrd="0" destOrd="0" presId="urn:microsoft.com/office/officeart/2008/layout/LinedList"/>
    <dgm:cxn modelId="{691A5B48-688D-3240-ADCF-A45CEF09DCEB}" type="presParOf" srcId="{381D5AAA-8013-5A40-9B77-73E84A5FEA2E}" destId="{1BD129BA-7C05-7A46-9AE5-9CE38DB1CA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FD2883-B48E-4401-BD12-82BDBEECDF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3F91DB-8688-4D60-B6D1-358651DE2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 ARIMA model made predictions using just one variable. However, some sudden circumstances are not handled well by ARIMA.</a:t>
          </a:r>
        </a:p>
      </dgm:t>
    </dgm:pt>
    <dgm:pt modelId="{6024B72A-D67B-4ACA-A589-024FEAE0B167}" type="parTrans" cxnId="{9E163A67-BC21-46B1-A612-561C77116B76}">
      <dgm:prSet/>
      <dgm:spPr/>
      <dgm:t>
        <a:bodyPr/>
        <a:lstStyle/>
        <a:p>
          <a:endParaRPr lang="en-US"/>
        </a:p>
      </dgm:t>
    </dgm:pt>
    <dgm:pt modelId="{B0FEDDB7-7B47-4550-99D9-2E7DED418946}" type="sibTrans" cxnId="{9E163A67-BC21-46B1-A612-561C77116B76}">
      <dgm:prSet/>
      <dgm:spPr/>
      <dgm:t>
        <a:bodyPr/>
        <a:lstStyle/>
        <a:p>
          <a:endParaRPr lang="en-US"/>
        </a:p>
      </dgm:t>
    </dgm:pt>
    <dgm:pt modelId="{0FEC339E-0D4A-49DC-A06F-8E826D41A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Comparing all models, it looks like Random Forest Regression model is the best fit for our data.</a:t>
          </a:r>
        </a:p>
      </dgm:t>
    </dgm:pt>
    <dgm:pt modelId="{3D0B7CF0-C5C3-43C2-A5C0-F5F784736A37}" type="parTrans" cxnId="{6CF0E1FC-3AAE-44C5-B912-7D031B359DC8}">
      <dgm:prSet/>
      <dgm:spPr/>
      <dgm:t>
        <a:bodyPr/>
        <a:lstStyle/>
        <a:p>
          <a:endParaRPr lang="en-US"/>
        </a:p>
      </dgm:t>
    </dgm:pt>
    <dgm:pt modelId="{8CA5165A-E433-419C-8CFF-6BD029F49E91}" type="sibTrans" cxnId="{6CF0E1FC-3AAE-44C5-B912-7D031B359DC8}">
      <dgm:prSet/>
      <dgm:spPr/>
      <dgm:t>
        <a:bodyPr/>
        <a:lstStyle/>
        <a:p>
          <a:endParaRPr lang="en-US"/>
        </a:p>
      </dgm:t>
    </dgm:pt>
    <dgm:pt modelId="{AA287B78-4956-4473-BD5A-211593BEF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</a:t>
          </a:r>
        </a:p>
      </dgm:t>
    </dgm:pt>
    <dgm:pt modelId="{55A6F13E-8036-41BC-BA72-00CF1268B238}" type="parTrans" cxnId="{3E1BECCF-FD44-4431-80EE-CDC9F8DDC813}">
      <dgm:prSet/>
      <dgm:spPr/>
      <dgm:t>
        <a:bodyPr/>
        <a:lstStyle/>
        <a:p>
          <a:endParaRPr lang="en-US"/>
        </a:p>
      </dgm:t>
    </dgm:pt>
    <dgm:pt modelId="{FC5E4C29-3A1F-46E5-A621-69A939D739BD}" type="sibTrans" cxnId="{3E1BECCF-FD44-4431-80EE-CDC9F8DDC813}">
      <dgm:prSet/>
      <dgm:spPr/>
      <dgm:t>
        <a:bodyPr/>
        <a:lstStyle/>
        <a:p>
          <a:endParaRPr lang="en-US"/>
        </a:p>
      </dgm:t>
    </dgm:pt>
    <dgm:pt modelId="{B0EEFE29-AB17-4046-A3BE-5F1290895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could apply some variations of  Time Series Forecasting model and experiment how those models perform on our data.</a:t>
          </a:r>
        </a:p>
      </dgm:t>
    </dgm:pt>
    <dgm:pt modelId="{CDE112D0-6D45-4C8C-A8B8-DD6AA9978182}" type="parTrans" cxnId="{445E6F86-FFF9-4B08-ADCB-E9EA824FEC31}">
      <dgm:prSet/>
      <dgm:spPr/>
      <dgm:t>
        <a:bodyPr/>
        <a:lstStyle/>
        <a:p>
          <a:endParaRPr lang="en-US"/>
        </a:p>
      </dgm:t>
    </dgm:pt>
    <dgm:pt modelId="{2859E2F5-F923-4224-B47B-7A508FA43769}" type="sibTrans" cxnId="{445E6F86-FFF9-4B08-ADCB-E9EA824FEC31}">
      <dgm:prSet/>
      <dgm:spPr/>
      <dgm:t>
        <a:bodyPr/>
        <a:lstStyle/>
        <a:p>
          <a:endParaRPr lang="en-US"/>
        </a:p>
      </dgm:t>
    </dgm:pt>
    <dgm:pt modelId="{E2808127-8243-4AB2-AB6F-323A736467D8}" type="pres">
      <dgm:prSet presAssocID="{FBFD2883-B48E-4401-BD12-82BDBEECDFA9}" presName="root" presStyleCnt="0">
        <dgm:presLayoutVars>
          <dgm:dir/>
          <dgm:resizeHandles val="exact"/>
        </dgm:presLayoutVars>
      </dgm:prSet>
      <dgm:spPr/>
    </dgm:pt>
    <dgm:pt modelId="{ECDC52EC-C31A-4C72-904B-9D061A64C388}" type="pres">
      <dgm:prSet presAssocID="{443F91DB-8688-4D60-B6D1-358651DE2B4A}" presName="compNode" presStyleCnt="0"/>
      <dgm:spPr/>
    </dgm:pt>
    <dgm:pt modelId="{CB5E47E0-AB8A-4A55-81A6-E6E63A4645A0}" type="pres">
      <dgm:prSet presAssocID="{443F91DB-8688-4D60-B6D1-358651DE2B4A}" presName="bgRect" presStyleLbl="bgShp" presStyleIdx="0" presStyleCnt="4"/>
      <dgm:spPr/>
    </dgm:pt>
    <dgm:pt modelId="{C72D09DE-BAB6-4A63-BD2F-05999BCC3DB3}" type="pres">
      <dgm:prSet presAssocID="{443F91DB-8688-4D60-B6D1-358651DE2B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E2B5D419-1A8C-4E83-B017-4D289FF2AE92}" type="pres">
      <dgm:prSet presAssocID="{443F91DB-8688-4D60-B6D1-358651DE2B4A}" presName="spaceRect" presStyleCnt="0"/>
      <dgm:spPr/>
    </dgm:pt>
    <dgm:pt modelId="{9E471196-2367-4DCC-B363-AFA215C2DA9E}" type="pres">
      <dgm:prSet presAssocID="{443F91DB-8688-4D60-B6D1-358651DE2B4A}" presName="parTx" presStyleLbl="revTx" presStyleIdx="0" presStyleCnt="4">
        <dgm:presLayoutVars>
          <dgm:chMax val="0"/>
          <dgm:chPref val="0"/>
        </dgm:presLayoutVars>
      </dgm:prSet>
      <dgm:spPr/>
    </dgm:pt>
    <dgm:pt modelId="{3F92A9A3-493A-4718-8390-4CF1A2490E15}" type="pres">
      <dgm:prSet presAssocID="{B0FEDDB7-7B47-4550-99D9-2E7DED418946}" presName="sibTrans" presStyleCnt="0"/>
      <dgm:spPr/>
    </dgm:pt>
    <dgm:pt modelId="{6D63119A-B10D-4FFA-B574-EC56D5F0AAE6}" type="pres">
      <dgm:prSet presAssocID="{0FEC339E-0D4A-49DC-A06F-8E826D41AC80}" presName="compNode" presStyleCnt="0"/>
      <dgm:spPr/>
    </dgm:pt>
    <dgm:pt modelId="{F9A1F265-A491-4F9D-A347-313B6C7BA5D7}" type="pres">
      <dgm:prSet presAssocID="{0FEC339E-0D4A-49DC-A06F-8E826D41AC80}" presName="bgRect" presStyleLbl="bgShp" presStyleIdx="1" presStyleCnt="4"/>
      <dgm:spPr/>
    </dgm:pt>
    <dgm:pt modelId="{097D2B19-02E0-46A3-AF72-37A14EA25279}" type="pres">
      <dgm:prSet presAssocID="{0FEC339E-0D4A-49DC-A06F-8E826D41AC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F09A52FB-53F9-421A-A287-FD07B19EA020}" type="pres">
      <dgm:prSet presAssocID="{0FEC339E-0D4A-49DC-A06F-8E826D41AC80}" presName="spaceRect" presStyleCnt="0"/>
      <dgm:spPr/>
    </dgm:pt>
    <dgm:pt modelId="{58AB4035-67CE-4C11-8ABD-C8E0B0A0D60D}" type="pres">
      <dgm:prSet presAssocID="{0FEC339E-0D4A-49DC-A06F-8E826D41AC80}" presName="parTx" presStyleLbl="revTx" presStyleIdx="1" presStyleCnt="4">
        <dgm:presLayoutVars>
          <dgm:chMax val="0"/>
          <dgm:chPref val="0"/>
        </dgm:presLayoutVars>
      </dgm:prSet>
      <dgm:spPr/>
    </dgm:pt>
    <dgm:pt modelId="{81A6B892-D1CB-4D51-BF01-8B376485CC4F}" type="pres">
      <dgm:prSet presAssocID="{8CA5165A-E433-419C-8CFF-6BD029F49E91}" presName="sibTrans" presStyleCnt="0"/>
      <dgm:spPr/>
    </dgm:pt>
    <dgm:pt modelId="{949A5E7E-266A-491E-BB16-5BF0AE0E83CC}" type="pres">
      <dgm:prSet presAssocID="{AA287B78-4956-4473-BD5A-211593BEFC96}" presName="compNode" presStyleCnt="0"/>
      <dgm:spPr/>
    </dgm:pt>
    <dgm:pt modelId="{0B19F126-2253-4D17-BABF-BB7E28CA33C7}" type="pres">
      <dgm:prSet presAssocID="{AA287B78-4956-4473-BD5A-211593BEFC96}" presName="bgRect" presStyleLbl="bgShp" presStyleIdx="2" presStyleCnt="4"/>
      <dgm:spPr/>
    </dgm:pt>
    <dgm:pt modelId="{3F60FF27-14CB-4252-83A1-8AA956DB2DDC}" type="pres">
      <dgm:prSet presAssocID="{AA287B78-4956-4473-BD5A-211593BEFC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8F6375-F4E1-4F5C-BC41-34F54D715492}" type="pres">
      <dgm:prSet presAssocID="{AA287B78-4956-4473-BD5A-211593BEFC96}" presName="spaceRect" presStyleCnt="0"/>
      <dgm:spPr/>
    </dgm:pt>
    <dgm:pt modelId="{0990FF51-F153-4EEB-A160-ABCC98077DBF}" type="pres">
      <dgm:prSet presAssocID="{AA287B78-4956-4473-BD5A-211593BEFC96}" presName="parTx" presStyleLbl="revTx" presStyleIdx="2" presStyleCnt="4">
        <dgm:presLayoutVars>
          <dgm:chMax val="0"/>
          <dgm:chPref val="0"/>
        </dgm:presLayoutVars>
      </dgm:prSet>
      <dgm:spPr/>
    </dgm:pt>
    <dgm:pt modelId="{CE03B421-2B93-49E6-B6AB-1A58237F58C7}" type="pres">
      <dgm:prSet presAssocID="{FC5E4C29-3A1F-46E5-A621-69A939D739BD}" presName="sibTrans" presStyleCnt="0"/>
      <dgm:spPr/>
    </dgm:pt>
    <dgm:pt modelId="{AAF6C4B7-E7C9-47CE-8051-65738290ABC0}" type="pres">
      <dgm:prSet presAssocID="{B0EEFE29-AB17-4046-A3BE-5F12908952E7}" presName="compNode" presStyleCnt="0"/>
      <dgm:spPr/>
    </dgm:pt>
    <dgm:pt modelId="{4E0E49F2-BF3B-4972-BBF1-C1703ECC4885}" type="pres">
      <dgm:prSet presAssocID="{B0EEFE29-AB17-4046-A3BE-5F12908952E7}" presName="bgRect" presStyleLbl="bgShp" presStyleIdx="3" presStyleCnt="4"/>
      <dgm:spPr/>
    </dgm:pt>
    <dgm:pt modelId="{E2935B8E-3860-4058-AFF9-1CC971646829}" type="pres">
      <dgm:prSet presAssocID="{B0EEFE29-AB17-4046-A3BE-5F12908952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42E7D8-A46C-40D6-9A2B-B5F22707B5EE}" type="pres">
      <dgm:prSet presAssocID="{B0EEFE29-AB17-4046-A3BE-5F12908952E7}" presName="spaceRect" presStyleCnt="0"/>
      <dgm:spPr/>
    </dgm:pt>
    <dgm:pt modelId="{B06D81BA-A2E2-4D74-A368-808ED15458C3}" type="pres">
      <dgm:prSet presAssocID="{B0EEFE29-AB17-4046-A3BE-5F12908952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4CF02E-5E56-438F-828F-C493DA1DDC26}" type="presOf" srcId="{B0EEFE29-AB17-4046-A3BE-5F12908952E7}" destId="{B06D81BA-A2E2-4D74-A368-808ED15458C3}" srcOrd="0" destOrd="0" presId="urn:microsoft.com/office/officeart/2018/2/layout/IconVerticalSolidList"/>
    <dgm:cxn modelId="{3B39DE5E-8CB8-40F8-9A32-4EA49048CA51}" type="presOf" srcId="{AA287B78-4956-4473-BD5A-211593BEFC96}" destId="{0990FF51-F153-4EEB-A160-ABCC98077DBF}" srcOrd="0" destOrd="0" presId="urn:microsoft.com/office/officeart/2018/2/layout/IconVerticalSolidList"/>
    <dgm:cxn modelId="{9E163A67-BC21-46B1-A612-561C77116B76}" srcId="{FBFD2883-B48E-4401-BD12-82BDBEECDFA9}" destId="{443F91DB-8688-4D60-B6D1-358651DE2B4A}" srcOrd="0" destOrd="0" parTransId="{6024B72A-D67B-4ACA-A589-024FEAE0B167}" sibTransId="{B0FEDDB7-7B47-4550-99D9-2E7DED418946}"/>
    <dgm:cxn modelId="{75A36A75-5D90-4878-902E-75EB67D24FA5}" type="presOf" srcId="{443F91DB-8688-4D60-B6D1-358651DE2B4A}" destId="{9E471196-2367-4DCC-B363-AFA215C2DA9E}" srcOrd="0" destOrd="0" presId="urn:microsoft.com/office/officeart/2018/2/layout/IconVerticalSolidList"/>
    <dgm:cxn modelId="{445E6F86-FFF9-4B08-ADCB-E9EA824FEC31}" srcId="{FBFD2883-B48E-4401-BD12-82BDBEECDFA9}" destId="{B0EEFE29-AB17-4046-A3BE-5F12908952E7}" srcOrd="3" destOrd="0" parTransId="{CDE112D0-6D45-4C8C-A8B8-DD6AA9978182}" sibTransId="{2859E2F5-F923-4224-B47B-7A508FA43769}"/>
    <dgm:cxn modelId="{3E1BECCF-FD44-4431-80EE-CDC9F8DDC813}" srcId="{FBFD2883-B48E-4401-BD12-82BDBEECDFA9}" destId="{AA287B78-4956-4473-BD5A-211593BEFC96}" srcOrd="2" destOrd="0" parTransId="{55A6F13E-8036-41BC-BA72-00CF1268B238}" sibTransId="{FC5E4C29-3A1F-46E5-A621-69A939D739BD}"/>
    <dgm:cxn modelId="{F4944AE6-342D-412A-81A2-32595AFAA977}" type="presOf" srcId="{0FEC339E-0D4A-49DC-A06F-8E826D41AC80}" destId="{58AB4035-67CE-4C11-8ABD-C8E0B0A0D60D}" srcOrd="0" destOrd="0" presId="urn:microsoft.com/office/officeart/2018/2/layout/IconVerticalSolidList"/>
    <dgm:cxn modelId="{7300BCF8-E40F-4A39-A1D1-9AABCC91A2D5}" type="presOf" srcId="{FBFD2883-B48E-4401-BD12-82BDBEECDFA9}" destId="{E2808127-8243-4AB2-AB6F-323A736467D8}" srcOrd="0" destOrd="0" presId="urn:microsoft.com/office/officeart/2018/2/layout/IconVerticalSolidList"/>
    <dgm:cxn modelId="{6CF0E1FC-3AAE-44C5-B912-7D031B359DC8}" srcId="{FBFD2883-B48E-4401-BD12-82BDBEECDFA9}" destId="{0FEC339E-0D4A-49DC-A06F-8E826D41AC80}" srcOrd="1" destOrd="0" parTransId="{3D0B7CF0-C5C3-43C2-A5C0-F5F784736A37}" sibTransId="{8CA5165A-E433-419C-8CFF-6BD029F49E91}"/>
    <dgm:cxn modelId="{95F2ADB6-6A47-44D2-9DE3-62BFE2A42334}" type="presParOf" srcId="{E2808127-8243-4AB2-AB6F-323A736467D8}" destId="{ECDC52EC-C31A-4C72-904B-9D061A64C388}" srcOrd="0" destOrd="0" presId="urn:microsoft.com/office/officeart/2018/2/layout/IconVerticalSolidList"/>
    <dgm:cxn modelId="{CD794D01-B438-4B52-A1ED-D7DD2325E6BB}" type="presParOf" srcId="{ECDC52EC-C31A-4C72-904B-9D061A64C388}" destId="{CB5E47E0-AB8A-4A55-81A6-E6E63A4645A0}" srcOrd="0" destOrd="0" presId="urn:microsoft.com/office/officeart/2018/2/layout/IconVerticalSolidList"/>
    <dgm:cxn modelId="{55DB02FD-3644-4F1D-A031-EA4854909BC3}" type="presParOf" srcId="{ECDC52EC-C31A-4C72-904B-9D061A64C388}" destId="{C72D09DE-BAB6-4A63-BD2F-05999BCC3DB3}" srcOrd="1" destOrd="0" presId="urn:microsoft.com/office/officeart/2018/2/layout/IconVerticalSolidList"/>
    <dgm:cxn modelId="{4FA3A9E1-93BE-4275-9AD3-264B724F625E}" type="presParOf" srcId="{ECDC52EC-C31A-4C72-904B-9D061A64C388}" destId="{E2B5D419-1A8C-4E83-B017-4D289FF2AE92}" srcOrd="2" destOrd="0" presId="urn:microsoft.com/office/officeart/2018/2/layout/IconVerticalSolidList"/>
    <dgm:cxn modelId="{7CFBE1AD-DBCB-43CF-8839-B929F5240345}" type="presParOf" srcId="{ECDC52EC-C31A-4C72-904B-9D061A64C388}" destId="{9E471196-2367-4DCC-B363-AFA215C2DA9E}" srcOrd="3" destOrd="0" presId="urn:microsoft.com/office/officeart/2018/2/layout/IconVerticalSolidList"/>
    <dgm:cxn modelId="{9739A6F6-1B77-40EF-A299-57B1E70DFD42}" type="presParOf" srcId="{E2808127-8243-4AB2-AB6F-323A736467D8}" destId="{3F92A9A3-493A-4718-8390-4CF1A2490E15}" srcOrd="1" destOrd="0" presId="urn:microsoft.com/office/officeart/2018/2/layout/IconVerticalSolidList"/>
    <dgm:cxn modelId="{4049084A-4388-40E3-AC42-ACD4D5B1DCC5}" type="presParOf" srcId="{E2808127-8243-4AB2-AB6F-323A736467D8}" destId="{6D63119A-B10D-4FFA-B574-EC56D5F0AAE6}" srcOrd="2" destOrd="0" presId="urn:microsoft.com/office/officeart/2018/2/layout/IconVerticalSolidList"/>
    <dgm:cxn modelId="{63AD1671-3E17-4500-8E71-DB71883BDA3F}" type="presParOf" srcId="{6D63119A-B10D-4FFA-B574-EC56D5F0AAE6}" destId="{F9A1F265-A491-4F9D-A347-313B6C7BA5D7}" srcOrd="0" destOrd="0" presId="urn:microsoft.com/office/officeart/2018/2/layout/IconVerticalSolidList"/>
    <dgm:cxn modelId="{7EF4A669-197B-405C-BF0E-E0CBB77C07EB}" type="presParOf" srcId="{6D63119A-B10D-4FFA-B574-EC56D5F0AAE6}" destId="{097D2B19-02E0-46A3-AF72-37A14EA25279}" srcOrd="1" destOrd="0" presId="urn:microsoft.com/office/officeart/2018/2/layout/IconVerticalSolidList"/>
    <dgm:cxn modelId="{5EF429F3-DD0F-4480-9609-C877F6C3A704}" type="presParOf" srcId="{6D63119A-B10D-4FFA-B574-EC56D5F0AAE6}" destId="{F09A52FB-53F9-421A-A287-FD07B19EA020}" srcOrd="2" destOrd="0" presId="urn:microsoft.com/office/officeart/2018/2/layout/IconVerticalSolidList"/>
    <dgm:cxn modelId="{3968BBC6-9C6A-4128-8058-E46A95599B24}" type="presParOf" srcId="{6D63119A-B10D-4FFA-B574-EC56D5F0AAE6}" destId="{58AB4035-67CE-4C11-8ABD-C8E0B0A0D60D}" srcOrd="3" destOrd="0" presId="urn:microsoft.com/office/officeart/2018/2/layout/IconVerticalSolidList"/>
    <dgm:cxn modelId="{49CC4179-57CF-4BFD-905D-5DBF5FB26ED1}" type="presParOf" srcId="{E2808127-8243-4AB2-AB6F-323A736467D8}" destId="{81A6B892-D1CB-4D51-BF01-8B376485CC4F}" srcOrd="3" destOrd="0" presId="urn:microsoft.com/office/officeart/2018/2/layout/IconVerticalSolidList"/>
    <dgm:cxn modelId="{2BFA6924-BDE3-4464-817F-1B18ECFDE196}" type="presParOf" srcId="{E2808127-8243-4AB2-AB6F-323A736467D8}" destId="{949A5E7E-266A-491E-BB16-5BF0AE0E83CC}" srcOrd="4" destOrd="0" presId="urn:microsoft.com/office/officeart/2018/2/layout/IconVerticalSolidList"/>
    <dgm:cxn modelId="{7A53BF23-746E-4BA0-B1F3-CCD522F271A0}" type="presParOf" srcId="{949A5E7E-266A-491E-BB16-5BF0AE0E83CC}" destId="{0B19F126-2253-4D17-BABF-BB7E28CA33C7}" srcOrd="0" destOrd="0" presId="urn:microsoft.com/office/officeart/2018/2/layout/IconVerticalSolidList"/>
    <dgm:cxn modelId="{DBA016FE-F1D0-49E6-8D2C-A6855EAE8B11}" type="presParOf" srcId="{949A5E7E-266A-491E-BB16-5BF0AE0E83CC}" destId="{3F60FF27-14CB-4252-83A1-8AA956DB2DDC}" srcOrd="1" destOrd="0" presId="urn:microsoft.com/office/officeart/2018/2/layout/IconVerticalSolidList"/>
    <dgm:cxn modelId="{BF58891A-B265-48BB-B5FA-09706E34BD13}" type="presParOf" srcId="{949A5E7E-266A-491E-BB16-5BF0AE0E83CC}" destId="{BB8F6375-F4E1-4F5C-BC41-34F54D715492}" srcOrd="2" destOrd="0" presId="urn:microsoft.com/office/officeart/2018/2/layout/IconVerticalSolidList"/>
    <dgm:cxn modelId="{3D9FD0C9-735B-4813-B5D7-6995D17508D5}" type="presParOf" srcId="{949A5E7E-266A-491E-BB16-5BF0AE0E83CC}" destId="{0990FF51-F153-4EEB-A160-ABCC98077DBF}" srcOrd="3" destOrd="0" presId="urn:microsoft.com/office/officeart/2018/2/layout/IconVerticalSolidList"/>
    <dgm:cxn modelId="{067018B1-B0C7-40CC-AF42-86A1F4AAE8B7}" type="presParOf" srcId="{E2808127-8243-4AB2-AB6F-323A736467D8}" destId="{CE03B421-2B93-49E6-B6AB-1A58237F58C7}" srcOrd="5" destOrd="0" presId="urn:microsoft.com/office/officeart/2018/2/layout/IconVerticalSolidList"/>
    <dgm:cxn modelId="{2CF66F3A-C6AF-496F-B637-E8F8B58849F2}" type="presParOf" srcId="{E2808127-8243-4AB2-AB6F-323A736467D8}" destId="{AAF6C4B7-E7C9-47CE-8051-65738290ABC0}" srcOrd="6" destOrd="0" presId="urn:microsoft.com/office/officeart/2018/2/layout/IconVerticalSolidList"/>
    <dgm:cxn modelId="{CCC551E2-0253-4150-B3C9-BA0A60A681ED}" type="presParOf" srcId="{AAF6C4B7-E7C9-47CE-8051-65738290ABC0}" destId="{4E0E49F2-BF3B-4972-BBF1-C1703ECC4885}" srcOrd="0" destOrd="0" presId="urn:microsoft.com/office/officeart/2018/2/layout/IconVerticalSolidList"/>
    <dgm:cxn modelId="{3D82859F-6B43-41C6-A8AA-E86F099EC5CD}" type="presParOf" srcId="{AAF6C4B7-E7C9-47CE-8051-65738290ABC0}" destId="{E2935B8E-3860-4058-AFF9-1CC971646829}" srcOrd="1" destOrd="0" presId="urn:microsoft.com/office/officeart/2018/2/layout/IconVerticalSolidList"/>
    <dgm:cxn modelId="{E751FD44-BA23-4329-9E6C-DB50F0812739}" type="presParOf" srcId="{AAF6C4B7-E7C9-47CE-8051-65738290ABC0}" destId="{EA42E7D8-A46C-40D6-9A2B-B5F22707B5EE}" srcOrd="2" destOrd="0" presId="urn:microsoft.com/office/officeart/2018/2/layout/IconVerticalSolidList"/>
    <dgm:cxn modelId="{8B4060D4-9A6D-4962-B262-82A212FCB5F5}" type="presParOf" srcId="{AAF6C4B7-E7C9-47CE-8051-65738290ABC0}" destId="{B06D81BA-A2E2-4D74-A368-808ED15458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D3010-DF41-4050-84A7-8EB024AFC276}">
      <dsp:nvSpPr>
        <dsp:cNvPr id="0" name=""/>
        <dsp:cNvSpPr/>
      </dsp:nvSpPr>
      <dsp:spPr>
        <a:xfrm>
          <a:off x="0" y="1287"/>
          <a:ext cx="10261599" cy="652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65BD9-2255-4328-A2D2-EED02B747214}">
      <dsp:nvSpPr>
        <dsp:cNvPr id="0" name=""/>
        <dsp:cNvSpPr/>
      </dsp:nvSpPr>
      <dsp:spPr>
        <a:xfrm>
          <a:off x="197382" y="148101"/>
          <a:ext cx="358877" cy="35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FB7DF-7C8C-4F55-BB75-70CCC94CF3C7}">
      <dsp:nvSpPr>
        <dsp:cNvPr id="0" name=""/>
        <dsp:cNvSpPr/>
      </dsp:nvSpPr>
      <dsp:spPr>
        <a:xfrm>
          <a:off x="753643" y="1287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goal –  To predict sales for the next 12 months.</a:t>
          </a:r>
        </a:p>
      </dsp:txBody>
      <dsp:txXfrm>
        <a:off x="753643" y="1287"/>
        <a:ext cx="9507956" cy="652505"/>
      </dsp:txXfrm>
    </dsp:sp>
    <dsp:sp modelId="{49025B4A-A902-415F-BB53-1ECFCD1737EF}">
      <dsp:nvSpPr>
        <dsp:cNvPr id="0" name=""/>
        <dsp:cNvSpPr/>
      </dsp:nvSpPr>
      <dsp:spPr>
        <a:xfrm>
          <a:off x="0" y="816919"/>
          <a:ext cx="10261599" cy="652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BD2C9-A068-4BF4-A2FB-B16693B7F19B}">
      <dsp:nvSpPr>
        <dsp:cNvPr id="0" name=""/>
        <dsp:cNvSpPr/>
      </dsp:nvSpPr>
      <dsp:spPr>
        <a:xfrm>
          <a:off x="197382" y="963732"/>
          <a:ext cx="358877" cy="35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0C1B4-8651-4698-8424-64B21E28C33C}">
      <dsp:nvSpPr>
        <dsp:cNvPr id="0" name=""/>
        <dsp:cNvSpPr/>
      </dsp:nvSpPr>
      <dsp:spPr>
        <a:xfrm>
          <a:off x="753643" y="816919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apply Predictive modeling approach .</a:t>
          </a:r>
        </a:p>
      </dsp:txBody>
      <dsp:txXfrm>
        <a:off x="753643" y="816919"/>
        <a:ext cx="9507956" cy="652505"/>
      </dsp:txXfrm>
    </dsp:sp>
    <dsp:sp modelId="{FE407C0A-98DC-4F86-B0CE-E1B91CE45FC0}">
      <dsp:nvSpPr>
        <dsp:cNvPr id="0" name=""/>
        <dsp:cNvSpPr/>
      </dsp:nvSpPr>
      <dsp:spPr>
        <a:xfrm>
          <a:off x="0" y="1632550"/>
          <a:ext cx="10261599" cy="652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3B04F-625E-4F2C-8506-8C17DD644190}">
      <dsp:nvSpPr>
        <dsp:cNvPr id="0" name=""/>
        <dsp:cNvSpPr/>
      </dsp:nvSpPr>
      <dsp:spPr>
        <a:xfrm>
          <a:off x="197382" y="1779364"/>
          <a:ext cx="358877" cy="358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BB78B-2517-43A1-977F-710C231319B9}">
      <dsp:nvSpPr>
        <dsp:cNvPr id="0" name=""/>
        <dsp:cNvSpPr/>
      </dsp:nvSpPr>
      <dsp:spPr>
        <a:xfrm>
          <a:off x="753643" y="1632550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Predictions, Regression models serves best.</a:t>
          </a:r>
        </a:p>
      </dsp:txBody>
      <dsp:txXfrm>
        <a:off x="753643" y="1632550"/>
        <a:ext cx="9507956" cy="652505"/>
      </dsp:txXfrm>
    </dsp:sp>
    <dsp:sp modelId="{D348A6DC-38F9-4D2A-A278-6C51C139A4FE}">
      <dsp:nvSpPr>
        <dsp:cNvPr id="0" name=""/>
        <dsp:cNvSpPr/>
      </dsp:nvSpPr>
      <dsp:spPr>
        <a:xfrm>
          <a:off x="0" y="2448182"/>
          <a:ext cx="10261599" cy="6525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5A89D-76DB-4666-AC51-D50AEE1F63F6}">
      <dsp:nvSpPr>
        <dsp:cNvPr id="0" name=""/>
        <dsp:cNvSpPr/>
      </dsp:nvSpPr>
      <dsp:spPr>
        <a:xfrm>
          <a:off x="197382" y="2594995"/>
          <a:ext cx="358877" cy="358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ED6DE-3396-4E3E-A357-9F49DBAEBF1D}">
      <dsp:nvSpPr>
        <dsp:cNvPr id="0" name=""/>
        <dsp:cNvSpPr/>
      </dsp:nvSpPr>
      <dsp:spPr>
        <a:xfrm>
          <a:off x="753643" y="2448182"/>
          <a:ext cx="9507956" cy="652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also see some seasonality in our sales data, so we apply Time Series Forecasting as well. </a:t>
          </a:r>
        </a:p>
      </dsp:txBody>
      <dsp:txXfrm>
        <a:off x="753643" y="2448182"/>
        <a:ext cx="9507956" cy="652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F2250-526F-E04D-B275-9BE862DBE16E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3C6F61-A53F-5244-AAA7-1D91428E983F}">
      <dsp:nvSpPr>
        <dsp:cNvPr id="0" name=""/>
        <dsp:cNvSpPr/>
      </dsp:nvSpPr>
      <dsp:spPr>
        <a:xfrm>
          <a:off x="0" y="2406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Identified Categorical and Numerical columns in the dataframe.</a:t>
          </a:r>
        </a:p>
      </dsp:txBody>
      <dsp:txXfrm>
        <a:off x="0" y="2406"/>
        <a:ext cx="5607050" cy="820464"/>
      </dsp:txXfrm>
    </dsp:sp>
    <dsp:sp modelId="{0D842132-A466-7E47-A348-FDA7882B0F4E}">
      <dsp:nvSpPr>
        <dsp:cNvPr id="0" name=""/>
        <dsp:cNvSpPr/>
      </dsp:nvSpPr>
      <dsp:spPr>
        <a:xfrm>
          <a:off x="0" y="822870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1D46D-E2E8-3E4D-AACE-039FB9B904E7}">
      <dsp:nvSpPr>
        <dsp:cNvPr id="0" name=""/>
        <dsp:cNvSpPr/>
      </dsp:nvSpPr>
      <dsp:spPr>
        <a:xfrm>
          <a:off x="0" y="822870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Created dummy values for categorical columns and scaled numerical columns.</a:t>
          </a:r>
        </a:p>
      </dsp:txBody>
      <dsp:txXfrm>
        <a:off x="0" y="822870"/>
        <a:ext cx="5607050" cy="820464"/>
      </dsp:txXfrm>
    </dsp:sp>
    <dsp:sp modelId="{92D9E72E-3F52-444A-A677-983F1826B48F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28B6A8-855B-9841-80FC-A0B6E19579AE}">
      <dsp:nvSpPr>
        <dsp:cNvPr id="0" name=""/>
        <dsp:cNvSpPr/>
      </dsp:nvSpPr>
      <dsp:spPr>
        <a:xfrm>
          <a:off x="0" y="1643335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Split the data into 80% train set and 20% test set.</a:t>
          </a:r>
        </a:p>
      </dsp:txBody>
      <dsp:txXfrm>
        <a:off x="0" y="1643335"/>
        <a:ext cx="5607050" cy="820464"/>
      </dsp:txXfrm>
    </dsp:sp>
    <dsp:sp modelId="{5B7FF124-27D2-FB47-980C-85FA4E02B312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7577D5-CF0E-7A4E-888F-771DA208D6E6}">
      <dsp:nvSpPr>
        <dsp:cNvPr id="0" name=""/>
        <dsp:cNvSpPr/>
      </dsp:nvSpPr>
      <dsp:spPr>
        <a:xfrm>
          <a:off x="0" y="246379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Fitted the model on train data.</a:t>
          </a:r>
        </a:p>
      </dsp:txBody>
      <dsp:txXfrm>
        <a:off x="0" y="2463799"/>
        <a:ext cx="5607050" cy="820464"/>
      </dsp:txXfrm>
    </dsp:sp>
    <dsp:sp modelId="{AF16028E-9087-9042-84CE-58C94EB572E7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F4ADEC-4301-B64C-B282-64D0C5D45D58}">
      <dsp:nvSpPr>
        <dsp:cNvPr id="0" name=""/>
        <dsp:cNvSpPr/>
      </dsp:nvSpPr>
      <dsp:spPr>
        <a:xfrm>
          <a:off x="0" y="3284264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Made predictions on X_test data. </a:t>
          </a:r>
        </a:p>
      </dsp:txBody>
      <dsp:txXfrm>
        <a:off x="0" y="3284264"/>
        <a:ext cx="5607050" cy="820464"/>
      </dsp:txXfrm>
    </dsp:sp>
    <dsp:sp modelId="{7F9D390F-1E5C-844A-B9C7-B09E719C2415}">
      <dsp:nvSpPr>
        <dsp:cNvPr id="0" name=""/>
        <dsp:cNvSpPr/>
      </dsp:nvSpPr>
      <dsp:spPr>
        <a:xfrm>
          <a:off x="0" y="410472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37B40-D856-CD44-804E-99EA12F2D7BC}">
      <dsp:nvSpPr>
        <dsp:cNvPr id="0" name=""/>
        <dsp:cNvSpPr/>
      </dsp:nvSpPr>
      <dsp:spPr>
        <a:xfrm>
          <a:off x="0" y="410472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Evaluated using suitable evaluation metrics.</a:t>
          </a:r>
        </a:p>
      </dsp:txBody>
      <dsp:txXfrm>
        <a:off x="0" y="4104729"/>
        <a:ext cx="5607050" cy="820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E69E-CE2E-9F48-AC2B-02EE1217511D}">
      <dsp:nvSpPr>
        <dsp:cNvPr id="0" name=""/>
        <dsp:cNvSpPr/>
      </dsp:nvSpPr>
      <dsp:spPr>
        <a:xfrm>
          <a:off x="0" y="1870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 of predictive algorithms applied</a:t>
          </a:r>
        </a:p>
      </dsp:txBody>
      <dsp:txXfrm>
        <a:off x="27415" y="46120"/>
        <a:ext cx="5315006" cy="506769"/>
      </dsp:txXfrm>
    </dsp:sp>
    <dsp:sp modelId="{F2EDB0F8-98A0-4141-8C2D-5A483CD8B4FA}">
      <dsp:nvSpPr>
        <dsp:cNvPr id="0" name=""/>
        <dsp:cNvSpPr/>
      </dsp:nvSpPr>
      <dsp:spPr>
        <a:xfrm>
          <a:off x="0" y="64942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Series Forecasting (ARIMA)</a:t>
          </a:r>
        </a:p>
      </dsp:txBody>
      <dsp:txXfrm>
        <a:off x="27415" y="676840"/>
        <a:ext cx="5315006" cy="506769"/>
      </dsp:txXfrm>
    </dsp:sp>
    <dsp:sp modelId="{B98634C8-31AF-2647-BF84-E551A35FF98D}">
      <dsp:nvSpPr>
        <dsp:cNvPr id="0" name=""/>
        <dsp:cNvSpPr/>
      </dsp:nvSpPr>
      <dsp:spPr>
        <a:xfrm>
          <a:off x="0" y="128014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Random Forest Regression</a:t>
          </a:r>
        </a:p>
      </dsp:txBody>
      <dsp:txXfrm>
        <a:off x="27415" y="1307560"/>
        <a:ext cx="5315006" cy="506769"/>
      </dsp:txXfrm>
    </dsp:sp>
    <dsp:sp modelId="{7FB83860-88E7-264D-B5F5-400171D66B94}">
      <dsp:nvSpPr>
        <dsp:cNvPr id="0" name=""/>
        <dsp:cNvSpPr/>
      </dsp:nvSpPr>
      <dsp:spPr>
        <a:xfrm>
          <a:off x="0" y="191086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Linear Regression</a:t>
          </a:r>
        </a:p>
      </dsp:txBody>
      <dsp:txXfrm>
        <a:off x="27415" y="1938280"/>
        <a:ext cx="5315006" cy="506769"/>
      </dsp:txXfrm>
    </dsp:sp>
    <dsp:sp modelId="{FA0142E2-951A-5341-8CC0-37E5245679BD}">
      <dsp:nvSpPr>
        <dsp:cNvPr id="0" name=""/>
        <dsp:cNvSpPr/>
      </dsp:nvSpPr>
      <dsp:spPr>
        <a:xfrm>
          <a:off x="0" y="2541585"/>
          <a:ext cx="5369836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XGBoost Regression</a:t>
          </a:r>
        </a:p>
      </dsp:txBody>
      <dsp:txXfrm>
        <a:off x="27415" y="2569000"/>
        <a:ext cx="5315006" cy="5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B5E89-4E7D-9443-B6E5-82AF4F06BBFA}">
      <dsp:nvSpPr>
        <dsp:cNvPr id="0" name=""/>
        <dsp:cNvSpPr/>
      </dsp:nvSpPr>
      <dsp:spPr>
        <a:xfrm>
          <a:off x="0" y="653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22EBD-9E6F-FF4E-A46B-8F9E4FAF82FA}">
      <dsp:nvSpPr>
        <dsp:cNvPr id="0" name=""/>
        <dsp:cNvSpPr/>
      </dsp:nvSpPr>
      <dsp:spPr>
        <a:xfrm>
          <a:off x="0" y="653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Visual comparison</a:t>
          </a:r>
        </a:p>
      </dsp:txBody>
      <dsp:txXfrm>
        <a:off x="0" y="653"/>
        <a:ext cx="7729725" cy="594889"/>
      </dsp:txXfrm>
    </dsp:sp>
    <dsp:sp modelId="{BD57D339-5B6B-764C-963E-195F6DD2C28A}">
      <dsp:nvSpPr>
        <dsp:cNvPr id="0" name=""/>
        <dsp:cNvSpPr/>
      </dsp:nvSpPr>
      <dsp:spPr>
        <a:xfrm>
          <a:off x="0" y="595543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A74BB-5AE2-844C-AC97-E4567E057F4D}">
      <dsp:nvSpPr>
        <dsp:cNvPr id="0" name=""/>
        <dsp:cNvSpPr/>
      </dsp:nvSpPr>
      <dsp:spPr>
        <a:xfrm>
          <a:off x="0" y="595543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While comparing models visually, Random Forest Regression and ARIMA seems to be doing a good job at predicting.</a:t>
          </a:r>
        </a:p>
      </dsp:txBody>
      <dsp:txXfrm>
        <a:off x="0" y="595543"/>
        <a:ext cx="7729725" cy="594889"/>
      </dsp:txXfrm>
    </dsp:sp>
    <dsp:sp modelId="{04B46444-BFE8-4441-8735-B946BF10346D}">
      <dsp:nvSpPr>
        <dsp:cNvPr id="0" name=""/>
        <dsp:cNvSpPr/>
      </dsp:nvSpPr>
      <dsp:spPr>
        <a:xfrm>
          <a:off x="0" y="1190432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89F9B-E610-1E43-8377-4871C82EB47F}">
      <dsp:nvSpPr>
        <dsp:cNvPr id="0" name=""/>
        <dsp:cNvSpPr/>
      </dsp:nvSpPr>
      <dsp:spPr>
        <a:xfrm>
          <a:off x="0" y="1190432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XGBoost is average – no much correlation between actual and predicted values.</a:t>
          </a:r>
        </a:p>
      </dsp:txBody>
      <dsp:txXfrm>
        <a:off x="0" y="1190432"/>
        <a:ext cx="7729725" cy="594889"/>
      </dsp:txXfrm>
    </dsp:sp>
    <dsp:sp modelId="{D533AC4C-43FF-7442-B265-455D71F04446}">
      <dsp:nvSpPr>
        <dsp:cNvPr id="0" name=""/>
        <dsp:cNvSpPr/>
      </dsp:nvSpPr>
      <dsp:spPr>
        <a:xfrm>
          <a:off x="0" y="1785321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3217F-AAA6-544C-A7A4-BDB879536C18}">
      <dsp:nvSpPr>
        <dsp:cNvPr id="0" name=""/>
        <dsp:cNvSpPr/>
      </dsp:nvSpPr>
      <dsp:spPr>
        <a:xfrm>
          <a:off x="0" y="1785321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Linear Regression model is not performing well.</a:t>
          </a:r>
        </a:p>
      </dsp:txBody>
      <dsp:txXfrm>
        <a:off x="0" y="1785321"/>
        <a:ext cx="7729725" cy="594889"/>
      </dsp:txXfrm>
    </dsp:sp>
    <dsp:sp modelId="{969492A2-8739-5C49-88A1-DFAD0DA6D882}">
      <dsp:nvSpPr>
        <dsp:cNvPr id="0" name=""/>
        <dsp:cNvSpPr/>
      </dsp:nvSpPr>
      <dsp:spPr>
        <a:xfrm>
          <a:off x="0" y="2380211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F7091-8180-FD47-AEB5-35288EB6BCDC}">
      <dsp:nvSpPr>
        <dsp:cNvPr id="0" name=""/>
        <dsp:cNvSpPr/>
      </dsp:nvSpPr>
      <dsp:spPr>
        <a:xfrm>
          <a:off x="0" y="2380211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Evaluation metrics</a:t>
          </a:r>
        </a:p>
      </dsp:txBody>
      <dsp:txXfrm>
        <a:off x="0" y="2380211"/>
        <a:ext cx="7729725" cy="594889"/>
      </dsp:txXfrm>
    </dsp:sp>
    <dsp:sp modelId="{FC89DA1D-771E-0845-A912-A24638B43541}">
      <dsp:nvSpPr>
        <dsp:cNvPr id="0" name=""/>
        <dsp:cNvSpPr/>
      </dsp:nvSpPr>
      <dsp:spPr>
        <a:xfrm>
          <a:off x="0" y="2975100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ECBC3-580E-794D-8FBE-2A63B9408C56}">
      <dsp:nvSpPr>
        <dsp:cNvPr id="0" name=""/>
        <dsp:cNvSpPr/>
      </dsp:nvSpPr>
      <dsp:spPr>
        <a:xfrm>
          <a:off x="0" y="2975100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Regression model has the least RMSE and MAE in comparison to other models.</a:t>
          </a:r>
        </a:p>
      </dsp:txBody>
      <dsp:txXfrm>
        <a:off x="0" y="2975100"/>
        <a:ext cx="7729725" cy="594889"/>
      </dsp:txXfrm>
    </dsp:sp>
    <dsp:sp modelId="{E62C243D-6521-B241-831D-E4EFE59925CD}">
      <dsp:nvSpPr>
        <dsp:cNvPr id="0" name=""/>
        <dsp:cNvSpPr/>
      </dsp:nvSpPr>
      <dsp:spPr>
        <a:xfrm>
          <a:off x="0" y="3569990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41C3E-70FB-DD4B-BFF6-73DF51D0CD63}">
      <dsp:nvSpPr>
        <dsp:cNvPr id="0" name=""/>
        <dsp:cNvSpPr/>
      </dsp:nvSpPr>
      <dsp:spPr>
        <a:xfrm>
          <a:off x="0" y="3569990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ARIMA model’s RMSE and MAE is disappointing compared to it’s graph.</a:t>
          </a:r>
        </a:p>
      </dsp:txBody>
      <dsp:txXfrm>
        <a:off x="0" y="3569990"/>
        <a:ext cx="7729725" cy="594889"/>
      </dsp:txXfrm>
    </dsp:sp>
    <dsp:sp modelId="{2ED21E6D-1D05-9646-A3E3-459E1D45FE7F}">
      <dsp:nvSpPr>
        <dsp:cNvPr id="0" name=""/>
        <dsp:cNvSpPr/>
      </dsp:nvSpPr>
      <dsp:spPr>
        <a:xfrm>
          <a:off x="0" y="4164879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BA652-65EF-DB4C-8732-3AB2368BA2EF}">
      <dsp:nvSpPr>
        <dsp:cNvPr id="0" name=""/>
        <dsp:cNvSpPr/>
      </dsp:nvSpPr>
      <dsp:spPr>
        <a:xfrm>
          <a:off x="0" y="4164879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XGBoost has higher RMSE and MAE than Random Regressor.</a:t>
          </a:r>
        </a:p>
      </dsp:txBody>
      <dsp:txXfrm>
        <a:off x="0" y="4164879"/>
        <a:ext cx="7729725" cy="594889"/>
      </dsp:txXfrm>
    </dsp:sp>
    <dsp:sp modelId="{0C7121A4-1E09-FE4B-8EAA-532A26F796D4}">
      <dsp:nvSpPr>
        <dsp:cNvPr id="0" name=""/>
        <dsp:cNvSpPr/>
      </dsp:nvSpPr>
      <dsp:spPr>
        <a:xfrm>
          <a:off x="0" y="4759768"/>
          <a:ext cx="7729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D8ED5-49C5-B44F-A576-3CFD5BF6F361}">
      <dsp:nvSpPr>
        <dsp:cNvPr id="0" name=""/>
        <dsp:cNvSpPr/>
      </dsp:nvSpPr>
      <dsp:spPr>
        <a:xfrm>
          <a:off x="0" y="4759768"/>
          <a:ext cx="7729725" cy="59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Linear Regression model’s RMSE and MAE are also not good.</a:t>
          </a:r>
        </a:p>
      </dsp:txBody>
      <dsp:txXfrm>
        <a:off x="0" y="4759768"/>
        <a:ext cx="7729725" cy="594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E47E0-AB8A-4A55-81A6-E6E63A4645A0}">
      <dsp:nvSpPr>
        <dsp:cNvPr id="0" name=""/>
        <dsp:cNvSpPr/>
      </dsp:nvSpPr>
      <dsp:spPr>
        <a:xfrm>
          <a:off x="0" y="1750"/>
          <a:ext cx="7729728" cy="886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D09DE-BAB6-4A63-BD2F-05999BCC3DB3}">
      <dsp:nvSpPr>
        <dsp:cNvPr id="0" name=""/>
        <dsp:cNvSpPr/>
      </dsp:nvSpPr>
      <dsp:spPr>
        <a:xfrm>
          <a:off x="268304" y="201315"/>
          <a:ext cx="487825" cy="487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71196-2367-4DCC-B363-AFA215C2DA9E}">
      <dsp:nvSpPr>
        <dsp:cNvPr id="0" name=""/>
        <dsp:cNvSpPr/>
      </dsp:nvSpPr>
      <dsp:spPr>
        <a:xfrm>
          <a:off x="1024433" y="1750"/>
          <a:ext cx="6705294" cy="88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9" tIns="93869" rIns="93869" bIns="938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Our  ARIMA model made predictions using just one variable. However, some sudden circumstances are not handled well by ARIMA.</a:t>
          </a:r>
        </a:p>
      </dsp:txBody>
      <dsp:txXfrm>
        <a:off x="1024433" y="1750"/>
        <a:ext cx="6705294" cy="886955"/>
      </dsp:txXfrm>
    </dsp:sp>
    <dsp:sp modelId="{F9A1F265-A491-4F9D-A347-313B6C7BA5D7}">
      <dsp:nvSpPr>
        <dsp:cNvPr id="0" name=""/>
        <dsp:cNvSpPr/>
      </dsp:nvSpPr>
      <dsp:spPr>
        <a:xfrm>
          <a:off x="0" y="1110444"/>
          <a:ext cx="7729728" cy="886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D2B19-02E0-46A3-AF72-37A14EA25279}">
      <dsp:nvSpPr>
        <dsp:cNvPr id="0" name=""/>
        <dsp:cNvSpPr/>
      </dsp:nvSpPr>
      <dsp:spPr>
        <a:xfrm>
          <a:off x="268304" y="1310009"/>
          <a:ext cx="487825" cy="487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B4035-67CE-4C11-8ABD-C8E0B0A0D60D}">
      <dsp:nvSpPr>
        <dsp:cNvPr id="0" name=""/>
        <dsp:cNvSpPr/>
      </dsp:nvSpPr>
      <dsp:spPr>
        <a:xfrm>
          <a:off x="1024433" y="1110444"/>
          <a:ext cx="6705294" cy="88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9" tIns="93869" rIns="93869" bIns="938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Comparing all models, it looks like Random Forest Regression model is the best fit for our data.</a:t>
          </a:r>
        </a:p>
      </dsp:txBody>
      <dsp:txXfrm>
        <a:off x="1024433" y="1110444"/>
        <a:ext cx="6705294" cy="886955"/>
      </dsp:txXfrm>
    </dsp:sp>
    <dsp:sp modelId="{0B19F126-2253-4D17-BABF-BB7E28CA33C7}">
      <dsp:nvSpPr>
        <dsp:cNvPr id="0" name=""/>
        <dsp:cNvSpPr/>
      </dsp:nvSpPr>
      <dsp:spPr>
        <a:xfrm>
          <a:off x="0" y="2219138"/>
          <a:ext cx="7729728" cy="886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0FF27-14CB-4252-83A1-8AA956DB2DDC}">
      <dsp:nvSpPr>
        <dsp:cNvPr id="0" name=""/>
        <dsp:cNvSpPr/>
      </dsp:nvSpPr>
      <dsp:spPr>
        <a:xfrm>
          <a:off x="268304" y="2418703"/>
          <a:ext cx="487825" cy="487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FF51-F153-4EEB-A160-ABCC98077DBF}">
      <dsp:nvSpPr>
        <dsp:cNvPr id="0" name=""/>
        <dsp:cNvSpPr/>
      </dsp:nvSpPr>
      <dsp:spPr>
        <a:xfrm>
          <a:off x="1024433" y="2219138"/>
          <a:ext cx="6705294" cy="88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9" tIns="93869" rIns="93869" bIns="938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Work</a:t>
          </a:r>
        </a:p>
      </dsp:txBody>
      <dsp:txXfrm>
        <a:off x="1024433" y="2219138"/>
        <a:ext cx="6705294" cy="886955"/>
      </dsp:txXfrm>
    </dsp:sp>
    <dsp:sp modelId="{4E0E49F2-BF3B-4972-BBF1-C1703ECC4885}">
      <dsp:nvSpPr>
        <dsp:cNvPr id="0" name=""/>
        <dsp:cNvSpPr/>
      </dsp:nvSpPr>
      <dsp:spPr>
        <a:xfrm>
          <a:off x="0" y="3327833"/>
          <a:ext cx="7729728" cy="886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35B8E-3860-4058-AFF9-1CC971646829}">
      <dsp:nvSpPr>
        <dsp:cNvPr id="0" name=""/>
        <dsp:cNvSpPr/>
      </dsp:nvSpPr>
      <dsp:spPr>
        <a:xfrm>
          <a:off x="268304" y="3527398"/>
          <a:ext cx="487825" cy="487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D81BA-A2E2-4D74-A368-808ED15458C3}">
      <dsp:nvSpPr>
        <dsp:cNvPr id="0" name=""/>
        <dsp:cNvSpPr/>
      </dsp:nvSpPr>
      <dsp:spPr>
        <a:xfrm>
          <a:off x="1024433" y="3327833"/>
          <a:ext cx="6705294" cy="886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9" tIns="93869" rIns="93869" bIns="938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could apply some variations of  Time Series Forecasting model and experiment how those models perform on our data.</a:t>
          </a:r>
        </a:p>
      </dsp:txBody>
      <dsp:txXfrm>
        <a:off x="1024433" y="3327833"/>
        <a:ext cx="6705294" cy="88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1604-966C-F643-B20C-151B5D5629A7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EA276-F85D-624B-A462-D846512DF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EA276-F85D-624B-A462-D846512DF8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0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7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1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7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3F2A56-91CF-694B-8EF3-D25909E29DDF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A83206-FB56-ED4D-A3DA-7761B2A9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icpedia.org/clipboard/retail-sales.html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urses.lumenlearning.com/wmopen-retailmanagement/chapter/retailing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0CD-5FC8-8844-8962-E8BD78918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forecasting for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66B2-98A3-4542-B928-D7FF1A1D5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Manasa Jayaprakash</a:t>
            </a:r>
          </a:p>
          <a:p>
            <a:r>
              <a:rPr lang="en-US" dirty="0"/>
              <a:t>Springboard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1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BB25-8CCB-1A46-9B1A-F1E417E8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Machine learning 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E3D46AC-A7DB-4067-8AF4-65A66382B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5811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1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E13D9-4A2C-C54C-8F8A-F3DC10EF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Preprocessing-modeling steps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F9DB405-1AC1-4615-BCF3-92F49A394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56079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99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4029-62FD-FF4A-AB11-7689574E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1440"/>
            <a:ext cx="7729728" cy="992777"/>
          </a:xfrm>
        </p:spPr>
        <p:txBody>
          <a:bodyPr/>
          <a:lstStyle/>
          <a:p>
            <a:r>
              <a:rPr lang="en-US" dirty="0"/>
              <a:t>Preprocessing-Modeling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1DBD89-FB7A-A049-B48B-05B72BAF6780}"/>
              </a:ext>
            </a:extLst>
          </p:cNvPr>
          <p:cNvSpPr/>
          <p:nvPr/>
        </p:nvSpPr>
        <p:spPr>
          <a:xfrm>
            <a:off x="2231136" y="1303614"/>
            <a:ext cx="7650618" cy="500846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Identified Categorical and Numerical columns in the dataframe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0BC3E-9A6A-6E47-B270-F036B254BC5F}"/>
              </a:ext>
            </a:extLst>
          </p:cNvPr>
          <p:cNvSpPr/>
          <p:nvPr/>
        </p:nvSpPr>
        <p:spPr>
          <a:xfrm>
            <a:off x="2231137" y="1832651"/>
            <a:ext cx="7650618" cy="6026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dummy values for categorical columns and scaled numerical columns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EC72-D005-B74C-9D70-EFCB0E741EDD}"/>
              </a:ext>
            </a:extLst>
          </p:cNvPr>
          <p:cNvSpPr/>
          <p:nvPr/>
        </p:nvSpPr>
        <p:spPr>
          <a:xfrm>
            <a:off x="2226215" y="2403494"/>
            <a:ext cx="7650618" cy="7202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Split the data into 80% train set and 20% test set.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63909-EC3B-CA45-A43D-D4A1EEA2C4C9}"/>
              </a:ext>
            </a:extLst>
          </p:cNvPr>
          <p:cNvSpPr/>
          <p:nvPr/>
        </p:nvSpPr>
        <p:spPr>
          <a:xfrm>
            <a:off x="7024252" y="3923912"/>
            <a:ext cx="3785755" cy="748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Fitted the model on train data.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59EE-6619-FD4E-A125-659E48782C98}"/>
              </a:ext>
            </a:extLst>
          </p:cNvPr>
          <p:cNvSpPr/>
          <p:nvPr/>
        </p:nvSpPr>
        <p:spPr>
          <a:xfrm>
            <a:off x="7024252" y="4704418"/>
            <a:ext cx="3785755" cy="59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Made predictions on </a:t>
            </a:r>
            <a:r>
              <a:rPr lang="en-US" dirty="0" err="1"/>
              <a:t>X_test</a:t>
            </a:r>
            <a:r>
              <a:rPr lang="en-US" dirty="0"/>
              <a:t> 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572F5-D332-944A-9FF0-6DE5BA721185}"/>
              </a:ext>
            </a:extLst>
          </p:cNvPr>
          <p:cNvSpPr/>
          <p:nvPr/>
        </p:nvSpPr>
        <p:spPr>
          <a:xfrm>
            <a:off x="1381992" y="3923912"/>
            <a:ext cx="4714006" cy="748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the data by ‘date’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A6380F-5EEF-734C-AD8C-F8C4E6595C56}"/>
              </a:ext>
            </a:extLst>
          </p:cNvPr>
          <p:cNvSpPr/>
          <p:nvPr/>
        </p:nvSpPr>
        <p:spPr>
          <a:xfrm>
            <a:off x="1381989" y="4704419"/>
            <a:ext cx="4714009" cy="59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data stationary if it is not stationary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752B8-F09A-5046-918A-0655C5147B1F}"/>
              </a:ext>
            </a:extLst>
          </p:cNvPr>
          <p:cNvSpPr/>
          <p:nvPr/>
        </p:nvSpPr>
        <p:spPr>
          <a:xfrm>
            <a:off x="1381989" y="5222166"/>
            <a:ext cx="4714009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 the model on train data and make predictions on test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ED9E33-7852-5641-B382-42817FAE3034}"/>
              </a:ext>
            </a:extLst>
          </p:cNvPr>
          <p:cNvSpPr/>
          <p:nvPr/>
        </p:nvSpPr>
        <p:spPr>
          <a:xfrm>
            <a:off x="7096989" y="6078386"/>
            <a:ext cx="3640279" cy="6881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models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56CEC0-9FD2-DE44-ACF2-05A688126238}"/>
              </a:ext>
            </a:extLst>
          </p:cNvPr>
          <p:cNvSpPr/>
          <p:nvPr/>
        </p:nvSpPr>
        <p:spPr>
          <a:xfrm>
            <a:off x="173180" y="3183758"/>
            <a:ext cx="2057956" cy="687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model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B0EAC0-D71E-6E45-8985-FBB3E3B3F3F1}"/>
              </a:ext>
            </a:extLst>
          </p:cNvPr>
          <p:cNvSpPr/>
          <p:nvPr/>
        </p:nvSpPr>
        <p:spPr>
          <a:xfrm>
            <a:off x="9881754" y="3120516"/>
            <a:ext cx="2067794" cy="74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models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998DFE-872A-2F41-9460-F7C228B7E71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3738995" y="3123736"/>
            <a:ext cx="2312529" cy="80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78F39A-58A3-484C-8EAC-12F54A2104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051524" y="3123736"/>
            <a:ext cx="2865606" cy="80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98C464-58A3-2941-899F-3BAA4B404D77}"/>
              </a:ext>
            </a:extLst>
          </p:cNvPr>
          <p:cNvCxnSpPr>
            <a:stCxn id="13" idx="2"/>
          </p:cNvCxnSpPr>
          <p:nvPr/>
        </p:nvCxnSpPr>
        <p:spPr>
          <a:xfrm>
            <a:off x="8917130" y="5303210"/>
            <a:ext cx="0" cy="83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B6433D6-877E-9644-B16E-26C14A08F9E5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5275038" y="4600521"/>
            <a:ext cx="285907" cy="3357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9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7B0F-7E73-F64F-96E5-EE8CB05A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Modeling 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FB3E629-1A91-4494-B262-B7A48FCB4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04457"/>
              </p:ext>
            </p:extLst>
          </p:nvPr>
        </p:nvGraphicFramePr>
        <p:xfrm>
          <a:off x="3325091" y="2514600"/>
          <a:ext cx="5369836" cy="312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32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2B6-BA4E-4E4B-9092-CDAF1D71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4138"/>
            <a:ext cx="7729728" cy="750817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66F148-1410-9D46-B77D-1ABAF6F6D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45298"/>
              </p:ext>
            </p:extLst>
          </p:nvPr>
        </p:nvGraphicFramePr>
        <p:xfrm>
          <a:off x="2032000" y="1423555"/>
          <a:ext cx="8127999" cy="40316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42773">
                  <a:extLst>
                    <a:ext uri="{9D8B030D-6E8A-4147-A177-3AD203B41FA5}">
                      <a16:colId xmlns:a16="http://schemas.microsoft.com/office/drawing/2014/main" val="1330555315"/>
                    </a:ext>
                  </a:extLst>
                </a:gridCol>
                <a:gridCol w="2202872">
                  <a:extLst>
                    <a:ext uri="{9D8B030D-6E8A-4147-A177-3AD203B41FA5}">
                      <a16:colId xmlns:a16="http://schemas.microsoft.com/office/drawing/2014/main" val="1643200026"/>
                    </a:ext>
                  </a:extLst>
                </a:gridCol>
                <a:gridCol w="1982354">
                  <a:extLst>
                    <a:ext uri="{9D8B030D-6E8A-4147-A177-3AD203B41FA5}">
                      <a16:colId xmlns:a16="http://schemas.microsoft.com/office/drawing/2014/main" val="4139439784"/>
                    </a:ext>
                  </a:extLst>
                </a:gridCol>
              </a:tblGrid>
              <a:tr h="806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22629"/>
                  </a:ext>
                </a:extLst>
              </a:tr>
              <a:tr h="806334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633949"/>
                  </a:ext>
                </a:extLst>
              </a:tr>
              <a:tr h="806334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6788.46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44147"/>
                  </a:ext>
                </a:extLst>
              </a:tr>
              <a:tr h="806334">
                <a:tc>
                  <a:txBody>
                    <a:bodyPr/>
                    <a:lstStyle/>
                    <a:p>
                      <a:r>
                        <a:rPr lang="en-US" dirty="0"/>
                        <a:t>XGBoost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3067.31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9305"/>
                  </a:ext>
                </a:extLst>
              </a:tr>
              <a:tr h="806334">
                <a:tc>
                  <a:txBody>
                    <a:bodyPr/>
                    <a:lstStyle/>
                    <a:p>
                      <a:r>
                        <a:rPr lang="en-US" dirty="0"/>
                        <a:t>ARIMA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062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456926-D8E6-0146-A588-B88E18CAD757}"/>
              </a:ext>
            </a:extLst>
          </p:cNvPr>
          <p:cNvSpPr txBox="1"/>
          <p:nvPr/>
        </p:nvSpPr>
        <p:spPr>
          <a:xfrm>
            <a:off x="2031999" y="5850082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 is the best model since it has the least RMSE and MAE.</a:t>
            </a:r>
          </a:p>
        </p:txBody>
      </p:sp>
    </p:spTree>
    <p:extLst>
      <p:ext uri="{BB962C8B-B14F-4D97-AF65-F5344CB8AC3E}">
        <p14:creationId xmlns:p14="http://schemas.microsoft.com/office/powerpoint/2010/main" val="407893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A07B-62EB-8140-BB1C-44773775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8992"/>
            <a:ext cx="7729728" cy="498764"/>
          </a:xfrm>
        </p:spPr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88DC5B6-10E3-E042-A870-39F59E05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903"/>
            <a:ext cx="6099462" cy="4885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6C144-2910-FE45-AF4E-97DD49C7DC2C}"/>
              </a:ext>
            </a:extLst>
          </p:cNvPr>
          <p:cNvSpPr txBox="1"/>
          <p:nvPr/>
        </p:nvSpPr>
        <p:spPr>
          <a:xfrm>
            <a:off x="1049482" y="5904411"/>
            <a:ext cx="3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Regression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FA793B7-6974-144A-B9D0-A24113EF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73" y="1018903"/>
            <a:ext cx="5621482" cy="48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444B5-14C3-D040-8976-028A26AFCDB5}"/>
              </a:ext>
            </a:extLst>
          </p:cNvPr>
          <p:cNvSpPr txBox="1"/>
          <p:nvPr/>
        </p:nvSpPr>
        <p:spPr>
          <a:xfrm>
            <a:off x="7658100" y="5904411"/>
            <a:ext cx="3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28432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B30B-8352-A54E-A3D1-BE3BABE7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044" y="155864"/>
            <a:ext cx="7726819" cy="789708"/>
          </a:xfrm>
        </p:spPr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E093A6-C521-F342-AD0A-9E6CA152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45572"/>
            <a:ext cx="5978235" cy="4935684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44AC575-659D-094C-A1E7-C95A5855E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764" y="945572"/>
            <a:ext cx="5978235" cy="4935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AE719-680A-464D-9BE1-25972099869A}"/>
              </a:ext>
            </a:extLst>
          </p:cNvPr>
          <p:cNvSpPr txBox="1"/>
          <p:nvPr/>
        </p:nvSpPr>
        <p:spPr>
          <a:xfrm>
            <a:off x="893618" y="5881256"/>
            <a:ext cx="3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XGBoost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AD21C-12D9-1142-AD58-119AC6B9A2EC}"/>
              </a:ext>
            </a:extLst>
          </p:cNvPr>
          <p:cNvSpPr txBox="1"/>
          <p:nvPr/>
        </p:nvSpPr>
        <p:spPr>
          <a:xfrm>
            <a:off x="7824354" y="5881256"/>
            <a:ext cx="312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 model</a:t>
            </a:r>
          </a:p>
        </p:txBody>
      </p:sp>
    </p:spTree>
    <p:extLst>
      <p:ext uri="{BB962C8B-B14F-4D97-AF65-F5344CB8AC3E}">
        <p14:creationId xmlns:p14="http://schemas.microsoft.com/office/powerpoint/2010/main" val="204034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8388-F6DF-8843-A6E0-442830D2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044" y="228600"/>
            <a:ext cx="7726819" cy="997527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1B338A7-F041-4C1C-8420-9B8D2FDDE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65110"/>
              </p:ext>
            </p:extLst>
          </p:nvPr>
        </p:nvGraphicFramePr>
        <p:xfrm>
          <a:off x="2231137" y="1226127"/>
          <a:ext cx="772972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24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8B38-3782-AB40-A76D-590744AE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072"/>
            <a:ext cx="7729728" cy="1007919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E6C9C6FF-9D62-4D14-8602-CA108DF8B5CA}"/>
              </a:ext>
            </a:extLst>
          </p:cNvPr>
          <p:cNvGraphicFramePr/>
          <p:nvPr/>
        </p:nvGraphicFramePr>
        <p:xfrm>
          <a:off x="2231136" y="1995055"/>
          <a:ext cx="7729728" cy="421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3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xt, whiteboard&#10;&#10;Description automatically generated">
            <a:extLst>
              <a:ext uri="{FF2B5EF4-FFF2-40B4-BE49-F238E27FC236}">
                <a16:creationId xmlns:a16="http://schemas.microsoft.com/office/drawing/2014/main" id="{F330A26C-BD95-DA46-9CF9-C0800EEEA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71" r="2" b="8409"/>
          <a:stretch/>
        </p:blipFill>
        <p:spPr>
          <a:xfrm>
            <a:off x="321741" y="3377509"/>
            <a:ext cx="4671587" cy="236433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FDC91-4F89-EB40-8A9C-17B1E4D5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pic>
        <p:nvPicPr>
          <p:cNvPr id="13" name="Picture 12" descr="A shopping cart in a store&#10;&#10;Description automatically generated with medium confidence">
            <a:extLst>
              <a:ext uri="{FF2B5EF4-FFF2-40B4-BE49-F238E27FC236}">
                <a16:creationId xmlns:a16="http://schemas.microsoft.com/office/drawing/2014/main" id="{F66D51AE-BCF2-BE49-9254-6A042F30E3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5448" r="2" b="6535"/>
          <a:stretch/>
        </p:blipFill>
        <p:spPr>
          <a:xfrm>
            <a:off x="321733" y="691445"/>
            <a:ext cx="4671595" cy="2364330"/>
          </a:xfrm>
          <a:prstGeom prst="rect">
            <a:avLst/>
          </a:prstGeom>
        </p:spPr>
      </p:pic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91F8C51D-04B6-4419-9BC0-5F099FFB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Sales forecasting is the process of estimating future sales.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The task here is to predict sales per department for a large-scale retail chain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Companies can base their forecasts on past sales data, industry-wide comparisons, and economic trends.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E6AE0-D8C9-3C4D-AF20-5FF196E827CB}"/>
              </a:ext>
            </a:extLst>
          </p:cNvPr>
          <p:cNvSpPr txBox="1"/>
          <p:nvPr/>
        </p:nvSpPr>
        <p:spPr>
          <a:xfrm>
            <a:off x="2572472" y="5541789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picpedia.org/clipboard/retail-sal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75059-154C-6744-B0F2-EF9909334EE6}"/>
              </a:ext>
            </a:extLst>
          </p:cNvPr>
          <p:cNvSpPr txBox="1"/>
          <p:nvPr/>
        </p:nvSpPr>
        <p:spPr>
          <a:xfrm>
            <a:off x="2702316" y="2855720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courses.lumenlearning.com/wmopen-retailmanagement/chapter/retail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3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F884-91C5-2641-AE1D-8D6CF10D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sales forecasting?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B443-7E2D-4A43-8592-F7583E08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Sales forecasting helps companies to-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1. To predict and plan the inventory throughout the year</a:t>
            </a:r>
          </a:p>
          <a:p>
            <a:endParaRPr lang="en-US" sz="2600" dirty="0"/>
          </a:p>
          <a:p>
            <a:r>
              <a:rPr lang="en-US" sz="2600" dirty="0"/>
              <a:t>2. Helps to manage staff and other resources</a:t>
            </a:r>
          </a:p>
          <a:p>
            <a:endParaRPr lang="en-US" sz="2600" dirty="0"/>
          </a:p>
          <a:p>
            <a:r>
              <a:rPr lang="en-US" sz="2600" dirty="0"/>
              <a:t>3. Predict achievable sales revenue and in turn make wise business investments</a:t>
            </a:r>
          </a:p>
        </p:txBody>
      </p:sp>
    </p:spTree>
    <p:extLst>
      <p:ext uri="{BB962C8B-B14F-4D97-AF65-F5344CB8AC3E}">
        <p14:creationId xmlns:p14="http://schemas.microsoft.com/office/powerpoint/2010/main" val="13602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6A7AC-751B-0346-902F-347DBD32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8DD0-AC84-2047-B1E6-66F95FC9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Data ranging from the year Feb 2010 to Nov 2012. 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Anonymized information for 45 stores in different locations. Dataset contains columns such as sales, discounts, size of the stores, CPI, fuel price etc.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3 .csv files – stores.csv, features.csv and sales.csv.</a:t>
            </a: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sales.csv contains 421,570 rows and 5 columns. </a:t>
            </a: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features.csv contains 8,190 rows and 12 columns. </a:t>
            </a:r>
          </a:p>
          <a:p>
            <a:pPr>
              <a:lnSpc>
                <a:spcPct val="90000"/>
              </a:lnSpc>
            </a:pPr>
            <a:r>
              <a:rPr lang="en-US">
                <a:cs typeface="Calibri" panose="020F0502020204030204" pitchFamily="34" charset="0"/>
              </a:rPr>
              <a:t>Stores.csv contains 45 rows and 3 columns</a:t>
            </a:r>
            <a:r>
              <a:rPr lang="en-US"/>
              <a:t>.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031-D14C-5E41-95F3-5D362953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5924"/>
            <a:ext cx="7729728" cy="1050325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6F7AF-0F02-8241-AAFE-FE330DDEEC9C}"/>
              </a:ext>
            </a:extLst>
          </p:cNvPr>
          <p:cNvSpPr txBox="1"/>
          <p:nvPr/>
        </p:nvSpPr>
        <p:spPr>
          <a:xfrm>
            <a:off x="2231137" y="1322173"/>
            <a:ext cx="7729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Cleaning is crucial because it is the only way to make raw data usable.</a:t>
            </a:r>
          </a:p>
          <a:p>
            <a:endParaRPr lang="en-US" sz="2400" dirty="0"/>
          </a:p>
          <a:p>
            <a:r>
              <a:rPr lang="en-US" sz="2400" dirty="0"/>
              <a:t>Null values in features.csv dataset (Markdown, CPI and Unemployment columns) were replaced.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E391BE-F4F2-D246-9175-8A310AA39389}"/>
              </a:ext>
            </a:extLst>
          </p:cNvPr>
          <p:cNvSpPr/>
          <p:nvPr/>
        </p:nvSpPr>
        <p:spPr>
          <a:xfrm>
            <a:off x="2471351" y="3688492"/>
            <a:ext cx="1742303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sales.csv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446A7F-2016-9E48-B9B9-6052DC5A761A}"/>
              </a:ext>
            </a:extLst>
          </p:cNvPr>
          <p:cNvSpPr/>
          <p:nvPr/>
        </p:nvSpPr>
        <p:spPr>
          <a:xfrm>
            <a:off x="4862385" y="3398633"/>
            <a:ext cx="1742303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stores.csv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BCA422-0886-9246-80F4-7EC96CECED20}"/>
              </a:ext>
            </a:extLst>
          </p:cNvPr>
          <p:cNvSpPr/>
          <p:nvPr/>
        </p:nvSpPr>
        <p:spPr>
          <a:xfrm>
            <a:off x="7411625" y="3688492"/>
            <a:ext cx="1742303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features.csv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EEA39C6-F4F0-264D-B0E0-F69EC72CB0EA}"/>
              </a:ext>
            </a:extLst>
          </p:cNvPr>
          <p:cNvSpPr/>
          <p:nvPr/>
        </p:nvSpPr>
        <p:spPr>
          <a:xfrm>
            <a:off x="4213654" y="5436973"/>
            <a:ext cx="311390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retail_data.csv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3A85D9-BE15-8248-9C0C-7015B41B6A9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342503" y="4726460"/>
            <a:ext cx="2428102" cy="7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3C57BF-3A39-1E4E-AB16-BD15199AF1A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733537" y="4436601"/>
            <a:ext cx="37068" cy="1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4D67F-A619-9441-A524-68FE1E65FFD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770605" y="4726460"/>
            <a:ext cx="2512172" cy="7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670D1D-ACEE-0E4E-9167-B9955EC9B119}"/>
              </a:ext>
            </a:extLst>
          </p:cNvPr>
          <p:cNvSpPr txBox="1"/>
          <p:nvPr/>
        </p:nvSpPr>
        <p:spPr>
          <a:xfrm>
            <a:off x="8248136" y="4907003"/>
            <a:ext cx="331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resultant dataframe contains 42,1570 rows and 17 columns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59075C-314B-F340-9201-EAF59D65C69D}"/>
              </a:ext>
            </a:extLst>
          </p:cNvPr>
          <p:cNvSpPr txBox="1"/>
          <p:nvPr/>
        </p:nvSpPr>
        <p:spPr>
          <a:xfrm>
            <a:off x="107465" y="4726460"/>
            <a:ext cx="24281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Merged sales.csv, stores.csv and features.csv to form a single dataframe.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0E827-732F-0F49-9569-9E9953D5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Exploratory analysis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FC5EF4-BE2C-0A49-A3A6-B531563C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21" y="287383"/>
            <a:ext cx="3826574" cy="2084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05D7F-ABEF-854C-925B-F779AE4E01C7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end goal is to predict Sales for the next fiscal year.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So, we are particularly interested in – Average Weekly Sales </a:t>
            </a:r>
          </a:p>
          <a:p>
            <a:pPr defTabSz="914400"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    per department, per store and per month.</a:t>
            </a:r>
          </a:p>
          <a:p>
            <a:pPr defTabSz="914400"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see that Dept 92 has the highest average sales.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Dec, Nov and June months lead in average sales.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Store 20, 4,14 have the highest average Weekly sales.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B1F98E-5C24-3649-8FAE-8A5037FC3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520" y="2274405"/>
            <a:ext cx="3826574" cy="2084128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B06EC0-E724-B74C-9D1C-C51DD9913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520" y="4358533"/>
            <a:ext cx="3826574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F8E8D6C-8562-444D-833F-A05AAA90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0" y="685502"/>
            <a:ext cx="7263245" cy="5368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297CA-A9C3-994B-81A4-1ECA423AEC32}"/>
              </a:ext>
            </a:extLst>
          </p:cNvPr>
          <p:cNvSpPr txBox="1"/>
          <p:nvPr/>
        </p:nvSpPr>
        <p:spPr>
          <a:xfrm>
            <a:off x="8184558" y="498765"/>
            <a:ext cx="3363974" cy="4727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Judging by the graph,  Average Weekly Sales looks pretty much same for all 45 stores.</a:t>
            </a: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stores have lot of outliers in Sales.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34290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Store #10 and #35 have very large outliers. 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Our calculations suggests- Store #20 , #4, #14 have highest Average Weekly Sales – around 29,000$ each.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500" dirty="0">
                <a:solidFill>
                  <a:schemeClr val="bg1"/>
                </a:solidFill>
              </a:rPr>
              <a:t>    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5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42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18BEF4B-D26C-9E49-9D0A-0ED5028D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9764" cy="6204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196FFD-2762-6A42-9B6A-FFB827DA3ABC}"/>
              </a:ext>
            </a:extLst>
          </p:cNvPr>
          <p:cNvSpPr txBox="1"/>
          <p:nvPr/>
        </p:nvSpPr>
        <p:spPr>
          <a:xfrm>
            <a:off x="8749145" y="145473"/>
            <a:ext cx="3262747" cy="59093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departments have outliers.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Dept #72 has the largest  number of outliers , second largest is dept #7.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dept #92, #95 and #38( in that order) have the highest sales.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Dept #92 has an average Weekly Sales of around 75,000$.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0EBB014-761E-2F4F-ABBF-49111B04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7128164" cy="5153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57AAE-3FF4-2B44-8D03-D8B8729FEA1B}"/>
              </a:ext>
            </a:extLst>
          </p:cNvPr>
          <p:cNvSpPr txBox="1"/>
          <p:nvPr/>
        </p:nvSpPr>
        <p:spPr>
          <a:xfrm>
            <a:off x="8184558" y="248194"/>
            <a:ext cx="3363974" cy="5805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November and December have large outliers.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calculations suggests that July, April and June have highest total sales.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we should note that some months have 3 representation, and some have 2. 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So, better consider Average Sales opposed to Total Sales.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calculations shows - December has the highest average sales, followed by November. June is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highest.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0131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{A845AD1B-0913-4D48-96E3-EB032393D5AD}tf10001120</Template>
  <TotalTime>4554</TotalTime>
  <Words>962</Words>
  <Application>Microsoft Macintosh PowerPoint</Application>
  <PresentationFormat>Widescreen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Sales forecasting for retail</vt:lpstr>
      <vt:lpstr>Problem Statement</vt:lpstr>
      <vt:lpstr>Why sales forecasting?</vt:lpstr>
      <vt:lpstr>Data information</vt:lpstr>
      <vt:lpstr>Data cleaning</vt:lpstr>
      <vt:lpstr>Exploratory analysis</vt:lpstr>
      <vt:lpstr>PowerPoint Presentation</vt:lpstr>
      <vt:lpstr>PowerPoint Presentation</vt:lpstr>
      <vt:lpstr>PowerPoint Presentation</vt:lpstr>
      <vt:lpstr>Machine learning overview</vt:lpstr>
      <vt:lpstr>Preprocessing-modeling steps</vt:lpstr>
      <vt:lpstr>Preprocessing-Modeling steps</vt:lpstr>
      <vt:lpstr>Modeling Overview</vt:lpstr>
      <vt:lpstr>MODEL COMPARISON</vt:lpstr>
      <vt:lpstr>Visual comparison</vt:lpstr>
      <vt:lpstr>Visual comparison</vt:lpstr>
      <vt:lpstr>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for retail</dc:title>
  <dc:creator>Sudhanva Vishnumoorthi</dc:creator>
  <cp:lastModifiedBy>Sudhanva Vishnumoorthi</cp:lastModifiedBy>
  <cp:revision>87</cp:revision>
  <dcterms:created xsi:type="dcterms:W3CDTF">2021-06-01T00:14:35Z</dcterms:created>
  <dcterms:modified xsi:type="dcterms:W3CDTF">2021-06-24T22:44:11Z</dcterms:modified>
</cp:coreProperties>
</file>