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8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4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7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23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E0D5-CD34-4EDE-A1F6-9E07BFD590F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0B07FE-25F0-47CA-8C27-8687B46E7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9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CE72-B248-4875-9443-957BDC3A3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6"/>
                </a:solidFill>
              </a:rPr>
              <a:t>Guided Capstone Presentation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D401E-916E-4C52-9E36-8A0E6D146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92D050"/>
                </a:solidFill>
              </a:rPr>
              <a:t>                                                     </a:t>
            </a:r>
            <a:r>
              <a:rPr lang="en-US" b="1">
                <a:solidFill>
                  <a:schemeClr val="accent6"/>
                </a:solidFill>
              </a:rPr>
              <a:t>Big Mountain Resort, Montana </a:t>
            </a:r>
            <a:r>
              <a:rPr lang="en-US" b="1">
                <a:solidFill>
                  <a:srgbClr val="92D050"/>
                </a:solidFill>
              </a:rPr>
              <a:t>       </a:t>
            </a:r>
          </a:p>
          <a:p>
            <a:r>
              <a:rPr lang="en-US" b="1">
                <a:solidFill>
                  <a:srgbClr val="FF0000"/>
                </a:solidFill>
              </a:rPr>
              <a:t>           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7E76D-260F-43FB-BDA7-DFC5D91C8A8E}"/>
              </a:ext>
            </a:extLst>
          </p:cNvPr>
          <p:cNvSpPr/>
          <p:nvPr/>
        </p:nvSpPr>
        <p:spPr>
          <a:xfrm>
            <a:off x="2809461" y="2624939"/>
            <a:ext cx="5078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5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522160-1423-4328-AE6B-CBF80F9291BB}"/>
              </a:ext>
            </a:extLst>
          </p:cNvPr>
          <p:cNvSpPr/>
          <p:nvPr/>
        </p:nvSpPr>
        <p:spPr>
          <a:xfrm>
            <a:off x="728871" y="1073946"/>
            <a:ext cx="103705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Client - Big Mountain Resort , a ski resort located in Montana, offers spectacular views of Glacier National Park and Flathead National Forest, with access to 105 trails.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year about 350,000 people ski or snowboard at Big Mountain. This          </a:t>
            </a:r>
          </a:p>
          <a:p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mountain can accommodate skiers and riders of all levels and abilities.</a:t>
            </a: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resort has 11 lifts, 2 T-bars, and 1 magic carpet for novice skiers. The longest run is named Hellfire and is 3.3 miles in length. The base elevation is 4,464 ft, and the summit is 6,817 ft with a vertical drop of 2,353 ft.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Resort has also recently installed an additional chair lift to help increase the distribution of visitors across the mountain.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additional chair increases their operating costs by $1,540,000 this season.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5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5736E-5717-4B26-867D-2C28FF01F6B2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16884-D1AE-45F4-AB79-8DCAC58F299D}"/>
              </a:ext>
            </a:extLst>
          </p:cNvPr>
          <p:cNvSpPr txBox="1"/>
          <p:nvPr/>
        </p:nvSpPr>
        <p:spPr>
          <a:xfrm>
            <a:off x="516835" y="927652"/>
            <a:ext cx="1073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B9FFB-6B5A-44DB-A37D-ABD38E52CB38}"/>
              </a:ext>
            </a:extLst>
          </p:cNvPr>
          <p:cNvSpPr txBox="1"/>
          <p:nvPr/>
        </p:nvSpPr>
        <p:spPr>
          <a:xfrm>
            <a:off x="848140" y="927652"/>
            <a:ext cx="1004514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There's a suspicion that Big Mountain is not capitalizing on its facilities as much as it could.</a:t>
            </a:r>
          </a:p>
          <a:p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Basing their pricing on just the market average does not provide the business with a good sense of how important some facilities are compared to others.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help them solve their problem, the business has now approached our Data Science team to implement a more data-driven business strategy.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business wants some guidance on how to select a better value for their ticket price.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are also considering changes that they hope will either cut costs without undermining the ticket price or will support an even higher ticket price.</a:t>
            </a: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0E984-3530-48A6-B530-140F0AAA2EFE}"/>
              </a:ext>
            </a:extLst>
          </p:cNvPr>
          <p:cNvSpPr txBox="1"/>
          <p:nvPr/>
        </p:nvSpPr>
        <p:spPr>
          <a:xfrm>
            <a:off x="1113183" y="1020417"/>
            <a:ext cx="8878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were provided with a file that contained data of 330 ski resorts across the United States.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file contained key information regarding the facilities and ticket price for each of these resorts.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analyzing all data that we had, and using various modeling techniques, we found that Big Mountain would benefit by increasing their vertical_drop by 150 feet, adding an extra run and an additional chair lift.</a:t>
            </a: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prediction also suggests that we could increase the Adult ticket price by $9.26.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5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42B4B5-017E-4AD6-8742-22DCDBF7E16A}"/>
              </a:ext>
            </a:extLst>
          </p:cNvPr>
          <p:cNvSpPr/>
          <p:nvPr/>
        </p:nvSpPr>
        <p:spPr>
          <a:xfrm>
            <a:off x="92765" y="1033670"/>
            <a:ext cx="90114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BAE17-12A2-4BA1-BBE8-FD4CDA663CA8}"/>
              </a:ext>
            </a:extLst>
          </p:cNvPr>
          <p:cNvSpPr/>
          <p:nvPr/>
        </p:nvSpPr>
        <p:spPr>
          <a:xfrm>
            <a:off x="808383" y="755374"/>
            <a:ext cx="10853529" cy="71096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let’s see some of our important analysis and modeling results that helped us come-up with the solution-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our initial analysis, we found that there is a strong correlation between vertical drops and ticket price, and fastQuads and ticket price.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further verify and support our analysis , we used 2 modelling techniques- Linear Model and Random Forest model to predict the most desirable features in our resorts.</a:t>
            </a:r>
          </a:p>
          <a:p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 to these 2 models, vertical-drop, fastQuads, Runs, snowmaking area,       </a:t>
            </a:r>
          </a:p>
          <a:p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total chairs are among the most desired facilities in a resort.</a:t>
            </a: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</a:p>
          <a:p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0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6E818E-066A-452C-A414-FBB519FA6976}"/>
              </a:ext>
            </a:extLst>
          </p:cNvPr>
          <p:cNvSpPr/>
          <p:nvPr/>
        </p:nvSpPr>
        <p:spPr>
          <a:xfrm>
            <a:off x="980661" y="795130"/>
            <a:ext cx="9952382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compared the facilities provided by Big Mountain with facilities provided by its competitors.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Here’s a graphical representation which shows where Big Mountain resort stands, compared to its competitors. We are comparing the most desired features only 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33C0A6-024D-488F-9D70-C318BEC28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4" y="2994991"/>
            <a:ext cx="5009321" cy="3863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BB5C3-E0F4-42DE-85F2-1B92B31532F1}"/>
              </a:ext>
            </a:extLst>
          </p:cNvPr>
          <p:cNvSpPr txBox="1"/>
          <p:nvPr/>
        </p:nvSpPr>
        <p:spPr>
          <a:xfrm>
            <a:off x="5989982" y="3969026"/>
            <a:ext cx="500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Big Mountain has a vertical drop of 2353 ft, there are a few resorts with a greater drop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4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18F71AE-CAC3-401E-A3FB-F996ACCF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6" y="398687"/>
            <a:ext cx="5645426" cy="401856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3E4B343-B681-40ED-8030-52EB4CB5C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62" y="398687"/>
            <a:ext cx="5487166" cy="4018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37E770-7648-43BD-BA19-886EBDB11D6E}"/>
              </a:ext>
            </a:extLst>
          </p:cNvPr>
          <p:cNvSpPr txBox="1"/>
          <p:nvPr/>
        </p:nvSpPr>
        <p:spPr>
          <a:xfrm>
            <a:off x="337930" y="4858875"/>
            <a:ext cx="10296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Big Mountain has 3 fastQuads. There are some resorts with higher number, but they are rare.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We can see that Big Mountain is very high up the league table of snow making area with around 600 acres.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4283808-3CFB-467A-A61F-AEC56C79E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2"/>
            <a:ext cx="5935133" cy="4081669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0F02904-4443-4488-9070-0774AB5EA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132521"/>
            <a:ext cx="6256867" cy="4081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B847E-6ACF-4660-88B9-FE229A4D19CF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8890E-452D-4A55-9D65-F79A91DB0D68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ABE96-DB48-409D-B9A1-02398A7DB3C0}"/>
              </a:ext>
            </a:extLst>
          </p:cNvPr>
          <p:cNvSpPr txBox="1"/>
          <p:nvPr/>
        </p:nvSpPr>
        <p:spPr>
          <a:xfrm>
            <a:off x="384313" y="4479235"/>
            <a:ext cx="109993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Big Mountain has 14 chairs, which amongst the highest number of total chairs, resorts with more appear to be outliers.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Big Mountain has 105 runs, it compares well for the number of runs. There are some resorts with more, but not many.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91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499A9-D131-43BF-BEFE-A0FFF9A01E7C}"/>
              </a:ext>
            </a:extLst>
          </p:cNvPr>
          <p:cNvSpPr txBox="1"/>
          <p:nvPr/>
        </p:nvSpPr>
        <p:spPr>
          <a:xfrm>
            <a:off x="689112" y="616226"/>
            <a:ext cx="1033669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reviewing various criteria the business has shortlisted some options :</a:t>
            </a:r>
          </a:p>
          <a:p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Permanently closing up-to 10 of the least used runs.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the vertical drop by adding a run to a point 150 feet lower down but requiring the installation of an additional chair lift to bring skiers back up, without additional snow making coverage.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as number 2 but adding 2 acres of snow making cover.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the longest run by 0.2 mile to boast 3.5 miles length, requiring an additional snow making coverage of 4 acres.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considered all these scenarios and combination of parameters , and our model suggests that Big   Mountain will benefit from increasing vertical drop by 150 feet, increasing 1 run and installing one additional chair lift.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scenario increases support for ticket price by $9.26 which puts our newly predicted ticket price at $90.26 per adult.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the season, this could be expected to amount to $16,208,333 on the basis that each visitor buys 5 tickets.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3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798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Guided Capstone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Presentation</dc:title>
  <dc:creator>Vishnumoorthi, Sudhanva</dc:creator>
  <cp:lastModifiedBy>Vishnumoorthi, Sudhanva</cp:lastModifiedBy>
  <cp:revision>13</cp:revision>
  <dcterms:created xsi:type="dcterms:W3CDTF">2020-11-11T23:57:20Z</dcterms:created>
  <dcterms:modified xsi:type="dcterms:W3CDTF">2020-11-12T01:45:58Z</dcterms:modified>
</cp:coreProperties>
</file>