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89034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74449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635206"/>
            <a:ext cx="3597454" cy="43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884032"/>
            <a:ext cx="3597454" cy="36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67367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673675"/>
            <a:ext cx="3597454" cy="28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37949" y="1950185"/>
            <a:ext cx="4344156" cy="164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Monalco Mining is one of the  world’s largest iron ore mining companies. When the demands of iron ore were high, market prices of iron ore ramped up to 110$/ton. To accommodate high demands , Monalco invested heavily on operating and maintenance of it’s ore crushers. Due to increased supplies , which is overtaking demand , market prices have plunged to 55$/ton. In response to worsening market conditions,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management has decided to focus on streamlining costs, particularly maintenance and operating expenditure.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065281"/>
            <a:ext cx="4324418" cy="88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Streamlining costs,  maintenance  and operating costs of  our ore crushers should be reduced by at least 20 percent, within the fiscal year</a:t>
            </a:r>
            <a:r>
              <a:rPr lang="en-AU" sz="1071" b="1" dirty="0"/>
              <a:t>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Reducing operating and maintenance costs of our ore crushers</a:t>
            </a:r>
            <a:r>
              <a:rPr lang="en-AU" sz="1100" dirty="0"/>
              <a:t>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6613" y="1937672"/>
            <a:ext cx="4324418" cy="82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If we plan to cut down the maintenance events, there is a possibility of facing resistance from the reliability engineering team.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Ellipse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SAP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T3000 DCS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Crusher System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275372"/>
            <a:ext cx="4324418" cy="135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Chanel Adams -Reliability Engineer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Jonas Richards – Asset Integrity Manager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Bruce Banner – Maintenance SME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Jane Steere – Principal Maintenance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Fargo Williams – Change Manager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Tara Starr –Maintenance SME</a:t>
            </a:r>
            <a:endParaRPr lang="en-US"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914990" cy="7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Monalco Mining to streamline costs and reduce expenditure by at least 20% within this fiscal year, especially by reducing operational and maintenance costs of </a:t>
            </a:r>
            <a:r>
              <a:rPr lang="en-AU" b="1" dirty="0"/>
              <a:t>our core assets?</a:t>
            </a:r>
            <a:endParaRPr lang="en-AU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558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Vishnumoorthi, Sudhanva</cp:lastModifiedBy>
  <cp:revision>11</cp:revision>
  <dcterms:modified xsi:type="dcterms:W3CDTF">2020-09-23T04:47:19Z</dcterms:modified>
</cp:coreProperties>
</file>