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lvl="0">
              <a:buSzPts val="1428"/>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2456" y="391654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820247"/>
            <a:ext cx="3597454" cy="44393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520785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5085174"/>
            <a:ext cx="3597454" cy="47700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52046" y="1917399"/>
            <a:ext cx="4324418" cy="2005397"/>
          </a:xfrm>
          <a:prstGeom prst="rect">
            <a:avLst/>
          </a:prstGeom>
          <a:noFill/>
          <a:ln>
            <a:noFill/>
          </a:ln>
        </p:spPr>
        <p:txBody>
          <a:bodyPr spcFirstLastPara="1" wrap="square" lIns="91425" tIns="45700" rIns="91425" bIns="45700" anchor="t" anchorCtr="0">
            <a:noAutofit/>
          </a:bodyPr>
          <a:lstStyle/>
          <a:p>
            <a:pPr lvl="0"/>
            <a:r>
              <a:rPr lang="en-US" sz="1100" b="1" dirty="0"/>
              <a:t>Big Mountain Resort, a ski resort located in Montana offers  spectacular views of Glacier National Park and Flathead National Forest, with access to 105 trails. Every year about 350,000 people ski or snowboard at Big Mountain. The Resort recently installed an additional chair lift, which has increased their operating costs by $1,540,000 this season. The resort's pricing strategy has been to charge a premium above the average price of resorts in its market segment. There's a suspicion that Big Mountain is not capitalizing on its facilities as much as it could. The business wants some guidance on how to select a better value for their ticket price.</a:t>
            </a:r>
            <a:endParaRPr sz="1070" b="1" dirty="0"/>
          </a:p>
        </p:txBody>
      </p:sp>
      <p:sp>
        <p:nvSpPr>
          <p:cNvPr id="35" name="Google Shape;35;p1"/>
          <p:cNvSpPr txBox="1"/>
          <p:nvPr/>
        </p:nvSpPr>
        <p:spPr>
          <a:xfrm>
            <a:off x="108794" y="4203341"/>
            <a:ext cx="4324418" cy="682209"/>
          </a:xfrm>
          <a:prstGeom prst="rect">
            <a:avLst/>
          </a:prstGeom>
          <a:noFill/>
          <a:ln>
            <a:noFill/>
          </a:ln>
        </p:spPr>
        <p:txBody>
          <a:bodyPr spcFirstLastPara="1" wrap="square" lIns="91425" tIns="45700" rIns="91425" bIns="45700" anchor="t" anchorCtr="0">
            <a:noAutofit/>
          </a:bodyPr>
          <a:lstStyle/>
          <a:p>
            <a:pPr lvl="0"/>
            <a:r>
              <a:rPr lang="en-US" sz="1100" b="1" dirty="0"/>
              <a:t>The Resort should be able to capitalize on their facilities as much as they can and  also consider changes that will either cut costs without undermining the ticket price or will support an even higher ticket price.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496168"/>
            <a:ext cx="4324418" cy="4680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100" b="1" dirty="0"/>
              <a:t>Identify and capitalize on the facilities that will help the Resort to increase their ticket price. </a:t>
            </a:r>
            <a:endParaRPr sz="11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1.It is crucial for the business to come up with a optimal ticket price which benefits both the resort and customers. If the ticket price is much higher than the neighbouring resorts, chances of losing customers are higher. </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2.The changes they are considering to make to the resort , might cause adverse effects and undermine the ticket price.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A single csv file that contains all ski- resort related data(ski_data.csv)</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1"/>
            <a:ext cx="4324418" cy="8740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b="1" i="0" u="none" strike="noStrike" cap="none" dirty="0">
                <a:solidFill>
                  <a:srgbClr val="000000"/>
                </a:solidFill>
                <a:latin typeface="Arial"/>
                <a:ea typeface="Arial"/>
                <a:cs typeface="Arial"/>
                <a:sym typeface="Arial"/>
              </a:rPr>
              <a:t>Jimmy Blackburn – Director of Operations</a:t>
            </a:r>
          </a:p>
          <a:p>
            <a:pPr marL="0" marR="0" lvl="0" indent="0" algn="l" rtl="0">
              <a:lnSpc>
                <a:spcPct val="100000"/>
              </a:lnSpc>
              <a:spcBef>
                <a:spcPts val="0"/>
              </a:spcBef>
              <a:spcAft>
                <a:spcPts val="0"/>
              </a:spcAft>
              <a:buNone/>
            </a:pPr>
            <a:r>
              <a:rPr lang="en-US" sz="1100" b="1" dirty="0"/>
              <a:t>Alesha Eisen – Database Manager</a:t>
            </a:r>
            <a:endParaRPr sz="1100"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What opportunities exist for Big Mountain Resort, Montana to increase the value of their ticket price by fully capitalizing on their facilities?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625</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Vishnumoorthi, Sudhanva</cp:lastModifiedBy>
  <cp:revision>11</cp:revision>
  <dcterms:modified xsi:type="dcterms:W3CDTF">2020-11-03T16:09:44Z</dcterms:modified>
</cp:coreProperties>
</file>