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06970" y="3983952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983952"/>
            <a:ext cx="3597454" cy="2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53998" y="2010046"/>
            <a:ext cx="4324418" cy="1729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b="1" dirty="0"/>
              <a:t>Nordic Sensor Company (NSC),  is a top-five player in the IoT sensor space focusing on energy consumption and production. InSense energy tracking sensor, is NSC’s newest offering in the residential energy usage space. In early-stage development testing, about 1-2% failure rate was considered normal for manufacturing the InSense sensor. But unfortunately sensor failure rates for March pre-ship tests  have spiked to 15%. The company needs to know which manufacturer to shutdown or parts supplier to stop buying from in order to get the failure rate back down below 5%.</a:t>
            </a:r>
            <a:endParaRPr sz="1100" b="1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4272269"/>
            <a:ext cx="4324418" cy="52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company should be able to decrease the failure rate of its sensor devices from 15% down to below 5%, immediately</a:t>
            </a:r>
            <a:r>
              <a:rPr lang="en-US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the manufacturer to shutdown or parts s</a:t>
            </a:r>
            <a:r>
              <a:rPr lang="en-AU" sz="1100" b="1" dirty="0"/>
              <a:t>upplier to stop buying from , so we can shut down the manufacturing line and address the issue.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Identifying the reason for failure is going to be challenging because there are multiple suppliers for each sensor part and timeline is tight.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Also, since the company has huge advance orders from its key customers, shutting down manufacturing at this point is quite risky.</a:t>
            </a:r>
            <a:endParaRPr lang="en-AU"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653318" y="5051525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</a:t>
            </a: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258306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dirty="0"/>
              <a:t>Tony Abraham – InSense VP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dirty="0"/>
              <a:t>Vince Moccano – Head of Data Science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dirty="0"/>
              <a:t>Gary Neumont – Head of Manufacturing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dirty="0"/>
              <a:t>Otto Evans – InSense President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dirty="0"/>
              <a:t>Jessica Jones – QA/QC Engineer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83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How can Nordic Sensing Co. identify possible factors leading to the failure of its sensor devices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and decrease its current failure rate of 15% back down t</a:t>
            </a: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below 5%, immediately?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596</Words>
  <Application>Microsoft Office PowerPoint</Application>
  <PresentationFormat>On-screen Show (4:3)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Vishnumoorthi, Sudhanva</cp:lastModifiedBy>
  <cp:revision>14</cp:revision>
  <dcterms:modified xsi:type="dcterms:W3CDTF">2020-09-23T16:45:11Z</dcterms:modified>
</cp:coreProperties>
</file>