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84522" y="298564"/>
            <a:ext cx="4650900" cy="6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ts Mill Goudy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8" name="Google Shape;218;p2"/>
          <p:cNvGrpSpPr/>
          <p:nvPr/>
        </p:nvGrpSpPr>
        <p:grpSpPr>
          <a:xfrm>
            <a:off x="5847248" y="-154770"/>
            <a:ext cx="6622521" cy="7140051"/>
            <a:chOff x="5847248" y="-154770"/>
            <a:chExt cx="6622521" cy="7140051"/>
          </a:xfrm>
        </p:grpSpPr>
        <p:grpSp>
          <p:nvGrpSpPr>
            <p:cNvPr id="219" name="Google Shape;219;p2"/>
            <p:cNvGrpSpPr/>
            <p:nvPr/>
          </p:nvGrpSpPr>
          <p:grpSpPr>
            <a:xfrm rot="2700000">
              <a:off x="9012830" y="2980275"/>
              <a:ext cx="317196" cy="932509"/>
              <a:chOff x="6376988" y="280988"/>
              <a:chExt cx="633413" cy="1862138"/>
            </a:xfrm>
          </p:grpSpPr>
          <p:sp>
            <p:nvSpPr>
              <p:cNvPr id="220" name="Google Shape;220;p2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2" name="Google Shape;222;p2"/>
              <p:cNvCxnSpPr/>
              <p:nvPr/>
            </p:nvCxnSpPr>
            <p:spPr>
              <a:xfrm>
                <a:off x="6696076" y="281026"/>
                <a:ext cx="0" cy="1862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3" name="Google Shape;223;p2"/>
            <p:cNvGrpSpPr/>
            <p:nvPr/>
          </p:nvGrpSpPr>
          <p:grpSpPr>
            <a:xfrm>
              <a:off x="8017796" y="-99731"/>
              <a:ext cx="4451973" cy="7085011"/>
              <a:chOff x="8017796" y="-99731"/>
              <a:chExt cx="4451973" cy="7085011"/>
            </a:xfrm>
          </p:grpSpPr>
          <p:sp>
            <p:nvSpPr>
              <p:cNvPr id="224" name="Google Shape;224;p2"/>
              <p:cNvSpPr/>
              <p:nvPr/>
            </p:nvSpPr>
            <p:spPr>
              <a:xfrm rot="10800000">
                <a:off x="11318941" y="5955761"/>
                <a:ext cx="340500" cy="3405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25" name="Google Shape;225;p2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226" name="Google Shape;226;p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240" name="Google Shape;240;p2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241" name="Google Shape;241;p2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2" name="Google Shape;242;p2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3" name="Google Shape;243;p2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4" name="Google Shape;244;p2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5" name="Google Shape;245;p2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6" name="Google Shape;246;p2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7" name="Google Shape;247;p2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48" name="Google Shape;248;p2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249" name="Google Shape;249;p2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250" name="Google Shape;250;p2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1" name="Google Shape;251;p2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52" name="Google Shape;252;p2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54" name="Google Shape;254;p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55" name="Google Shape;255;p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257" name="Google Shape;257;p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58" name="Google Shape;258;p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59" name="Google Shape;259;p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60" name="Google Shape;260;p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261" name="Google Shape;261;p2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62" name="Google Shape;262;p2"/>
            <p:cNvGrpSpPr/>
            <p:nvPr/>
          </p:nvGrpSpPr>
          <p:grpSpPr>
            <a:xfrm rot="10800000">
              <a:off x="5847248" y="-154770"/>
              <a:ext cx="4451973" cy="7085011"/>
              <a:chOff x="8017796" y="-99731"/>
              <a:chExt cx="4451973" cy="7085011"/>
            </a:xfrm>
          </p:grpSpPr>
          <p:sp>
            <p:nvSpPr>
              <p:cNvPr id="263" name="Google Shape;263;p2"/>
              <p:cNvSpPr/>
              <p:nvPr/>
            </p:nvSpPr>
            <p:spPr>
              <a:xfrm rot="10800000">
                <a:off x="11318941" y="5955761"/>
                <a:ext cx="340500" cy="3405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64" name="Google Shape;264;p2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265" name="Google Shape;265;p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279" name="Google Shape;279;p2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280" name="Google Shape;280;p2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2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2" name="Google Shape;282;p2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3" name="Google Shape;283;p2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4" name="Google Shape;284;p2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5" name="Google Shape;285;p2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6" name="Google Shape;286;p2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87" name="Google Shape;287;p2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288" name="Google Shape;288;p2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289" name="Google Shape;289;p2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0" name="Google Shape;290;p2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91" name="Google Shape;291;p2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92" name="Google Shape;292;p2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93" name="Google Shape;293;p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94" name="Google Shape;294;p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95" name="Google Shape;295;p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296" name="Google Shape;296;p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97" name="Google Shape;297;p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98" name="Google Shape;298;p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99" name="Google Shape;299;p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300" name="Google Shape;300;p2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 txBox="1"/>
          <p:nvPr>
            <p:ph type="title"/>
          </p:nvPr>
        </p:nvSpPr>
        <p:spPr>
          <a:xfrm>
            <a:off x="990001" y="955674"/>
            <a:ext cx="353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1"/>
          <p:cNvSpPr txBox="1"/>
          <p:nvPr>
            <p:ph idx="1" type="body"/>
          </p:nvPr>
        </p:nvSpPr>
        <p:spPr>
          <a:xfrm>
            <a:off x="5444850" y="882651"/>
            <a:ext cx="57600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2pPr>
            <a:lvl3pPr indent="-3810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0" name="Google Shape;560;p11"/>
          <p:cNvSpPr txBox="1"/>
          <p:nvPr>
            <p:ph idx="2" type="body"/>
          </p:nvPr>
        </p:nvSpPr>
        <p:spPr>
          <a:xfrm>
            <a:off x="989401" y="2584759"/>
            <a:ext cx="35316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1" name="Google Shape;561;p11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1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1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64" name="Google Shape;564;p11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/>
          <p:nvPr>
            <p:ph type="title"/>
          </p:nvPr>
        </p:nvSpPr>
        <p:spPr>
          <a:xfrm>
            <a:off x="990000" y="955456"/>
            <a:ext cx="353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2"/>
          <p:cNvSpPr/>
          <p:nvPr>
            <p:ph idx="2" type="pic"/>
          </p:nvPr>
        </p:nvSpPr>
        <p:spPr>
          <a:xfrm>
            <a:off x="5537200" y="540001"/>
            <a:ext cx="6115200" cy="5238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12"/>
          <p:cNvSpPr txBox="1"/>
          <p:nvPr>
            <p:ph idx="1" type="body"/>
          </p:nvPr>
        </p:nvSpPr>
        <p:spPr>
          <a:xfrm>
            <a:off x="990000" y="2584758"/>
            <a:ext cx="3531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9" name="Google Shape;569;p12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2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72" name="Google Shape;572;p12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3"/>
          <p:cNvSpPr txBox="1"/>
          <p:nvPr>
            <p:ph idx="1" type="body"/>
          </p:nvPr>
        </p:nvSpPr>
        <p:spPr>
          <a:xfrm rot="5400000">
            <a:off x="4075950" y="-1400625"/>
            <a:ext cx="4040100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13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p14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4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4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6" name="Google Shape;306;p3"/>
          <p:cNvGrpSpPr/>
          <p:nvPr/>
        </p:nvGrpSpPr>
        <p:grpSpPr>
          <a:xfrm>
            <a:off x="5847248" y="-154770"/>
            <a:ext cx="6622521" cy="7140051"/>
            <a:chOff x="5847248" y="-154770"/>
            <a:chExt cx="6622521" cy="7140051"/>
          </a:xfrm>
        </p:grpSpPr>
        <p:grpSp>
          <p:nvGrpSpPr>
            <p:cNvPr id="307" name="Google Shape;307;p3"/>
            <p:cNvGrpSpPr/>
            <p:nvPr/>
          </p:nvGrpSpPr>
          <p:grpSpPr>
            <a:xfrm rot="2700000">
              <a:off x="9012830" y="2980275"/>
              <a:ext cx="317196" cy="932509"/>
              <a:chOff x="6376988" y="280988"/>
              <a:chExt cx="633413" cy="1862138"/>
            </a:xfrm>
          </p:grpSpPr>
          <p:sp>
            <p:nvSpPr>
              <p:cNvPr id="308" name="Google Shape;308;p3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10" name="Google Shape;310;p3"/>
              <p:cNvCxnSpPr/>
              <p:nvPr/>
            </p:nvCxnSpPr>
            <p:spPr>
              <a:xfrm>
                <a:off x="6696076" y="281026"/>
                <a:ext cx="0" cy="1862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1" name="Google Shape;311;p3"/>
            <p:cNvGrpSpPr/>
            <p:nvPr/>
          </p:nvGrpSpPr>
          <p:grpSpPr>
            <a:xfrm>
              <a:off x="8017796" y="-99731"/>
              <a:ext cx="4451973" cy="7085011"/>
              <a:chOff x="8017796" y="-99731"/>
              <a:chExt cx="4451973" cy="7085011"/>
            </a:xfrm>
          </p:grpSpPr>
          <p:sp>
            <p:nvSpPr>
              <p:cNvPr id="312" name="Google Shape;312;p3"/>
              <p:cNvSpPr/>
              <p:nvPr/>
            </p:nvSpPr>
            <p:spPr>
              <a:xfrm rot="10800000">
                <a:off x="11318941" y="5955761"/>
                <a:ext cx="340500" cy="3405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313" name="Google Shape;313;p3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314" name="Google Shape;314;p3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0" name="Google Shape;320;p3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1" name="Google Shape;321;p3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2" name="Google Shape;322;p3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4" name="Google Shape;324;p3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5" name="Google Shape;325;p3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6" name="Google Shape;326;p3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7" name="Google Shape;327;p3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328" name="Google Shape;328;p3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329" name="Google Shape;329;p3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0" name="Google Shape;330;p3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1" name="Google Shape;331;p3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2" name="Google Shape;332;p3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3" name="Google Shape;333;p3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4" name="Google Shape;334;p3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5" name="Google Shape;335;p3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36" name="Google Shape;336;p3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337" name="Google Shape;337;p3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338" name="Google Shape;338;p3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39" name="Google Shape;339;p3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40" name="Google Shape;340;p3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41" name="Google Shape;341;p3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342" name="Google Shape;342;p3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43" name="Google Shape;343;p3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44" name="Google Shape;344;p3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345" name="Google Shape;345;p3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46" name="Google Shape;346;p3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47" name="Google Shape;347;p3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48" name="Google Shape;348;p3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349" name="Google Shape;349;p3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0" name="Google Shape;350;p3"/>
            <p:cNvGrpSpPr/>
            <p:nvPr/>
          </p:nvGrpSpPr>
          <p:grpSpPr>
            <a:xfrm rot="10800000">
              <a:off x="5847248" y="-154770"/>
              <a:ext cx="4451973" cy="7085011"/>
              <a:chOff x="8017796" y="-99731"/>
              <a:chExt cx="4451973" cy="7085011"/>
            </a:xfrm>
          </p:grpSpPr>
          <p:sp>
            <p:nvSpPr>
              <p:cNvPr id="351" name="Google Shape;351;p3"/>
              <p:cNvSpPr/>
              <p:nvPr/>
            </p:nvSpPr>
            <p:spPr>
              <a:xfrm rot="10800000">
                <a:off x="11318941" y="5955761"/>
                <a:ext cx="340500" cy="3405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352" name="Google Shape;352;p3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353" name="Google Shape;353;p3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5" name="Google Shape;355;p3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6" name="Google Shape;356;p3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7" name="Google Shape;357;p3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8" name="Google Shape;358;p3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9" name="Google Shape;359;p3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4" name="Google Shape;364;p3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5" name="Google Shape;365;p3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6" name="Google Shape;366;p3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367" name="Google Shape;367;p3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368" name="Google Shape;368;p3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9" name="Google Shape;369;p3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0" name="Google Shape;370;p3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1" name="Google Shape;371;p3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2" name="Google Shape;372;p3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3" name="Google Shape;373;p3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4" name="Google Shape;374;p3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75" name="Google Shape;375;p3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376" name="Google Shape;376;p3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377" name="Google Shape;377;p3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8" name="Google Shape;378;p3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79" name="Google Shape;379;p3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80" name="Google Shape;380;p3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381" name="Google Shape;381;p3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82" name="Google Shape;382;p3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83" name="Google Shape;383;p3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384" name="Google Shape;384;p3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85" name="Google Shape;385;p3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86" name="Google Shape;386;p3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87" name="Google Shape;387;p3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388" name="Google Shape;388;p3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"/>
          <p:cNvSpPr txBox="1"/>
          <p:nvPr>
            <p:ph idx="1" type="body"/>
          </p:nvPr>
        </p:nvSpPr>
        <p:spPr>
          <a:xfrm>
            <a:off x="989400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4"/>
          <p:cNvSpPr txBox="1"/>
          <p:nvPr>
            <p:ph idx="2" type="body"/>
          </p:nvPr>
        </p:nvSpPr>
        <p:spPr>
          <a:xfrm>
            <a:off x="6274202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4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5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5" name="Google Shape;405;p6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6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1437136" y="649304"/>
            <a:ext cx="340500" cy="340500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9" name="Google Shape;409;p6"/>
          <p:cNvGrpSpPr/>
          <p:nvPr/>
        </p:nvGrpSpPr>
        <p:grpSpPr>
          <a:xfrm rot="10800000">
            <a:off x="1079500" y="976656"/>
            <a:ext cx="924363" cy="1045239"/>
            <a:chOff x="6200933" y="2967038"/>
            <a:chExt cx="924363" cy="1045239"/>
          </a:xfrm>
        </p:grpSpPr>
        <p:grpSp>
          <p:nvGrpSpPr>
            <p:cNvPr id="410" name="Google Shape;410;p6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411" name="Google Shape;411;p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13" name="Google Shape;413;p6"/>
              <p:cNvCxnSpPr/>
              <p:nvPr/>
            </p:nvCxnSpPr>
            <p:spPr>
              <a:xfrm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6"/>
            <p:cNvGrpSpPr/>
            <p:nvPr/>
          </p:nvGrpSpPr>
          <p:grpSpPr>
            <a:xfrm flipH="1" rot="-2700000">
              <a:off x="6484136" y="3104300"/>
              <a:ext cx="317156" cy="932391"/>
              <a:chOff x="6808136" y="2967038"/>
              <a:chExt cx="317159" cy="932400"/>
            </a:xfrm>
          </p:grpSpPr>
          <p:sp>
            <p:nvSpPr>
              <p:cNvPr id="415" name="Google Shape;415;p6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17" name="Google Shape;417;p6"/>
              <p:cNvCxnSpPr/>
              <p:nvPr/>
            </p:nvCxnSpPr>
            <p:spPr>
              <a:xfrm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18" name="Google Shape;418;p6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 txBox="1"/>
          <p:nvPr>
            <p:ph type="title"/>
          </p:nvPr>
        </p:nvSpPr>
        <p:spPr>
          <a:xfrm>
            <a:off x="7630301" y="533292"/>
            <a:ext cx="41325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1" name="Google Shape;421;p7"/>
          <p:cNvCxnSpPr/>
          <p:nvPr/>
        </p:nvCxnSpPr>
        <p:spPr>
          <a:xfrm>
            <a:off x="9443525" y="2980612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7"/>
          <p:cNvGrpSpPr/>
          <p:nvPr/>
        </p:nvGrpSpPr>
        <p:grpSpPr>
          <a:xfrm>
            <a:off x="-277770" y="-132287"/>
            <a:ext cx="8295297" cy="7117567"/>
            <a:chOff x="-277770" y="-132287"/>
            <a:chExt cx="8295297" cy="7117567"/>
          </a:xfrm>
        </p:grpSpPr>
        <p:grpSp>
          <p:nvGrpSpPr>
            <p:cNvPr id="423" name="Google Shape;423;p7"/>
            <p:cNvGrpSpPr/>
            <p:nvPr/>
          </p:nvGrpSpPr>
          <p:grpSpPr>
            <a:xfrm flipH="1" rot="-2700000">
              <a:off x="3417291" y="1865905"/>
              <a:ext cx="1269988" cy="3383970"/>
              <a:chOff x="7920038" y="61913"/>
              <a:chExt cx="1270000" cy="3384002"/>
            </a:xfrm>
          </p:grpSpPr>
          <p:sp>
            <p:nvSpPr>
              <p:cNvPr id="424" name="Google Shape;424;p7"/>
              <p:cNvSpPr/>
              <p:nvPr/>
            </p:nvSpPr>
            <p:spPr>
              <a:xfrm>
                <a:off x="7920038" y="61913"/>
                <a:ext cx="638175" cy="2843213"/>
              </a:xfrm>
              <a:custGeom>
                <a:rect b="b" l="l" r="r" t="t"/>
                <a:pathLst>
                  <a:path extrusionOk="0" h="597" w="134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8558213" y="61913"/>
                <a:ext cx="631825" cy="2843213"/>
              </a:xfrm>
              <a:custGeom>
                <a:rect b="b" l="l" r="r" t="t"/>
                <a:pathLst>
                  <a:path extrusionOk="0" h="597" w="133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6" name="Google Shape;426;p7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cxnSp>
              <p:nvCxnSpPr>
                <p:cNvPr id="427" name="Google Shape;427;p7"/>
                <p:cNvCxnSpPr/>
                <p:nvPr/>
              </p:nvCxnSpPr>
              <p:spPr>
                <a:xfrm>
                  <a:off x="8558213" y="61915"/>
                  <a:ext cx="0" cy="3384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428" name="Google Shape;428;p7"/>
                <p:cNvSpPr/>
                <p:nvPr/>
              </p:nvSpPr>
              <p:spPr>
                <a:xfrm>
                  <a:off x="8181976" y="523875"/>
                  <a:ext cx="747713" cy="376238"/>
                </a:xfrm>
                <a:custGeom>
                  <a:rect b="b" l="l" r="r" t="t"/>
                  <a:pathLst>
                    <a:path extrusionOk="0" h="237" w="471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29" name="Google Shape;429;p7"/>
                <p:cNvSpPr/>
                <p:nvPr/>
              </p:nvSpPr>
              <p:spPr>
                <a:xfrm>
                  <a:off x="7977188" y="1028700"/>
                  <a:ext cx="1157288" cy="581025"/>
                </a:xfrm>
                <a:custGeom>
                  <a:rect b="b" l="l" r="r" t="t"/>
                  <a:pathLst>
                    <a:path extrusionOk="0" h="366" w="729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0" name="Google Shape;430;p7"/>
                <p:cNvSpPr/>
                <p:nvPr/>
              </p:nvSpPr>
              <p:spPr>
                <a:xfrm>
                  <a:off x="7934326" y="1700213"/>
                  <a:ext cx="1241425" cy="619125"/>
                </a:xfrm>
                <a:custGeom>
                  <a:rect b="b" l="l" r="r" t="t"/>
                  <a:pathLst>
                    <a:path extrusionOk="0" h="390" w="782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431" name="Google Shape;431;p7"/>
            <p:cNvGrpSpPr/>
            <p:nvPr/>
          </p:nvGrpSpPr>
          <p:grpSpPr>
            <a:xfrm flipH="1">
              <a:off x="-277770" y="-99731"/>
              <a:ext cx="5849384" cy="7085011"/>
              <a:chOff x="6620386" y="-99731"/>
              <a:chExt cx="5849384" cy="7085011"/>
            </a:xfrm>
          </p:grpSpPr>
          <p:grpSp>
            <p:nvGrpSpPr>
              <p:cNvPr id="432" name="Google Shape;432;p7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433" name="Google Shape;433;p7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4" name="Google Shape;434;p7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5" name="Google Shape;435;p7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6" name="Google Shape;436;p7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7" name="Google Shape;437;p7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8" name="Google Shape;438;p7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9" name="Google Shape;439;p7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0" name="Google Shape;440;p7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1" name="Google Shape;441;p7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2" name="Google Shape;442;p7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3" name="Google Shape;443;p7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4" name="Google Shape;444;p7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5" name="Google Shape;445;p7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6" name="Google Shape;446;p7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447" name="Google Shape;447;p7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448" name="Google Shape;448;p7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9" name="Google Shape;449;p7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0" name="Google Shape;450;p7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1" name="Google Shape;451;p7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2" name="Google Shape;452;p7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3" name="Google Shape;453;p7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4" name="Google Shape;454;p7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55" name="Google Shape;455;p7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456" name="Google Shape;456;p7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457" name="Google Shape;457;p7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8" name="Google Shape;458;p7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59" name="Google Shape;459;p7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460" name="Google Shape;460;p7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461" name="Google Shape;461;p7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462" name="Google Shape;462;p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463" name="Google Shape;463;p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464" name="Google Shape;464;p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465" name="Google Shape;465;p7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466" name="Google Shape;466;p7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467" name="Google Shape;467;p7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468" name="Google Shape;468;p7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69" name="Google Shape;469;p7"/>
              <p:cNvGrpSpPr/>
              <p:nvPr/>
            </p:nvGrpSpPr>
            <p:grpSpPr>
              <a:xfrm rot="2700000">
                <a:off x="11158844" y="5515806"/>
                <a:ext cx="317196" cy="932509"/>
                <a:chOff x="6376988" y="280988"/>
                <a:chExt cx="633413" cy="1862138"/>
              </a:xfrm>
            </p:grpSpPr>
            <p:sp>
              <p:nvSpPr>
                <p:cNvPr id="470" name="Google Shape;470;p7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71" name="Google Shape;471;p7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72" name="Google Shape;472;p7"/>
                <p:cNvCxnSpPr/>
                <p:nvPr/>
              </p:nvCxnSpPr>
              <p:spPr>
                <a:xfrm>
                  <a:off x="6696076" y="281026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3" name="Google Shape;473;p7"/>
              <p:cNvGrpSpPr/>
              <p:nvPr/>
            </p:nvGrpSpPr>
            <p:grpSpPr>
              <a:xfrm rot="2700000">
                <a:off x="7251724" y="4274544"/>
                <a:ext cx="903605" cy="2159979"/>
                <a:chOff x="9058120" y="3423463"/>
                <a:chExt cx="903614" cy="2160000"/>
              </a:xfrm>
            </p:grpSpPr>
            <p:grpSp>
              <p:nvGrpSpPr>
                <p:cNvPr id="474" name="Google Shape;474;p7"/>
                <p:cNvGrpSpPr/>
                <p:nvPr/>
              </p:nvGrpSpPr>
              <p:grpSpPr>
                <a:xfrm>
                  <a:off x="9058120" y="3432905"/>
                  <a:ext cx="903614" cy="1872491"/>
                  <a:chOff x="10538626" y="3165838"/>
                  <a:chExt cx="936000" cy="1939601"/>
                </a:xfrm>
              </p:grpSpPr>
              <p:sp>
                <p:nvSpPr>
                  <p:cNvPr id="475" name="Google Shape;475;p7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476" name="Google Shape;476;p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477" name="Google Shape;477;p7"/>
                <p:cNvGrpSpPr/>
                <p:nvPr/>
              </p:nvGrpSpPr>
              <p:grpSpPr>
                <a:xfrm>
                  <a:off x="9087432" y="3423463"/>
                  <a:ext cx="842791" cy="2160000"/>
                  <a:chOff x="9087432" y="3423463"/>
                  <a:chExt cx="842791" cy="2160000"/>
                </a:xfrm>
              </p:grpSpPr>
              <p:cxnSp>
                <p:nvCxnSpPr>
                  <p:cNvPr id="478" name="Google Shape;478;p7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79" name="Google Shape;479;p7"/>
                  <p:cNvSpPr/>
                  <p:nvPr/>
                </p:nvSpPr>
                <p:spPr>
                  <a:xfrm rot="2700000">
                    <a:off x="9210856" y="4162600"/>
                    <a:ext cx="595943" cy="595943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480" name="Google Shape;480;p7"/>
                  <p:cNvSpPr/>
                  <p:nvPr/>
                </p:nvSpPr>
                <p:spPr>
                  <a:xfrm rot="2700000">
                    <a:off x="9298494" y="3746745"/>
                    <a:ext cx="420666" cy="42066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  <p:grpSp>
          <p:nvGrpSpPr>
            <p:cNvPr id="481" name="Google Shape;481;p7"/>
            <p:cNvGrpSpPr/>
            <p:nvPr/>
          </p:nvGrpSpPr>
          <p:grpSpPr>
            <a:xfrm flipH="1" rot="10800000">
              <a:off x="2168144" y="-132287"/>
              <a:ext cx="5849384" cy="7085011"/>
              <a:chOff x="6620386" y="-99731"/>
              <a:chExt cx="5849384" cy="7085011"/>
            </a:xfrm>
          </p:grpSpPr>
          <p:grpSp>
            <p:nvGrpSpPr>
              <p:cNvPr id="482" name="Google Shape;482;p7"/>
              <p:cNvGrpSpPr/>
              <p:nvPr/>
            </p:nvGrpSpPr>
            <p:grpSpPr>
              <a:xfrm rot="2700000">
                <a:off x="9015032" y="2840024"/>
                <a:ext cx="2457502" cy="3838539"/>
                <a:chOff x="587375" y="280987"/>
                <a:chExt cx="2457526" cy="3838576"/>
              </a:xfrm>
            </p:grpSpPr>
            <p:sp>
              <p:nvSpPr>
                <p:cNvPr id="483" name="Google Shape;483;p7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4" name="Google Shape;484;p7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5" name="Google Shape;485;p7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6" name="Google Shape;486;p7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7" name="Google Shape;487;p7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8" name="Google Shape;488;p7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497" name="Google Shape;497;p7"/>
                <p:cNvGrpSpPr/>
                <p:nvPr/>
              </p:nvGrpSpPr>
              <p:grpSpPr>
                <a:xfrm>
                  <a:off x="587376" y="281063"/>
                  <a:ext cx="2457525" cy="3838500"/>
                  <a:chOff x="587376" y="281063"/>
                  <a:chExt cx="2457525" cy="3838500"/>
                </a:xfrm>
              </p:grpSpPr>
              <p:cxnSp>
                <p:nvCxnSpPr>
                  <p:cNvPr id="498" name="Google Shape;498;p7"/>
                  <p:cNvCxnSpPr/>
                  <p:nvPr/>
                </p:nvCxnSpPr>
                <p:spPr>
                  <a:xfrm>
                    <a:off x="587376" y="1443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9" name="Google Shape;499;p7"/>
                  <p:cNvCxnSpPr/>
                  <p:nvPr/>
                </p:nvCxnSpPr>
                <p:spPr>
                  <a:xfrm flipH="1" rot="10800000">
                    <a:off x="1816101" y="1443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0" name="Google Shape;500;p7"/>
                  <p:cNvCxnSpPr/>
                  <p:nvPr/>
                </p:nvCxnSpPr>
                <p:spPr>
                  <a:xfrm>
                    <a:off x="1816101" y="281063"/>
                    <a:ext cx="0" cy="3838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7"/>
                  <p:cNvCxnSpPr/>
                  <p:nvPr/>
                </p:nvCxnSpPr>
                <p:spPr>
                  <a:xfrm>
                    <a:off x="587376" y="2205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2" name="Google Shape;502;p7"/>
                  <p:cNvCxnSpPr/>
                  <p:nvPr/>
                </p:nvCxnSpPr>
                <p:spPr>
                  <a:xfrm flipH="1" rot="10800000">
                    <a:off x="1816101" y="2205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3" name="Google Shape;503;p7"/>
                  <p:cNvCxnSpPr/>
                  <p:nvPr/>
                </p:nvCxnSpPr>
                <p:spPr>
                  <a:xfrm>
                    <a:off x="587376" y="2967038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Google Shape;504;p7"/>
                  <p:cNvCxnSpPr/>
                  <p:nvPr/>
                </p:nvCxnSpPr>
                <p:spPr>
                  <a:xfrm flipH="1" rot="10800000">
                    <a:off x="1816101" y="2967151"/>
                    <a:ext cx="1228800" cy="70950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505" name="Google Shape;505;p7"/>
              <p:cNvGrpSpPr/>
              <p:nvPr/>
            </p:nvGrpSpPr>
            <p:grpSpPr>
              <a:xfrm rot="2700000">
                <a:off x="9959403" y="200113"/>
                <a:ext cx="1785967" cy="2264242"/>
                <a:chOff x="3125006" y="3118681"/>
                <a:chExt cx="1785984" cy="2264264"/>
              </a:xfrm>
            </p:grpSpPr>
            <p:grpSp>
              <p:nvGrpSpPr>
                <p:cNvPr id="506" name="Google Shape;506;p7"/>
                <p:cNvGrpSpPr/>
                <p:nvPr/>
              </p:nvGrpSpPr>
              <p:grpSpPr>
                <a:xfrm>
                  <a:off x="3136819" y="3118681"/>
                  <a:ext cx="1761000" cy="2264264"/>
                  <a:chOff x="4749017" y="2942982"/>
                  <a:chExt cx="1761000" cy="2264264"/>
                </a:xfrm>
              </p:grpSpPr>
              <p:cxnSp>
                <p:nvCxnSpPr>
                  <p:cNvPr id="507" name="Google Shape;507;p7"/>
                  <p:cNvCxnSpPr/>
                  <p:nvPr/>
                </p:nvCxnSpPr>
                <p:spPr>
                  <a:xfrm>
                    <a:off x="5630197" y="2998646"/>
                    <a:ext cx="0" cy="22086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8" name="Google Shape;508;p7"/>
                  <p:cNvCxnSpPr/>
                  <p:nvPr/>
                </p:nvCxnSpPr>
                <p:spPr>
                  <a:xfrm>
                    <a:off x="4749017" y="4416771"/>
                    <a:ext cx="1761000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9" name="Google Shape;509;p7"/>
                  <p:cNvSpPr/>
                  <p:nvPr/>
                </p:nvSpPr>
                <p:spPr>
                  <a:xfrm rot="-8100000">
                    <a:off x="5135161" y="3221643"/>
                    <a:ext cx="990077" cy="990077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10" name="Google Shape;510;p7"/>
                  <p:cNvSpPr/>
                  <p:nvPr/>
                </p:nvSpPr>
                <p:spPr>
                  <a:xfrm rot="-8100000">
                    <a:off x="5326268" y="3068874"/>
                    <a:ext cx="607861" cy="607861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511" name="Google Shape;511;p7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12" name="Google Shape;512;p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13" name="Google Shape;513;p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514" name="Google Shape;514;p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15" name="Google Shape;515;p7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16" name="Google Shape;516;p7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17" name="Google Shape;517;p7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518" name="Google Shape;518;p7"/>
                <p:cNvCxnSpPr/>
                <p:nvPr/>
              </p:nvCxnSpPr>
              <p:spPr>
                <a:xfrm>
                  <a:off x="6278281" y="333427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9" name="Google Shape;519;p7"/>
              <p:cNvGrpSpPr/>
              <p:nvPr/>
            </p:nvGrpSpPr>
            <p:grpSpPr>
              <a:xfrm rot="2700000">
                <a:off x="11158844" y="5515806"/>
                <a:ext cx="317196" cy="932509"/>
                <a:chOff x="6376988" y="280988"/>
                <a:chExt cx="633413" cy="1862138"/>
              </a:xfrm>
            </p:grpSpPr>
            <p:sp>
              <p:nvSpPr>
                <p:cNvPr id="520" name="Google Shape;520;p7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1" name="Google Shape;521;p7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522" name="Google Shape;522;p7"/>
                <p:cNvCxnSpPr/>
                <p:nvPr/>
              </p:nvCxnSpPr>
              <p:spPr>
                <a:xfrm>
                  <a:off x="6696076" y="281026"/>
                  <a:ext cx="0" cy="18621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3" name="Google Shape;523;p7"/>
              <p:cNvGrpSpPr/>
              <p:nvPr/>
            </p:nvGrpSpPr>
            <p:grpSpPr>
              <a:xfrm rot="2700000">
                <a:off x="7251724" y="4274544"/>
                <a:ext cx="903605" cy="2159979"/>
                <a:chOff x="9058120" y="3423463"/>
                <a:chExt cx="903614" cy="2160000"/>
              </a:xfrm>
            </p:grpSpPr>
            <p:grpSp>
              <p:nvGrpSpPr>
                <p:cNvPr id="524" name="Google Shape;524;p7"/>
                <p:cNvGrpSpPr/>
                <p:nvPr/>
              </p:nvGrpSpPr>
              <p:grpSpPr>
                <a:xfrm>
                  <a:off x="9058120" y="3432905"/>
                  <a:ext cx="903614" cy="1872491"/>
                  <a:chOff x="10538626" y="3165838"/>
                  <a:chExt cx="936000" cy="1939601"/>
                </a:xfrm>
              </p:grpSpPr>
              <p:sp>
                <p:nvSpPr>
                  <p:cNvPr id="525" name="Google Shape;525;p7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26" name="Google Shape;526;p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6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527" name="Google Shape;527;p7"/>
                <p:cNvGrpSpPr/>
                <p:nvPr/>
              </p:nvGrpSpPr>
              <p:grpSpPr>
                <a:xfrm>
                  <a:off x="9087432" y="3423463"/>
                  <a:ext cx="842791" cy="2160000"/>
                  <a:chOff x="9087432" y="3423463"/>
                  <a:chExt cx="842791" cy="2160000"/>
                </a:xfrm>
              </p:grpSpPr>
              <p:cxnSp>
                <p:nvCxnSpPr>
                  <p:cNvPr id="528" name="Google Shape;528;p7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29" name="Google Shape;529;p7"/>
                  <p:cNvSpPr/>
                  <p:nvPr/>
                </p:nvSpPr>
                <p:spPr>
                  <a:xfrm rot="2700000">
                    <a:off x="9210856" y="4162600"/>
                    <a:ext cx="595943" cy="595943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30" name="Google Shape;530;p7"/>
                  <p:cNvSpPr/>
                  <p:nvPr/>
                </p:nvSpPr>
                <p:spPr>
                  <a:xfrm rot="2700000">
                    <a:off x="9298494" y="3746745"/>
                    <a:ext cx="420666" cy="42066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</p:grpSp>
      <p:sp>
        <p:nvSpPr>
          <p:cNvPr id="531" name="Google Shape;531;p7"/>
          <p:cNvSpPr txBox="1"/>
          <p:nvPr>
            <p:ph idx="1" type="body"/>
          </p:nvPr>
        </p:nvSpPr>
        <p:spPr>
          <a:xfrm>
            <a:off x="7630067" y="3219450"/>
            <a:ext cx="41289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"/>
          <p:cNvSpPr txBox="1"/>
          <p:nvPr>
            <p:ph type="ctrTitle"/>
          </p:nvPr>
        </p:nvSpPr>
        <p:spPr>
          <a:xfrm>
            <a:off x="2107200" y="1096965"/>
            <a:ext cx="79776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8"/>
          <p:cNvSpPr txBox="1"/>
          <p:nvPr>
            <p:ph idx="1" type="subTitle"/>
          </p:nvPr>
        </p:nvSpPr>
        <p:spPr>
          <a:xfrm>
            <a:off x="3216000" y="3945771"/>
            <a:ext cx="57600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5" name="Google Shape;535;p8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8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8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38" name="Google Shape;538;p8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9" name="Google Shape;539;p8"/>
          <p:cNvGrpSpPr/>
          <p:nvPr/>
        </p:nvGrpSpPr>
        <p:grpSpPr>
          <a:xfrm rot="2700000">
            <a:off x="10127662" y="4178198"/>
            <a:ext cx="633406" cy="1862120"/>
            <a:chOff x="5959192" y="333389"/>
            <a:chExt cx="633413" cy="1862138"/>
          </a:xfrm>
        </p:grpSpPr>
        <p:grpSp>
          <p:nvGrpSpPr>
            <p:cNvPr id="540" name="Google Shape;540;p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41" name="Google Shape;541;p8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543" name="Google Shape;543;p8"/>
            <p:cNvCxnSpPr/>
            <p:nvPr/>
          </p:nvCxnSpPr>
          <p:spPr>
            <a:xfrm>
              <a:off x="6278280" y="333427"/>
              <a:ext cx="0" cy="186210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9"/>
          <p:cNvSpPr txBox="1"/>
          <p:nvPr>
            <p:ph idx="1" type="body"/>
          </p:nvPr>
        </p:nvSpPr>
        <p:spPr>
          <a:xfrm>
            <a:off x="989399" y="1736732"/>
            <a:ext cx="492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7" name="Google Shape;547;p9"/>
          <p:cNvSpPr txBox="1"/>
          <p:nvPr>
            <p:ph idx="2" type="body"/>
          </p:nvPr>
        </p:nvSpPr>
        <p:spPr>
          <a:xfrm>
            <a:off x="989400" y="2431256"/>
            <a:ext cx="4928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9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9" name="Google Shape;549;p9"/>
          <p:cNvSpPr txBox="1"/>
          <p:nvPr>
            <p:ph idx="4" type="body"/>
          </p:nvPr>
        </p:nvSpPr>
        <p:spPr>
          <a:xfrm>
            <a:off x="6274200" y="2431257"/>
            <a:ext cx="4928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9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9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9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0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0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Google Shape;212;p1"/>
          <p:cNvSpPr txBox="1"/>
          <p:nvPr>
            <p:ph idx="1" type="body"/>
          </p:nvPr>
        </p:nvSpPr>
        <p:spPr>
          <a:xfrm>
            <a:off x="989400" y="1685925"/>
            <a:ext cx="102132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3" name="Google Shape;213;p1"/>
          <p:cNvSpPr txBox="1"/>
          <p:nvPr>
            <p:ph idx="10" type="dt"/>
          </p:nvPr>
        </p:nvSpPr>
        <p:spPr>
          <a:xfrm>
            <a:off x="450000" y="6357168"/>
            <a:ext cx="17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4" name="Google Shape;214;p1"/>
          <p:cNvSpPr txBox="1"/>
          <p:nvPr>
            <p:ph idx="11" type="ftr"/>
          </p:nvPr>
        </p:nvSpPr>
        <p:spPr>
          <a:xfrm>
            <a:off x="2754312" y="6357600"/>
            <a:ext cx="6683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5" name="Google Shape;215;p1"/>
          <p:cNvSpPr txBox="1"/>
          <p:nvPr>
            <p:ph idx="12" type="sldNum"/>
          </p:nvPr>
        </p:nvSpPr>
        <p:spPr>
          <a:xfrm>
            <a:off x="9982800" y="6357600"/>
            <a:ext cx="176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"/>
          <p:cNvSpPr txBox="1"/>
          <p:nvPr>
            <p:ph type="title"/>
          </p:nvPr>
        </p:nvSpPr>
        <p:spPr>
          <a:xfrm>
            <a:off x="984522" y="298564"/>
            <a:ext cx="4650900" cy="6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E-commerce website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using c++.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4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/>
          </a:p>
        </p:txBody>
      </p:sp>
      <p:sp>
        <p:nvSpPr>
          <p:cNvPr id="648" name="Google Shape;648;p24"/>
          <p:cNvSpPr txBox="1"/>
          <p:nvPr/>
        </p:nvSpPr>
        <p:spPr>
          <a:xfrm>
            <a:off x="1150374" y="2113935"/>
            <a:ext cx="94881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 provides a basic framework for an e-commerce platform.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include user registration, login, product browsing, and cart management.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functional but serves as a prototype with scope for enhancement.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 like database integration, security upgrades, and better UI can make it scalable.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features like recommendations and payment gateways will make it market-ready.</a:t>
            </a:r>
            <a:endParaRPr sz="20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/>
          <p:nvPr>
            <p:ph type="title"/>
          </p:nvPr>
        </p:nvSpPr>
        <p:spPr>
          <a:xfrm>
            <a:off x="7679462" y="1093730"/>
            <a:ext cx="41325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655" name="Google Shape;655;p25"/>
          <p:cNvSpPr txBox="1"/>
          <p:nvPr/>
        </p:nvSpPr>
        <p:spPr>
          <a:xfrm>
            <a:off x="7157884" y="3706761"/>
            <a:ext cx="4896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Vyshnavi chava | AP23110010562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M.Sree Bindhu | AP23110010536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B.Bhavigna | AP23110010544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Manasa Jonnalagadda | AP23110010570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"/>
          <p:cNvSpPr txBox="1"/>
          <p:nvPr>
            <p:ph type="title"/>
          </p:nvPr>
        </p:nvSpPr>
        <p:spPr>
          <a:xfrm>
            <a:off x="399465" y="110154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/>
          </a:p>
        </p:txBody>
      </p:sp>
      <p:sp>
        <p:nvSpPr>
          <p:cNvPr id="596" name="Google Shape;596;p16"/>
          <p:cNvSpPr txBox="1"/>
          <p:nvPr/>
        </p:nvSpPr>
        <p:spPr>
          <a:xfrm>
            <a:off x="314632" y="1533831"/>
            <a:ext cx="110319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Overview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e-commerce site offers a seamless, user-friendly shopping experience, with diverse product categories like Electronics, Fashion, Home Appliances, Books, and Sports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Features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registration and login. Easy Navigation: Browse and search through product categories effortlessly.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Management: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items, view, and manage purchase history.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Management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Update personal details and provide feedback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online shopping, ensure data security, and continuously improve through user feedback.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shoppers and small to medium-sized businesses (SMBs).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with C++ for efficient back-end logic and secure data management.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Features of the platform:</a:t>
            </a:r>
            <a:br>
              <a:rPr lang="en-IN"/>
            </a:br>
            <a:endParaRPr/>
          </a:p>
        </p:txBody>
      </p:sp>
      <p:sp>
        <p:nvSpPr>
          <p:cNvPr id="602" name="Google Shape;602;p17"/>
          <p:cNvSpPr txBox="1"/>
          <p:nvPr>
            <p:ph idx="1" type="body"/>
          </p:nvPr>
        </p:nvSpPr>
        <p:spPr>
          <a:xfrm>
            <a:off x="989400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sz="3300">
                <a:solidFill>
                  <a:srgbClr val="131919"/>
                </a:solidFill>
                <a:latin typeface="Book Antiqua"/>
                <a:ea typeface="Book Antiqua"/>
                <a:cs typeface="Book Antiqua"/>
                <a:sym typeface="Book Antiqua"/>
              </a:rPr>
              <a:t>Product categories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Electronics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Fashion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Home Appliances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Books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Sports</a:t>
            </a:r>
            <a:endParaRPr/>
          </a:p>
          <a:p>
            <a:pPr indent="-22220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2205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3" name="Google Shape;603;p17"/>
          <p:cNvSpPr txBox="1"/>
          <p:nvPr>
            <p:ph idx="2" type="body"/>
          </p:nvPr>
        </p:nvSpPr>
        <p:spPr>
          <a:xfrm>
            <a:off x="6274202" y="1685925"/>
            <a:ext cx="49284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sz="33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User Actions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Browse Products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Add Items to the cart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Purchase Products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View Account details and purchase history</a:t>
            </a:r>
            <a:endParaRPr/>
          </a:p>
          <a:p>
            <a:pPr indent="-360000" lvl="0" marL="36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Leave 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"/>
          <p:cNvSpPr txBox="1"/>
          <p:nvPr>
            <p:ph type="title"/>
          </p:nvPr>
        </p:nvSpPr>
        <p:spPr>
          <a:xfrm>
            <a:off x="147484" y="70824"/>
            <a:ext cx="10819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Class Structure Overview:</a:t>
            </a:r>
            <a:endParaRPr/>
          </a:p>
        </p:txBody>
      </p:sp>
      <p:sp>
        <p:nvSpPr>
          <p:cNvPr id="609" name="Google Shape;609;p18"/>
          <p:cNvSpPr txBox="1"/>
          <p:nvPr/>
        </p:nvSpPr>
        <p:spPr>
          <a:xfrm>
            <a:off x="481781" y="1536174"/>
            <a:ext cx="68040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Implemented: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Product: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base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Electronics, Fashion, HomeAppliances, Books, Sports: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classes User: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managing user information and actions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InvalidEmailException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InvalidNameException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 txBox="1"/>
          <p:nvPr>
            <p:ph type="title"/>
          </p:nvPr>
        </p:nvSpPr>
        <p:spPr>
          <a:xfrm>
            <a:off x="344129" y="395289"/>
            <a:ext cx="108585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Product Class Hierarchy:</a:t>
            </a:r>
            <a:endParaRPr/>
          </a:p>
        </p:txBody>
      </p:sp>
      <p:sp>
        <p:nvSpPr>
          <p:cNvPr id="615" name="Google Shape;615;p19"/>
          <p:cNvSpPr txBox="1"/>
          <p:nvPr/>
        </p:nvSpPr>
        <p:spPr>
          <a:xfrm>
            <a:off x="670422" y="1740309"/>
            <a:ext cx="75198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Abstract Class: Product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 name, brand, price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 Virtual Function: display()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I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DerivedClasses: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HomeAppliances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provide different implementations for display()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0"/>
          <p:cNvSpPr txBox="1"/>
          <p:nvPr>
            <p:ph type="title"/>
          </p:nvPr>
        </p:nvSpPr>
        <p:spPr>
          <a:xfrm>
            <a:off x="245806" y="167149"/>
            <a:ext cx="1095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User Class Attributes:</a:t>
            </a:r>
            <a:endParaRPr/>
          </a:p>
        </p:txBody>
      </p:sp>
      <p:sp>
        <p:nvSpPr>
          <p:cNvPr id="621" name="Google Shape;621;p20"/>
          <p:cNvSpPr txBox="1"/>
          <p:nvPr/>
        </p:nvSpPr>
        <p:spPr>
          <a:xfrm>
            <a:off x="245806" y="2004192"/>
            <a:ext cx="86523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ClassAttributes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name, email, password, phoneNumber, addresscart, purchaseHistory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addToCart()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purchaseItem()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displayCart()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displayPurchases()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displayDetails()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Authentication: Validates email and password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"/>
          <p:cNvSpPr txBox="1"/>
          <p:nvPr>
            <p:ph type="title"/>
          </p:nvPr>
        </p:nvSpPr>
        <p:spPr>
          <a:xfrm>
            <a:off x="438407" y="395288"/>
            <a:ext cx="107646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Input Validation:</a:t>
            </a:r>
            <a:endParaRPr/>
          </a:p>
        </p:txBody>
      </p:sp>
      <p:sp>
        <p:nvSpPr>
          <p:cNvPr id="627" name="Google Shape;627;p21"/>
          <p:cNvSpPr txBox="1"/>
          <p:nvPr>
            <p:ph idx="1" type="body"/>
          </p:nvPr>
        </p:nvSpPr>
        <p:spPr>
          <a:xfrm>
            <a:off x="566225" y="1685925"/>
            <a:ext cx="102141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Validation</a:t>
            </a:r>
            <a:r>
              <a:rPr b="1"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for the presence of ‘@’.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I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</a:t>
            </a: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only letters, spaces, and dots are used.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I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Number Validation</a:t>
            </a: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10 digits and numeric.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1"/>
          <p:cNvSpPr txBox="1"/>
          <p:nvPr/>
        </p:nvSpPr>
        <p:spPr>
          <a:xfrm>
            <a:off x="438406" y="3755923"/>
            <a:ext cx="84795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Display &amp; User Interaction: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Displayed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 can choose categories to browse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Details: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are shown with detailsUsers can add items to their cart or purchase immediately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2"/>
          <p:cNvSpPr txBox="1"/>
          <p:nvPr>
            <p:ph type="title"/>
          </p:nvPr>
        </p:nvSpPr>
        <p:spPr>
          <a:xfrm>
            <a:off x="0" y="2394291"/>
            <a:ext cx="51549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Shopping cart: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Items added by the userOption to view and manage the cart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Purchase History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:Records of all purchases made by the userUsers can review their past orders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22"/>
          <p:cNvSpPr txBox="1"/>
          <p:nvPr>
            <p:ph idx="1" type="body"/>
          </p:nvPr>
        </p:nvSpPr>
        <p:spPr>
          <a:xfrm>
            <a:off x="6565248" y="2610600"/>
            <a:ext cx="54891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IN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 Process: </a:t>
            </a:r>
            <a:r>
              <a:rPr i="0" lang="en-IN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Ends the session and returns to the main menu</a:t>
            </a:r>
            <a:endParaRPr i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2"/>
          <p:cNvSpPr txBox="1"/>
          <p:nvPr/>
        </p:nvSpPr>
        <p:spPr>
          <a:xfrm>
            <a:off x="460587" y="1351693"/>
            <a:ext cx="5254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&amp; Purchase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HistoryShopping Cart: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2"/>
          <p:cNvSpPr txBox="1"/>
          <p:nvPr/>
        </p:nvSpPr>
        <p:spPr>
          <a:xfrm>
            <a:off x="6300568" y="1567136"/>
            <a:ext cx="51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Logout </a:t>
            </a:r>
            <a:r>
              <a:rPr lang="en-I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3"/>
          <p:cNvSpPr txBox="1"/>
          <p:nvPr>
            <p:ph type="title"/>
          </p:nvPr>
        </p:nvSpPr>
        <p:spPr>
          <a:xfrm>
            <a:off x="989400" y="395289"/>
            <a:ext cx="10213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Future ImprovementsPotential Enhancements:</a:t>
            </a:r>
            <a:endParaRPr/>
          </a:p>
        </p:txBody>
      </p:sp>
      <p:sp>
        <p:nvSpPr>
          <p:cNvPr id="642" name="Google Shape;642;p23"/>
          <p:cNvSpPr txBox="1"/>
          <p:nvPr/>
        </p:nvSpPr>
        <p:spPr>
          <a:xfrm>
            <a:off x="989400" y="1956620"/>
            <a:ext cx="96195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Interface: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GUI for better user experience.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Integration: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MySQL/SQLite for data storage.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&amp; Filters: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product search with filters.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System: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secure payments.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Personalization: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 products based on user activity.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Encrypt passwords and add MFA.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Multilingual Support: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multiple languages.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Friendly: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mobile app or responsive design.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Panel: 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products and users easily.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r>
              <a:rPr lang="en-IN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Track user activity and system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