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59EFA7-6D80-41EA-A689-4F6D6684FB4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52AF1-CBEE-4BB5-9D05-C96100EF3AA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13A8C-2493-4F83-B355-DD3F93BBA28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BD0AC-5538-4104-A88A-BA8F96D9221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367DEA9-7676-404A-B205-3E61141A00EB}" type="slidenum">
              <a:t>‹#›</a:t>
            </a:fld>
            <a:endParaRPr lang="en-IN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36566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BD1E7-83CB-44C2-B0FE-6F45A5CDC9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6BE244-A861-40D9-87E2-4298BEE3A01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209D3E2-7DFF-4EE7-9EA4-6BCBB912B9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643DD-6DB5-4913-ADB9-FA64A9ED445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FBCA7-AEC9-452B-96EE-4D3247D940E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2473C-9023-4DEA-A11A-40E8657651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E9E366E4-4866-4A58-832C-9AD8C731A56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4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6066E-C70C-4F48-9B86-017D6D02AD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3A1195-FB4F-432A-8CCD-1BE92B8765D0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D74DEA-2A6F-49C9-9255-A545AE9C0D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C25C6-61A1-4540-B40F-D9C27B67A9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D431D-32FF-4826-A33C-CB1898DE7C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1A9307-85E5-45B0-A268-1E14F47B0BD6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0E5EC-6B28-4DA4-8836-37BB286102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7B2E7B-0778-45B4-8835-33AA2522C5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9F3D5-8CEA-4CE2-90EC-480F314FF3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CC21698-E785-4864-AD76-FD019A2562BF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77216-A043-42F6-86D6-DF17495630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B5D93-162E-40C6-90BB-FA6552304C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4375A-7F7C-416D-BFD3-838E3B0361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253B86-6D8A-454B-A7C6-02123529B64F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1ECAEF-53D2-4801-B3D9-1986E00D14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457F5-DC11-43DC-BE56-444A3B5C82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4BC3-4F8D-4B1F-8B3A-F60645E4A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072CF-10C7-4EDA-90E5-6D55AEB39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E5BF-9349-4CA7-B285-65649D7C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7857F5-2729-470A-B28F-FBC72C53E98F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04D4-B9D5-44D3-BB11-A10A6EF4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EDC97-F714-4E4B-9B5E-DDB22CFE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06D07C-2294-4B60-9B95-D8E7549AD2E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67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71D1-4EC5-401D-B721-7ADC432E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0F7E8-2BA4-4E97-8E57-4C7082E81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4D54-AD11-453F-8148-4363CB43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7857F5-2729-470A-B28F-FBC72C53E98F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22DD-B9F7-4B07-8587-C80DD218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EF427-6F57-404B-AE74-9DEE3C73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9F2893-3C3A-4320-9540-A81512824DA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6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F9510-1A93-46EB-B925-0E4B82FA2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4525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38552-6433-4374-AED9-61034FD53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5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849B-E0CA-4866-8ABB-177C1AE1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7857F5-2729-470A-B28F-FBC72C53E98F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F299-20FD-484F-A9D6-C70694E4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1FB9-6208-44EA-A47F-81152BA5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A43D61-51B6-4CEF-862B-6218F8624BA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6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21D0-FCEC-4A2B-BA31-6549C250F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C62B7-B84D-4B01-8C88-FC6C71B6D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CE94-12B1-4558-B5BF-2439D9EF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9CA1DE-65F0-4AC7-B274-5525545BE9E4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501B-9CE8-4CB1-9104-79A45ABA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0280A-1D2C-4EA2-A3B3-931E12A6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B679CE-DF18-4B35-8F33-39EF15D048F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13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1B9D-4DC7-4E2E-AE25-2FC977D1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53F6-F35C-4A5B-AF3A-79960D74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4C29-BAF4-41BA-BF58-83FA0C33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9CA1DE-65F0-4AC7-B274-5525545BE9E4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8FA3-5520-4424-B2CB-7F90719E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2BBA-6441-463B-B4F6-DAE4A4A7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383836-9015-4539-B38A-C3D27696A1A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63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3C3B-E077-4A32-9353-C5C9C5CE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727EC-E689-496F-A050-D68CB505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72FEE-4C13-41BF-9394-BD64B514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9CA1DE-65F0-4AC7-B274-5525545BE9E4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B753-AFEB-498A-8B2F-7009B89C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7D2D1-0B58-41EA-AF91-08050DBF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B28405-7D50-41BB-92B4-A3261447B03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987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EB7F-7A32-46A8-AB8A-90B6BF50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D082-A772-481E-B5A5-0E3E12072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D26B7-5FF5-4802-A34D-AEAD8283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7F5BD-57C9-4591-9E62-CB51DE67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9CA1DE-65F0-4AC7-B274-5525545BE9E4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176FD-A1FC-4059-9A40-56EA1958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912B0-3B0C-4B05-93CD-62497345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75D6EB-CE60-409D-8B49-2B460A49A27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3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D490-C59A-4982-82BD-07B51CEA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D4358-EB6D-495D-AA74-FD9C5572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6A195-E02E-4FA5-AC37-CAC91540C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143C2-5C38-4C60-949F-7B586B6FB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19A35-07B4-49BA-8227-311C44515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0A064-6ADD-413A-BB51-BCB3B7DD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9CA1DE-65F0-4AC7-B274-5525545BE9E4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AEF00-5A39-435B-876C-E1FDD1D3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D212A-9446-4F07-BBA1-517F8119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FE32E9-D275-4BD7-A425-54EEBD6E0D7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41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AB4E-5570-4625-8181-A2568663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6EA9A-DBD7-4BC0-857A-56161DD4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9CA1DE-65F0-4AC7-B274-5525545BE9E4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0F353-8482-41D1-B2B1-FF9971B5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A8995-32C6-4F9F-8E7A-045CD849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93F629-E8A1-4B1D-8B21-8EF1F2BA6F7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829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6C35E-C737-4628-86F7-117DCC18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9CA1DE-65F0-4AC7-B274-5525545BE9E4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959D5-235F-41AF-972E-E121BBE3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6EC5E-3573-4AFD-9250-07308A7B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CD308D-4B3F-4279-B00F-081E3D993AD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8703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C9E4-21AA-4A92-8E0D-4CF078A1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B79C-CE71-443E-AE94-2D8C5DC5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A81F6-CCCF-4B87-BDB9-C187D8989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12FFC-A402-4B04-88E3-F5650462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9CA1DE-65F0-4AC7-B274-5525545BE9E4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4C491-575D-4B2C-8EF2-FA1B43C0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08BC-1268-4A0E-9090-040B2449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5200ED-A32C-4088-BD40-F0D0BA54D7B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5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2D9D-37CC-4B82-A07F-B9FEAED3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48FA-A24E-4F88-B92A-26DC2907E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D199-D74A-4F1A-8A12-2F84DDA0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7857F5-2729-470A-B28F-FBC72C53E98F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EFA6C-0D7D-4C2E-91D5-76B97354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B0DA-9A9D-49B9-B42C-2501678C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02D1F5-562B-40CA-ADF9-4ACF4168FA3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25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6F62-573E-47BF-A4EF-D5701101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EC937-1A7D-4070-B341-9124FFEB1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F7BEE-B2F0-4041-A649-2EAB6D903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9A5E-371C-43B4-BC74-3A3251FD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9CA1DE-65F0-4AC7-B274-5525545BE9E4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05899-1638-4E83-BBA2-3178EC48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EB6C-4197-44E8-B3F1-B4178132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D8868B-04A8-4B7A-9599-40525EE9341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50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4ED3-0D4C-435D-B575-3084F8CA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E81C9-0BD6-49F8-96C8-D18F253E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F510-D39F-421F-8740-578975CC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9CA1DE-65F0-4AC7-B274-5525545BE9E4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68D39-D525-4A01-A67E-F089984F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6CE4-FBCC-4EA5-8FC1-C1AABE04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FF5834-CF4F-4962-9598-603BA66CB49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71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D77D8-35A8-4ACC-AF13-F378486AA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E1407-D2AC-4E8E-9FBD-9655BAA06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0C18-F57B-4280-A468-7892D43F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49CA1DE-65F0-4AC7-B274-5525545BE9E4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8D2D-D06D-44D6-B984-56C6B64B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4332-DDF6-4201-9D86-1380282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10048D-2734-4031-955B-36361001D16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57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E1BA-8EF2-4449-A7BB-FA78F4FE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D220A-71F7-40E7-AD4E-20B1C089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C847C-75D8-4B58-B1FB-00D8C2BA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7857F5-2729-470A-B28F-FBC72C53E98F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DFF74-3E46-49CB-824D-FFDACC20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EF2C-E72C-4485-A1B0-401543EC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9B855-E344-41E1-BC2D-D182959F35C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17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7862-73D1-469A-A3E7-49D81A74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B6F9-7441-4892-8047-1A94A6D66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C41CD-5053-420C-8663-ADBE639E6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3CF6E-89C2-4480-BC73-E9B93443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7857F5-2729-470A-B28F-FBC72C53E98F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AB89-FCC6-49EC-8430-492385BB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5EFEC-ECAC-44C6-B777-D3FAAA73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270576-D3CA-429B-A13B-A1075B7F650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6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C1C5-4ED1-476D-8ADF-AFB8BC8E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E7182-CA6A-4A9A-8196-92B3F0AD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1645-8D5D-47CD-9B73-14192054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F1B6F-E0C3-4A0F-A0D3-9C0195F7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B58AE-8DE7-4B2D-AE24-19A0AE39D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5977B-21CD-4AAD-86D1-C9D8A670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7857F5-2729-470A-B28F-FBC72C53E98F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AFA3-53B3-4B35-BFB7-5EA5CC86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16B08-AA3E-49C8-B016-BBF12AD1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FC02F4-452E-4812-944B-409D1AA96AE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5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274E-AD36-4A93-9098-48EFEF74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510D3-0EC2-4D05-982D-A078214B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7857F5-2729-470A-B28F-FBC72C53E98F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21DE8-7C67-434F-ABF5-C70CA1D4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7087F-6CB2-4FC8-A03A-8041287A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0B2F51-1580-4DD4-880E-2F8B52CCEEB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0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91259-F2F4-4970-A35C-92831586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7857F5-2729-470A-B28F-FBC72C53E98F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A5C16-FD3A-4F4F-A2CF-B967845D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4079-7982-48D6-A8AB-BB22E583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229C26-1711-4EC9-B0A3-0FC4CF94B79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993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F304-CE77-4CD0-8E61-8BBB5A9C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6103-B351-4D15-87C0-462EBC1F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98E3-46F1-4380-BC9D-52C20502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D7E09-0839-4B1E-B10F-A9546807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7857F5-2729-470A-B28F-FBC72C53E98F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E61C5-1792-4BCA-BA32-313CB4ED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53C5A-A58C-4BB0-9004-234A73E4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66D23B-743B-44F8-8859-CE4E4A3E12A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C0F1-FAD9-4243-9098-7D9B4D3D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9ADFE-8A6A-441B-9894-280F8EEF4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71B5-068B-4D48-BD9A-97DAD40F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12C9E-F1B6-4312-948C-AD4CD7CF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87857F5-2729-470A-B28F-FBC72C53E98F}" type="datetime1">
              <a:rPr lang="en-IN" smtClean="0"/>
              <a:pPr lvl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19011-FEDF-41F8-A44E-D90C5B1F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23B2E-4F96-41A3-BD60-DD9E8AE3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E26A4D-EBF9-4DDF-9DC9-9A07821BC8A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4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6BF8-40FF-4C58-975E-701494556F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ABBC1C-7F46-4095-A7E4-E89A36EF481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87857F5-2729-470A-B28F-FBC72C53E98F}" type="datetime1">
              <a:rPr lang="en-IN"/>
              <a:pPr lvl="0"/>
              <a:t>2020/12/6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22FBC1C-3035-4A38-93CF-49B205C5591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IN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ECA663E-C3F0-47BE-ABC7-9A4219578C8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D4B7C46-0C94-4976-A216-B7571B7E19F1}" type="slidenum">
              <a:t>‹#›</a:t>
            </a:fld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47D0D-6448-4747-AFF7-9BA953CF4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en-US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1E5A-D0B7-4750-82E3-5F2E77AA37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9CB4-CBB2-400E-9817-64A2D050D6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861C-BACA-47D8-8953-1A4E0320B3F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149CA1DE-65F0-4AC7-B274-5525545BE9E4}" type="datetime1">
              <a:rPr lang="en-IN"/>
              <a:pPr lvl="0"/>
              <a:t>2020/12/6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20A0-7145-41A8-80D7-CA67089B980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IN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3562-9D73-4C53-92DA-2E421816715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spc="0">
                <a:solidFill>
                  <a:srgbClr val="000000"/>
                </a:solidFill>
                <a:latin typeface="Calibri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2CC1668-EBF0-4B41-B753-9F398D7A039D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rtl="0" hangingPunct="1">
        <a:spcBef>
          <a:spcPts val="0"/>
        </a:spcBef>
        <a:spcAft>
          <a:spcPts val="0"/>
        </a:spcAft>
        <a:buNone/>
        <a:tabLst/>
        <a:defRPr lang="en-US" sz="44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1pPr>
    </p:titleStyle>
    <p:bodyStyle>
      <a:lvl1pPr lvl="0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1pPr>
      <a:lvl2pPr lvl="1" algn="l" rtl="0" hangingPunct="1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2pPr>
      <a:lvl3pPr lvl="2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3pPr>
      <a:lvl4pPr lvl="3" algn="l" rtl="0" hangingPunct="1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4pPr>
      <a:lvl5pPr lvl="4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5pPr>
      <a:lvl6pPr lvl="5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6pPr>
      <a:lvl7pPr lvl="6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7pPr>
      <a:lvl8pPr lvl="7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8pPr>
      <a:lvl9pPr marL="0" marR="0" lvl="0" indent="0" algn="l" rtl="0" hangingPunct="1">
        <a:spcBef>
          <a:spcPts val="638"/>
        </a:spcBef>
        <a:spcAft>
          <a:spcPts val="1417"/>
        </a:spcAft>
        <a:buSzPct val="45000"/>
        <a:buFont typeface="Arial" pitchFamily="32"/>
        <a:buChar char="•"/>
        <a:tabLst/>
        <a:defRPr lang="en-US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Lucida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EF59-92D9-4264-AB55-1765C1FCA9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5799" y="1523880"/>
            <a:ext cx="7772039" cy="1240920"/>
          </a:xfrm>
        </p:spPr>
        <p:txBody>
          <a:bodyPr/>
          <a:lstStyle/>
          <a:p>
            <a:pPr lvl="0"/>
            <a:r>
              <a:rPr lang="en-US" sz="3200"/>
              <a:t>UE19CS204 – Web Technologies</a:t>
            </a:r>
            <a:br>
              <a:rPr lang="en-US" sz="3200"/>
            </a:br>
            <a:r>
              <a:rPr lang="en-US" sz="320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256B-AF32-40BA-8321-C9882086670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0719" y="4038479"/>
            <a:ext cx="7086240" cy="1752119"/>
          </a:xfrm>
        </p:spPr>
        <p:txBody>
          <a:bodyPr wrap="square" lIns="90000" tIns="45000" rIns="90000" bIns="45000" anchor="t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V A NAVEEN NIKHILESH 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	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PES2UG19CS438	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G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MANASA S M 			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PES2UG19CS905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	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MANIDEEP YELLANI  		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PES2UG19CS467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	G</a:t>
            </a:r>
          </a:p>
          <a:p>
            <a:pPr lvl="0" algn="ctr">
              <a:spcAft>
                <a:spcPts val="0"/>
              </a:spcAft>
            </a:pPr>
            <a:endParaRPr lang="en-IN" sz="2800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ACF9199-FC39-4760-924C-0E7926901519}"/>
              </a:ext>
            </a:extLst>
          </p:cNvPr>
          <p:cNvSpPr/>
          <p:nvPr/>
        </p:nvSpPr>
        <p:spPr>
          <a:xfrm>
            <a:off x="155520" y="-144360"/>
            <a:ext cx="3045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CEA41BD-6497-424D-8265-AA217773F0B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28880" y="0"/>
            <a:ext cx="1685519" cy="16855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A6BA08E-868B-4B0E-93AC-992191C90E23}"/>
              </a:ext>
            </a:extLst>
          </p:cNvPr>
          <p:cNvSpPr/>
          <p:nvPr/>
        </p:nvSpPr>
        <p:spPr>
          <a:xfrm>
            <a:off x="1028519" y="5790598"/>
            <a:ext cx="7086240" cy="533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GITHUB Link - https://github.com/manasa-sm/bookfinal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E0CD4A-7ACA-4AB2-8C26-C4E3479B37D5}"/>
              </a:ext>
            </a:extLst>
          </p:cNvPr>
          <p:cNvSpPr/>
          <p:nvPr/>
        </p:nvSpPr>
        <p:spPr>
          <a:xfrm>
            <a:off x="685799" y="2895479"/>
            <a:ext cx="7772039" cy="914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3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Project Title - </a:t>
            </a:r>
            <a:r>
              <a:rPr lang="en-IN" sz="3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Bookshare</a:t>
            </a:r>
            <a:endParaRPr lang="en-IN" sz="32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3CEE-CFDF-41C9-ABEF-D3C2CECB1C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481D-D4A4-4985-AF63-E89E4C3CF8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sz="2000"/>
              <a:t>This is a community book exchange website.</a:t>
            </a:r>
          </a:p>
          <a:p>
            <a:pPr lvl="0"/>
            <a:r>
              <a:rPr lang="en-US" sz="2000"/>
              <a:t>This website is used by a moderator in every community and can manage the donation and borrowing of the books.</a:t>
            </a:r>
          </a:p>
          <a:p>
            <a:pPr lvl="0"/>
            <a:r>
              <a:rPr lang="en-US" sz="2000"/>
              <a:t>Our website allows the following functions.</a:t>
            </a:r>
          </a:p>
          <a:p>
            <a:pPr lvl="0"/>
            <a:r>
              <a:rPr lang="en-US" sz="2000"/>
              <a:t>A user can donate books into the platform.</a:t>
            </a:r>
          </a:p>
          <a:p>
            <a:pPr lvl="0"/>
            <a:r>
              <a:rPr lang="en-US" sz="2000"/>
              <a:t>A user can borrow books from the platform.</a:t>
            </a:r>
          </a:p>
          <a:p>
            <a:pPr lvl="0"/>
            <a:r>
              <a:rPr lang="en-US" sz="2000"/>
              <a:t>The user can then return this borrowed book back into the platform.</a:t>
            </a:r>
          </a:p>
          <a:p>
            <a:pPr lvl="0"/>
            <a:r>
              <a:rPr lang="en-US" sz="2000"/>
              <a:t>These functionalities have been made easier by suitable search options to find a particular book by its title or even by author.</a:t>
            </a:r>
          </a:p>
          <a:p>
            <a:pPr lvl="0"/>
            <a:r>
              <a:rPr lang="en-US" sz="2000"/>
              <a:t>The platform also allows changes to be made to the books and also remove the book from the platform entirely.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chnologies 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82DF-752B-40CE-AB70-8A0D5F7B8D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7634-C997-4A8D-AE6C-8D3C1E505E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638"/>
              </a:spcBef>
              <a:buFont typeface="Arial" pitchFamily="32"/>
              <a:buChar char="•"/>
            </a:pPr>
            <a:r>
              <a:rPr lang="en-US" sz="2000"/>
              <a:t>The MERN Stack which includes MongoDB database , React Front end, Node server and Express middleware.</a:t>
            </a:r>
          </a:p>
          <a:p>
            <a:pPr lvl="0">
              <a:spcBef>
                <a:spcPts val="638"/>
              </a:spcBef>
              <a:buFont typeface="Arial" pitchFamily="32"/>
              <a:buChar char="•"/>
            </a:pPr>
            <a:r>
              <a:rPr lang="en-US" sz="2000"/>
              <a:t>Other dependecies include axios, body parser, cors, mongoose, react-bootstrap and react-router.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mber Contrib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8479-3BFC-4E5D-8336-C6175F5417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Member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762A-A273-4C32-86E3-4C894004BC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638"/>
              </a:spcBef>
              <a:buFont typeface="Arial" pitchFamily="32"/>
              <a:buChar char="•"/>
            </a:pPr>
            <a:r>
              <a:rPr lang="en-US" sz="2000"/>
              <a:t>V A Naveen Nikhilesh :</a:t>
            </a:r>
          </a:p>
          <a:p>
            <a:pPr lvl="0">
              <a:spcBef>
                <a:spcPts val="638"/>
              </a:spcBef>
              <a:buNone/>
            </a:pPr>
            <a:r>
              <a:rPr lang="en-US" sz="2000"/>
              <a:t> 	Edit, Delete,Donate, Borrow, Return options.</a:t>
            </a:r>
          </a:p>
          <a:p>
            <a:pPr lvl="0">
              <a:spcBef>
                <a:spcPts val="638"/>
              </a:spcBef>
              <a:buFont typeface="Arial" pitchFamily="32"/>
              <a:buChar char="•"/>
            </a:pPr>
            <a:r>
              <a:rPr lang="en-US" sz="2000"/>
              <a:t>Manasa SM :</a:t>
            </a:r>
          </a:p>
          <a:p>
            <a:pPr lvl="0">
              <a:spcBef>
                <a:spcPts val="638"/>
              </a:spcBef>
              <a:buNone/>
            </a:pPr>
            <a:r>
              <a:rPr lang="en-US" sz="2000"/>
              <a:t>        Search(book, author, user) options and styles.</a:t>
            </a:r>
          </a:p>
          <a:p>
            <a:pPr lvl="0">
              <a:spcBef>
                <a:spcPts val="638"/>
              </a:spcBef>
              <a:buFont typeface="Arial" pitchFamily="32"/>
              <a:buChar char="•"/>
            </a:pPr>
            <a:r>
              <a:rPr lang="en-US" sz="2000"/>
              <a:t>Manideep:</a:t>
            </a:r>
          </a:p>
          <a:p>
            <a:pPr lvl="0">
              <a:spcBef>
                <a:spcPts val="638"/>
              </a:spcBef>
              <a:buFont typeface="Arial" pitchFamily="32"/>
              <a:buChar char="•"/>
            </a:pPr>
            <a:r>
              <a:rPr lang="en-US" sz="2000"/>
              <a:t>  List all books and home page.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Corbel</vt:lpstr>
      <vt:lpstr>StarSymbol</vt:lpstr>
      <vt:lpstr>Times New Roman</vt:lpstr>
      <vt:lpstr>Wingdings 2</vt:lpstr>
      <vt:lpstr>Default</vt:lpstr>
      <vt:lpstr>Default 1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Manasa</dc:creator>
  <cp:lastModifiedBy>Manasa S M</cp:lastModifiedBy>
  <cp:revision>1</cp:revision>
  <dcterms:modified xsi:type="dcterms:W3CDTF">2020-12-06T06:28:54Z</dcterms:modified>
</cp:coreProperties>
</file>