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6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3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2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7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3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0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1005-F1E4-4B22-A0EB-76F15043B57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BEC7-93C0-42F2-94ED-08ED74F6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6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51A9-CB06-32E0-A613-BD860A5F8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A8D2B-4540-2B78-B10E-335FF6A26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28FE1-E8A4-7ACB-2699-C4FC6F55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84"/>
            <a:ext cx="12197309" cy="68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47149-374B-1C39-C5EC-2DA2BEA8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6" y="1"/>
            <a:ext cx="12121608" cy="68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9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F4EFA-C3EB-8586-A48C-303E07C4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05" y="0"/>
            <a:ext cx="1221681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B66B9-6A06-4159-E0B8-709F5694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04405" cy="68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223AC4-59EB-3ACC-F108-E5E00E9A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4"/>
            <a:ext cx="12191999" cy="68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062C6-C746-F08D-9788-7CB7C552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13"/>
            <a:ext cx="12192000" cy="67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E052E-7DB8-C2D9-6BCA-80B58022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76"/>
            <a:ext cx="12192000" cy="6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A793A-3F60-F945-3190-26244C8A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128" y="0"/>
            <a:ext cx="12231128" cy="6836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F7A49A-D933-1813-EE46-B0B90C08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022C2-C7E6-B9B5-B884-E932D0B75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"/>
          <a:stretch/>
        </p:blipFill>
        <p:spPr>
          <a:xfrm>
            <a:off x="-10165" y="71718"/>
            <a:ext cx="12212330" cy="67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B0CA5-179C-A960-5777-12399F6D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185"/>
            <a:ext cx="12102353" cy="67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Panidapu</dc:creator>
  <cp:lastModifiedBy>MANASA PANIDAPU</cp:lastModifiedBy>
  <cp:revision>5</cp:revision>
  <dcterms:created xsi:type="dcterms:W3CDTF">2023-10-10T18:49:12Z</dcterms:created>
  <dcterms:modified xsi:type="dcterms:W3CDTF">2023-11-13T13:14:13Z</dcterms:modified>
</cp:coreProperties>
</file>