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2971614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MANASA RAMAN</a:t>
            </a:r>
          </a:p>
          <a:p>
            <a:r>
              <a:rPr lang="en-US" sz="2400" dirty="0"/>
              <a:t>REGISTER NO: 5F207B038417448B27F4220A72B0B62E</a:t>
            </a:r>
          </a:p>
          <a:p>
            <a:r>
              <a:rPr lang="en-US" sz="2400" dirty="0"/>
              <a:t>DEPARTMENT: B.COM(GENERAL)</a:t>
            </a:r>
          </a:p>
          <a:p>
            <a:r>
              <a:rPr lang="en-US" sz="2400" dirty="0"/>
              <a:t>COLLEGE:MEENAKSHI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F689FAF3-FA5A-9A58-0CEB-B7C868B26671}"/>
              </a:ext>
            </a:extLst>
          </p:cNvPr>
          <p:cNvSpPr txBox="1"/>
          <p:nvPr/>
        </p:nvSpPr>
        <p:spPr>
          <a:xfrm>
            <a:off x="739775" y="1524000"/>
            <a:ext cx="7391400" cy="2554545"/>
          </a:xfrm>
          <a:prstGeom prst="rect">
            <a:avLst/>
          </a:prstGeom>
          <a:noFill/>
        </p:spPr>
        <p:txBody>
          <a:bodyPr wrap="square" rtlCol="0">
            <a:spAutoFit/>
          </a:bodyPr>
          <a:lstStyle/>
          <a:p>
            <a:r>
              <a:rPr lang="en-IN" sz="2000" dirty="0"/>
              <a:t>Our model for analysing employee performance analysis with regard to their classification status, provides a comprehensive framework for understanding and addressing the same. It incorporates variables like departments, performance, job role, employee status and other things. Through this organisations can ensure that rather than the employee status, it is the capability of the employee himself that impacts his performance, since many part time employees meet the expectations.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160B86E7-56A4-AABA-F544-96E1F07B969A}"/>
              </a:ext>
            </a:extLst>
          </p:cNvPr>
          <p:cNvPicPr>
            <a:picLocks noChangeAspect="1"/>
          </p:cNvPicPr>
          <p:nvPr/>
        </p:nvPicPr>
        <p:blipFill>
          <a:blip r:embed="rId3"/>
          <a:stretch>
            <a:fillRect/>
          </a:stretch>
        </p:blipFill>
        <p:spPr>
          <a:xfrm>
            <a:off x="2937998" y="1261684"/>
            <a:ext cx="6316003" cy="43346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AFFBAD8-EF18-0770-E2AE-B866889D27AE}"/>
              </a:ext>
            </a:extLst>
          </p:cNvPr>
          <p:cNvSpPr txBox="1"/>
          <p:nvPr/>
        </p:nvSpPr>
        <p:spPr>
          <a:xfrm rot="10800000" flipH="1" flipV="1">
            <a:off x="1219200" y="1752600"/>
            <a:ext cx="7543800" cy="2246769"/>
          </a:xfrm>
          <a:prstGeom prst="rect">
            <a:avLst/>
          </a:prstGeom>
          <a:noFill/>
        </p:spPr>
        <p:txBody>
          <a:bodyPr wrap="square" rtlCol="0">
            <a:spAutoFit/>
          </a:bodyPr>
          <a:lstStyle/>
          <a:p>
            <a:r>
              <a:rPr lang="en-IN" sz="2000" dirty="0"/>
              <a:t>In conclusion, we can see that most of the employees whether they work part time, full time or temporarily meet the employee expectations of the company. Hence the employee classification status has nothing to do with the performance, it lies within the capability and </a:t>
            </a:r>
            <a:r>
              <a:rPr lang="en-IN" sz="2000" dirty="0" err="1"/>
              <a:t>hardwork</a:t>
            </a:r>
            <a:r>
              <a:rPr lang="en-IN" sz="2000" dirty="0"/>
              <a:t> of the employee only. So by doing this analysis, we can understand the same and help those employees who need to improve and address the complaints.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21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status and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27DCDF2-EC9E-8E09-3CEC-9AC912DFC106}"/>
              </a:ext>
            </a:extLst>
          </p:cNvPr>
          <p:cNvSpPr txBox="1"/>
          <p:nvPr/>
        </p:nvSpPr>
        <p:spPr>
          <a:xfrm>
            <a:off x="1337526" y="2435336"/>
            <a:ext cx="6400800" cy="1631216"/>
          </a:xfrm>
          <a:prstGeom prst="rect">
            <a:avLst/>
          </a:prstGeom>
          <a:noFill/>
        </p:spPr>
        <p:txBody>
          <a:bodyPr wrap="square" rtlCol="0">
            <a:spAutoFit/>
          </a:bodyPr>
          <a:lstStyle/>
          <a:p>
            <a:r>
              <a:rPr lang="en-IN" sz="2000" dirty="0"/>
              <a:t>In a company, the employees are of three types- full time, part time and temporary. There are many questions arising in the company as to whether the employee classification status given above has anything to do with their performance analysis and not just their capabilities.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504BDBC-642D-5AB5-64D9-AFAF7BA0861C}"/>
              </a:ext>
            </a:extLst>
          </p:cNvPr>
          <p:cNvSpPr txBox="1"/>
          <p:nvPr/>
        </p:nvSpPr>
        <p:spPr>
          <a:xfrm>
            <a:off x="1966127" y="2306181"/>
            <a:ext cx="5715000" cy="2246769"/>
          </a:xfrm>
          <a:prstGeom prst="rect">
            <a:avLst/>
          </a:prstGeom>
          <a:noFill/>
        </p:spPr>
        <p:txBody>
          <a:bodyPr wrap="square" rtlCol="0">
            <a:spAutoFit/>
          </a:bodyPr>
          <a:lstStyle/>
          <a:p>
            <a:r>
              <a:rPr lang="en-IN" sz="2000" dirty="0"/>
              <a:t>This project aims to analyse the performance levels of all the employees of the company according to their employee classification status whether they are working full time, part or temporary affects their performance in the company. This project will represent how employee classification type affects their job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A63E4EC-6009-82E1-3887-068D16799AAE}"/>
              </a:ext>
            </a:extLst>
          </p:cNvPr>
          <p:cNvSpPr txBox="1"/>
          <p:nvPr/>
        </p:nvSpPr>
        <p:spPr>
          <a:xfrm rot="10800000" flipH="1" flipV="1">
            <a:off x="762000" y="1882317"/>
            <a:ext cx="6901869" cy="2554545"/>
          </a:xfrm>
          <a:prstGeom prst="rect">
            <a:avLst/>
          </a:prstGeom>
          <a:noFill/>
        </p:spPr>
        <p:txBody>
          <a:bodyPr wrap="square" rtlCol="0">
            <a:spAutoFit/>
          </a:bodyPr>
          <a:lstStyle/>
          <a:p>
            <a:r>
              <a:rPr lang="en-IN" sz="2000" dirty="0"/>
              <a:t>The end users of this project are all the employees of the company at various levels within the company, ranging from entry level to senior management. These employees, no matter whether they are part time, full time or temporary, will benefit from this analysis because it shows their performance score. It will help them to analyse whether they should change their employee status, or work harder for giving a better performance. The ultimate goal is to improve their performance capabilities.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CBEBB5F-A691-720A-2252-DCD24AAE217F}"/>
              </a:ext>
            </a:extLst>
          </p:cNvPr>
          <p:cNvSpPr txBox="1"/>
          <p:nvPr/>
        </p:nvSpPr>
        <p:spPr>
          <a:xfrm rot="10800000" flipH="1" flipV="1">
            <a:off x="3505200" y="2500465"/>
            <a:ext cx="5530269" cy="2554545"/>
          </a:xfrm>
          <a:prstGeom prst="rect">
            <a:avLst/>
          </a:prstGeom>
          <a:noFill/>
        </p:spPr>
        <p:txBody>
          <a:bodyPr wrap="square" rtlCol="0">
            <a:spAutoFit/>
          </a:bodyPr>
          <a:lstStyle/>
          <a:p>
            <a:r>
              <a:rPr lang="en-IN" sz="2000" dirty="0"/>
              <a:t>Our solution involves implementing various analysis and computation techniques designed to ascertain whether the employee classification type actually affects the performance of the employee. By doing this, we can find out how many employees who work full time do not meet job expectations, and need to improve, and if employee classification status really affects their performance status.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TextBox 6">
            <a:extLst>
              <a:ext uri="{FF2B5EF4-FFF2-40B4-BE49-F238E27FC236}">
                <a16:creationId xmlns:a16="http://schemas.microsoft.com/office/drawing/2014/main" id="{E1123602-6226-51A0-F53A-FA698F5D07C1}"/>
              </a:ext>
            </a:extLst>
          </p:cNvPr>
          <p:cNvSpPr txBox="1"/>
          <p:nvPr/>
        </p:nvSpPr>
        <p:spPr>
          <a:xfrm>
            <a:off x="1371600" y="2151727"/>
            <a:ext cx="7315200" cy="2554545"/>
          </a:xfrm>
          <a:prstGeom prst="rect">
            <a:avLst/>
          </a:prstGeom>
          <a:noFill/>
        </p:spPr>
        <p:txBody>
          <a:bodyPr wrap="square" rtlCol="0">
            <a:spAutoFit/>
          </a:bodyPr>
          <a:lstStyle/>
          <a:p>
            <a:r>
              <a:rPr lang="en-IN" sz="2000" dirty="0"/>
              <a:t>The dataset provides a detailed overview of employees within the organisation, encompassing key variables like job classification type and performance score. It </a:t>
            </a:r>
            <a:r>
              <a:rPr lang="en-IN" sz="2000" dirty="0" err="1"/>
              <a:t>catagorises</a:t>
            </a:r>
            <a:r>
              <a:rPr lang="en-IN" sz="2000" dirty="0"/>
              <a:t> various employees across various departments, whether they work part time, full time or temporary and also their job performance- whether they meet expectations, or need improvement. By analysing this dataset, we can assess if employee classification status affects the performance score, and we can make strategies to improve them.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B208366-F8CC-A185-3D1D-E2BEC86F818E}"/>
              </a:ext>
            </a:extLst>
          </p:cNvPr>
          <p:cNvSpPr txBox="1"/>
          <p:nvPr/>
        </p:nvSpPr>
        <p:spPr>
          <a:xfrm rot="10800000" flipH="1" flipV="1">
            <a:off x="2743200" y="2579695"/>
            <a:ext cx="6047430" cy="1938992"/>
          </a:xfrm>
          <a:prstGeom prst="rect">
            <a:avLst/>
          </a:prstGeom>
          <a:noFill/>
        </p:spPr>
        <p:txBody>
          <a:bodyPr wrap="square" rtlCol="0">
            <a:spAutoFit/>
          </a:bodyPr>
          <a:lstStyle/>
          <a:p>
            <a:r>
              <a:rPr lang="en-IN" sz="2000" dirty="0"/>
              <a:t>Our excellent solution provides a clear cut analysis on whether employee classification status affects job performance or not. Where employees work full time and do not meet expectations, we will make an improvement plan for them, and help them on improving. This goes for all the other employees as well.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649</Words>
  <Application>Microsoft Office PowerPoint</Application>
  <PresentationFormat>Widescreen</PresentationFormat>
  <Paragraphs>50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Manasa Raman</cp:lastModifiedBy>
  <cp:revision>13</cp:revision>
  <dcterms:created xsi:type="dcterms:W3CDTF">2024-03-29T15:07:22Z</dcterms:created>
  <dcterms:modified xsi:type="dcterms:W3CDTF">2024-08-31T06:04:26Z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