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pectra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4oybePGFFDVGbCQP9BjpE4Ic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pectral-italic.fntdata"/><Relationship Id="rId27" Type="http://schemas.openxmlformats.org/officeDocument/2006/relationships/font" Target="fonts/Spectra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ff596c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ff596c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ff596c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ff596c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596c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ff596c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ff596c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ff596c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ff596c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ff596c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ff596c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9ff596c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None/>
            </a:pPr>
            <a:r>
              <a:rPr b="1" lang="en" sz="4800">
                <a:latin typeface="Spectral"/>
                <a:ea typeface="Spectral"/>
                <a:cs typeface="Spectral"/>
                <a:sym typeface="Spectral"/>
              </a:rPr>
              <a:t>PROJECT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088" y="28169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Spectral"/>
              <a:buNone/>
            </a:pPr>
            <a:r>
              <a:rPr lang="en" sz="10400">
                <a:solidFill>
                  <a:schemeClr val="dk1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Bank Statement Data Extractor </a:t>
            </a:r>
            <a:endParaRPr sz="10400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282225" y="2524500"/>
            <a:ext cx="5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772" y="52900"/>
            <a:ext cx="2438700" cy="9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19975" y="137600"/>
            <a:ext cx="23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TEAM 3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5823" l="0" r="3502" t="9781"/>
          <a:stretch/>
        </p:blipFill>
        <p:spPr>
          <a:xfrm>
            <a:off x="805225" y="1143025"/>
            <a:ext cx="7128000" cy="350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1345575" y="4649875"/>
            <a:ext cx="557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                             Fig3.snapshot of upload page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ff596c4b_0_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1" name="Google Shape;151;g109ff596c4b_0_2"/>
          <p:cNvPicPr preferRelativeResize="0"/>
          <p:nvPr/>
        </p:nvPicPr>
        <p:blipFill rotWithShape="1">
          <a:blip r:embed="rId3">
            <a:alphaModFix/>
          </a:blip>
          <a:srcRect b="11002" l="0" r="4388" t="8747"/>
          <a:stretch/>
        </p:blipFill>
        <p:spPr>
          <a:xfrm>
            <a:off x="1141525" y="1623125"/>
            <a:ext cx="6494952" cy="30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9ff596c4b_0_2"/>
          <p:cNvSpPr txBox="1"/>
          <p:nvPr/>
        </p:nvSpPr>
        <p:spPr>
          <a:xfrm>
            <a:off x="1563200" y="4313575"/>
            <a:ext cx="561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Fig3.snapshot of graph result page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ff596c4b_0_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8" name="Google Shape;158;g109ff596c4b_0_6"/>
          <p:cNvPicPr preferRelativeResize="0"/>
          <p:nvPr/>
        </p:nvPicPr>
        <p:blipFill rotWithShape="1">
          <a:blip r:embed="rId3">
            <a:alphaModFix/>
          </a:blip>
          <a:srcRect b="7532" l="0" r="1584" t="21534"/>
          <a:stretch/>
        </p:blipFill>
        <p:spPr>
          <a:xfrm>
            <a:off x="985525" y="1306575"/>
            <a:ext cx="7172952" cy="29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09ff596c4b_0_6"/>
          <p:cNvSpPr txBox="1"/>
          <p:nvPr/>
        </p:nvSpPr>
        <p:spPr>
          <a:xfrm>
            <a:off x="1780825" y="4570750"/>
            <a:ext cx="42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Fig4.snapshot of graph1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ff596c4b_0_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5" name="Google Shape;165;g109ff596c4b_0_12"/>
          <p:cNvPicPr preferRelativeResize="0"/>
          <p:nvPr/>
        </p:nvPicPr>
        <p:blipFill rotWithShape="1">
          <a:blip r:embed="rId3">
            <a:alphaModFix/>
          </a:blip>
          <a:srcRect b="6343" l="2342" r="21860" t="20652"/>
          <a:stretch/>
        </p:blipFill>
        <p:spPr>
          <a:xfrm>
            <a:off x="1419550" y="1252200"/>
            <a:ext cx="6058675" cy="29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09ff596c4b_0_12"/>
          <p:cNvSpPr txBox="1"/>
          <p:nvPr/>
        </p:nvSpPr>
        <p:spPr>
          <a:xfrm>
            <a:off x="1840175" y="4432250"/>
            <a:ext cx="5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Fig5.snapshot of graph2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ff596c4b_0_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2" name="Google Shape;172;g109ff596c4b_0_17"/>
          <p:cNvPicPr preferRelativeResize="0"/>
          <p:nvPr/>
        </p:nvPicPr>
        <p:blipFill rotWithShape="1">
          <a:blip r:embed="rId3">
            <a:alphaModFix/>
          </a:blip>
          <a:srcRect b="5245" l="0" r="3809" t="21692"/>
          <a:stretch/>
        </p:blipFill>
        <p:spPr>
          <a:xfrm>
            <a:off x="721176" y="1060550"/>
            <a:ext cx="7073602" cy="30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9ff596c4b_0_17"/>
          <p:cNvSpPr txBox="1"/>
          <p:nvPr/>
        </p:nvSpPr>
        <p:spPr>
          <a:xfrm>
            <a:off x="1444500" y="4432250"/>
            <a:ext cx="591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                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Fig5.snapshot of graph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ff596c4b_0_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9" name="Google Shape;179;g109ff596c4b_0_21"/>
          <p:cNvPicPr preferRelativeResize="0"/>
          <p:nvPr/>
        </p:nvPicPr>
        <p:blipFill rotWithShape="1">
          <a:blip r:embed="rId3">
            <a:alphaModFix/>
          </a:blip>
          <a:srcRect b="7380" l="0" r="7002" t="22723"/>
          <a:stretch/>
        </p:blipFill>
        <p:spPr>
          <a:xfrm>
            <a:off x="666750" y="1296394"/>
            <a:ext cx="7651200" cy="323478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09ff596c4b_0_21"/>
          <p:cNvSpPr txBox="1"/>
          <p:nvPr/>
        </p:nvSpPr>
        <p:spPr>
          <a:xfrm>
            <a:off x="1444500" y="4743300"/>
            <a:ext cx="565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Fig6.snapshot of graph4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ff596c4b_0_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Spectral"/>
              <a:buNone/>
            </a:pPr>
            <a:r>
              <a:rPr b="1" lang="en" sz="2920"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b="1" sz="29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4623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6413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pectral"/>
              <a:buAutoNum type="arabicPeriod"/>
            </a:pPr>
            <a:r>
              <a:rPr lang="en" sz="2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Aman Prasad Kalwar</a:t>
            </a:r>
            <a:endParaRPr sz="2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6413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pectral"/>
              <a:buAutoNum type="arabicPeriod"/>
            </a:pPr>
            <a:r>
              <a:rPr lang="en" sz="2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Dhinesh Lingesan</a:t>
            </a:r>
            <a:endParaRPr sz="2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6413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pectral"/>
              <a:buAutoNum type="arabicPeriod"/>
            </a:pPr>
            <a:r>
              <a:rPr lang="en" sz="2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Manasa Mallesh</a:t>
            </a:r>
            <a:endParaRPr sz="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80">
                <a:latin typeface="Times New Roman"/>
                <a:ea typeface="Times New Roman"/>
                <a:cs typeface="Times New Roman"/>
                <a:sym typeface="Times New Roman"/>
              </a:rPr>
              <a:t>TEAM  Contribution</a:t>
            </a:r>
            <a:endParaRPr b="1" sz="29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Quattrocento Sans"/>
              <a:buNone/>
            </a:pPr>
            <a:r>
              <a:rPr b="1"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Dhinesh Lingesan </a:t>
            </a:r>
            <a:r>
              <a:rPr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on UI frontend </a:t>
            </a:r>
            <a:endParaRPr b="1"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Manasa Mallesh </a:t>
            </a:r>
            <a:r>
              <a:rPr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on API and database</a:t>
            </a:r>
            <a:endParaRPr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</a:pPr>
            <a:r>
              <a:rPr b="1"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 Prasad Kalwar </a:t>
            </a:r>
            <a:r>
              <a:rPr lang="en" sz="2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on data Analytics</a:t>
            </a:r>
            <a:endParaRPr sz="2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286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requirement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project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97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"/>
              <a:buFont typeface="Arial"/>
              <a:buChar char="•"/>
            </a:pPr>
            <a:r>
              <a:rPr lang="en" sz="2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sz="15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004"/>
              <a:buNone/>
            </a:pPr>
            <a:r>
              <a:rPr b="1" lang="en" sz="3205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5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2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757"/>
              <a:buFont typeface="Arial"/>
              <a:buNone/>
            </a:pPr>
            <a:r>
              <a:t/>
            </a:r>
            <a:endParaRPr b="1" sz="4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 Statement Data Extractor – Extract data from credit card or bank statements and provide analytic and trends for a customer.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:CSV File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:Extract the CSV file and provide the analytics.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:Analytics graph.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860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(50)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8850"/>
            <a:ext cx="8740200" cy="37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860"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72343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Upload API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343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API 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343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VS Description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343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VS Balance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343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Debit VS Description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343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6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VS Debit</a:t>
            </a:r>
            <a:endParaRPr sz="26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954"/>
              <a:buFont typeface="Arial"/>
              <a:buNone/>
            </a:pPr>
            <a:r>
              <a:t/>
            </a:r>
            <a:endParaRPr sz="2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61110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2860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current performance with previous conditions using graph analysis.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Minimise the unwanted expenditure.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of savings and expenditure.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and operating within the budget and in alignment with strategy.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6675" l="0" r="2334" t="9248"/>
          <a:stretch/>
        </p:blipFill>
        <p:spPr>
          <a:xfrm>
            <a:off x="783575" y="1154125"/>
            <a:ext cx="7209000" cy="34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1054625" y="4780950"/>
            <a:ext cx="66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 Fig2.snapshot of home page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