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CCD6A1-B5D1-4390-9C50-8922B4D1096F}" v="733" dt="2024-10-22T05:53:49.4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Panchagnula" userId="9d6c78416070e1bf" providerId="Windows Live" clId="Web-{DFCCD6A1-B5D1-4390-9C50-8922B4D1096F}"/>
    <pc:docChg chg="addSld modSld addMainMaster delMainMaster">
      <pc:chgData name="Manasa Panchagnula" userId="9d6c78416070e1bf" providerId="Windows Live" clId="Web-{DFCCD6A1-B5D1-4390-9C50-8922B4D1096F}" dt="2024-10-22T05:53:49.485" v="751" actId="20577"/>
      <pc:docMkLst>
        <pc:docMk/>
      </pc:docMkLst>
      <pc:sldChg chg="addSp modSp mod setBg modClrScheme chgLayout">
        <pc:chgData name="Manasa Panchagnula" userId="9d6c78416070e1bf" providerId="Windows Live" clId="Web-{DFCCD6A1-B5D1-4390-9C50-8922B4D1096F}" dt="2024-10-22T05:53:49.485" v="751" actId="20577"/>
        <pc:sldMkLst>
          <pc:docMk/>
          <pc:sldMk cId="109857222" sldId="256"/>
        </pc:sldMkLst>
        <pc:spChg chg="mod">
          <ac:chgData name="Manasa Panchagnula" userId="9d6c78416070e1bf" providerId="Windows Live" clId="Web-{DFCCD6A1-B5D1-4390-9C50-8922B4D1096F}" dt="2024-10-22T05:53:49.485" v="751" actId="20577"/>
          <ac:spMkLst>
            <pc:docMk/>
            <pc:sldMk cId="109857222" sldId="256"/>
            <ac:spMk id="2" creationId="{00000000-0000-0000-0000-000000000000}"/>
          </ac:spMkLst>
        </pc:spChg>
        <pc:spChg chg="mod">
          <ac:chgData name="Manasa Panchagnula" userId="9d6c78416070e1bf" providerId="Windows Live" clId="Web-{DFCCD6A1-B5D1-4390-9C50-8922B4D1096F}" dt="2024-10-22T05:52:45.249" v="747" actId="20577"/>
          <ac:spMkLst>
            <pc:docMk/>
            <pc:sldMk cId="109857222" sldId="256"/>
            <ac:spMk id="3" creationId="{00000000-0000-0000-0000-000000000000}"/>
          </ac:spMkLst>
        </pc:spChg>
        <pc:spChg chg="add">
          <ac:chgData name="Manasa Panchagnula" userId="9d6c78416070e1bf" providerId="Windows Live" clId="Web-{DFCCD6A1-B5D1-4390-9C50-8922B4D1096F}" dt="2024-10-22T04:11:45.031" v="0"/>
          <ac:spMkLst>
            <pc:docMk/>
            <pc:sldMk cId="109857222" sldId="256"/>
            <ac:spMk id="8" creationId="{26B0FCFA-8A2E-4F10-87BD-34565BD7C39F}"/>
          </ac:spMkLst>
        </pc:spChg>
        <pc:spChg chg="add">
          <ac:chgData name="Manasa Panchagnula" userId="9d6c78416070e1bf" providerId="Windows Live" clId="Web-{DFCCD6A1-B5D1-4390-9C50-8922B4D1096F}" dt="2024-10-22T04:11:45.031" v="0"/>
          <ac:spMkLst>
            <pc:docMk/>
            <pc:sldMk cId="109857222" sldId="256"/>
            <ac:spMk id="10" creationId="{32DA72A5-2775-4FE6-9A97-1C8DEE0E06C2}"/>
          </ac:spMkLst>
        </pc:spChg>
        <pc:picChg chg="add mod">
          <ac:chgData name="Manasa Panchagnula" userId="9d6c78416070e1bf" providerId="Windows Live" clId="Web-{DFCCD6A1-B5D1-4390-9C50-8922B4D1096F}" dt="2024-10-22T04:20:43.130" v="101" actId="1076"/>
          <ac:picMkLst>
            <pc:docMk/>
            <pc:sldMk cId="109857222" sldId="256"/>
            <ac:picMk id="4" creationId="{614CA7CA-A07D-2F15-0BB7-0A7CFFB581B6}"/>
          </ac:picMkLst>
        </pc:picChg>
        <pc:picChg chg="add">
          <ac:chgData name="Manasa Panchagnula" userId="9d6c78416070e1bf" providerId="Windows Live" clId="Web-{DFCCD6A1-B5D1-4390-9C50-8922B4D1096F}" dt="2024-10-22T04:11:45.031" v="0"/>
          <ac:picMkLst>
            <pc:docMk/>
            <pc:sldMk cId="109857222" sldId="256"/>
            <ac:picMk id="12" creationId="{1B904E70-C32C-4D17-A3F8-E9179288956E}"/>
          </ac:picMkLst>
        </pc:picChg>
        <pc:picChg chg="add">
          <ac:chgData name="Manasa Panchagnula" userId="9d6c78416070e1bf" providerId="Windows Live" clId="Web-{DFCCD6A1-B5D1-4390-9C50-8922B4D1096F}" dt="2024-10-22T04:11:45.031" v="0"/>
          <ac:picMkLst>
            <pc:docMk/>
            <pc:sldMk cId="109857222" sldId="256"/>
            <ac:picMk id="14" creationId="{D732B43B-AEE0-4B1A-93E5-EDA309A23FDA}"/>
          </ac:picMkLst>
        </pc:picChg>
      </pc:sldChg>
      <pc:sldChg chg="addSp modSp new mod setBg">
        <pc:chgData name="Manasa Panchagnula" userId="9d6c78416070e1bf" providerId="Windows Live" clId="Web-{DFCCD6A1-B5D1-4390-9C50-8922B4D1096F}" dt="2024-10-22T05:34:54.222" v="592" actId="20577"/>
        <pc:sldMkLst>
          <pc:docMk/>
          <pc:sldMk cId="4292090943" sldId="257"/>
        </pc:sldMkLst>
        <pc:spChg chg="mod">
          <ac:chgData name="Manasa Panchagnula" userId="9d6c78416070e1bf" providerId="Windows Live" clId="Web-{DFCCD6A1-B5D1-4390-9C50-8922B4D1096F}" dt="2024-10-22T05:31:41.218" v="586" actId="1076"/>
          <ac:spMkLst>
            <pc:docMk/>
            <pc:sldMk cId="4292090943" sldId="257"/>
            <ac:spMk id="2" creationId="{E75B4C41-FAB2-5FDD-3EF8-1EAE96A9587A}"/>
          </ac:spMkLst>
        </pc:spChg>
        <pc:spChg chg="mod">
          <ac:chgData name="Manasa Panchagnula" userId="9d6c78416070e1bf" providerId="Windows Live" clId="Web-{DFCCD6A1-B5D1-4390-9C50-8922B4D1096F}" dt="2024-10-22T05:34:54.222" v="592" actId="20577"/>
          <ac:spMkLst>
            <pc:docMk/>
            <pc:sldMk cId="4292090943" sldId="257"/>
            <ac:spMk id="3" creationId="{B1CD191D-31BC-28B6-7FD8-2098EB90E0E9}"/>
          </ac:spMkLst>
        </pc:spChg>
        <pc:spChg chg="add">
          <ac:chgData name="Manasa Panchagnula" userId="9d6c78416070e1bf" providerId="Windows Live" clId="Web-{DFCCD6A1-B5D1-4390-9C50-8922B4D1096F}" dt="2024-10-22T04:56:58.651" v="563"/>
          <ac:spMkLst>
            <pc:docMk/>
            <pc:sldMk cId="4292090943" sldId="257"/>
            <ac:spMk id="8" creationId="{8651CFA9-6065-4243-AC48-858E359780B1}"/>
          </ac:spMkLst>
        </pc:spChg>
        <pc:spChg chg="add">
          <ac:chgData name="Manasa Panchagnula" userId="9d6c78416070e1bf" providerId="Windows Live" clId="Web-{DFCCD6A1-B5D1-4390-9C50-8922B4D1096F}" dt="2024-10-22T04:56:58.651" v="563"/>
          <ac:spMkLst>
            <pc:docMk/>
            <pc:sldMk cId="4292090943" sldId="257"/>
            <ac:spMk id="10" creationId="{37962AE0-6A1C-4B76-9D52-10E5E6D7D3BB}"/>
          </ac:spMkLst>
        </pc:spChg>
        <pc:picChg chg="add">
          <ac:chgData name="Manasa Panchagnula" userId="9d6c78416070e1bf" providerId="Windows Live" clId="Web-{DFCCD6A1-B5D1-4390-9C50-8922B4D1096F}" dt="2024-10-22T04:56:58.651" v="563"/>
          <ac:picMkLst>
            <pc:docMk/>
            <pc:sldMk cId="4292090943" sldId="257"/>
            <ac:picMk id="12" creationId="{A72D06A1-BA08-4820-BBC8-B24DDB32A376}"/>
          </ac:picMkLst>
        </pc:picChg>
        <pc:picChg chg="add">
          <ac:chgData name="Manasa Panchagnula" userId="9d6c78416070e1bf" providerId="Windows Live" clId="Web-{DFCCD6A1-B5D1-4390-9C50-8922B4D1096F}" dt="2024-10-22T04:56:58.651" v="563"/>
          <ac:picMkLst>
            <pc:docMk/>
            <pc:sldMk cId="4292090943" sldId="257"/>
            <ac:picMk id="14" creationId="{1295E665-0408-4072-94B3-49BA5ACBCBD3}"/>
          </ac:picMkLst>
        </pc:picChg>
      </pc:sldChg>
      <pc:sldChg chg="addSp modSp new mod setBg">
        <pc:chgData name="Manasa Panchagnula" userId="9d6c78416070e1bf" providerId="Windows Live" clId="Web-{DFCCD6A1-B5D1-4390-9C50-8922B4D1096F}" dt="2024-10-22T05:41:31.950" v="632" actId="20577"/>
        <pc:sldMkLst>
          <pc:docMk/>
          <pc:sldMk cId="3276455270" sldId="258"/>
        </pc:sldMkLst>
        <pc:spChg chg="mod">
          <ac:chgData name="Manasa Panchagnula" userId="9d6c78416070e1bf" providerId="Windows Live" clId="Web-{DFCCD6A1-B5D1-4390-9C50-8922B4D1096F}" dt="2024-10-22T05:36:18.302" v="604" actId="20577"/>
          <ac:spMkLst>
            <pc:docMk/>
            <pc:sldMk cId="3276455270" sldId="258"/>
            <ac:spMk id="2" creationId="{FABAA966-7A88-A88B-CC9A-28C558C758C0}"/>
          </ac:spMkLst>
        </pc:spChg>
        <pc:spChg chg="mod">
          <ac:chgData name="Manasa Panchagnula" userId="9d6c78416070e1bf" providerId="Windows Live" clId="Web-{DFCCD6A1-B5D1-4390-9C50-8922B4D1096F}" dt="2024-10-22T05:41:31.950" v="632" actId="20577"/>
          <ac:spMkLst>
            <pc:docMk/>
            <pc:sldMk cId="3276455270" sldId="258"/>
            <ac:spMk id="3" creationId="{78A42204-5C84-0832-2F29-D0BA7CEACC92}"/>
          </ac:spMkLst>
        </pc:spChg>
        <pc:spChg chg="add">
          <ac:chgData name="Manasa Panchagnula" userId="9d6c78416070e1bf" providerId="Windows Live" clId="Web-{DFCCD6A1-B5D1-4390-9C50-8922B4D1096F}" dt="2024-10-22T05:35:07.879" v="594"/>
          <ac:spMkLst>
            <pc:docMk/>
            <pc:sldMk cId="3276455270" sldId="258"/>
            <ac:spMk id="8" creationId="{8651CFA9-6065-4243-AC48-858E359780B1}"/>
          </ac:spMkLst>
        </pc:spChg>
        <pc:spChg chg="add">
          <ac:chgData name="Manasa Panchagnula" userId="9d6c78416070e1bf" providerId="Windows Live" clId="Web-{DFCCD6A1-B5D1-4390-9C50-8922B4D1096F}" dt="2024-10-22T05:35:07.879" v="594"/>
          <ac:spMkLst>
            <pc:docMk/>
            <pc:sldMk cId="3276455270" sldId="258"/>
            <ac:spMk id="10" creationId="{37962AE0-6A1C-4B76-9D52-10E5E6D7D3BB}"/>
          </ac:spMkLst>
        </pc:spChg>
        <pc:picChg chg="add">
          <ac:chgData name="Manasa Panchagnula" userId="9d6c78416070e1bf" providerId="Windows Live" clId="Web-{DFCCD6A1-B5D1-4390-9C50-8922B4D1096F}" dt="2024-10-22T05:35:07.879" v="594"/>
          <ac:picMkLst>
            <pc:docMk/>
            <pc:sldMk cId="3276455270" sldId="258"/>
            <ac:picMk id="12" creationId="{A72D06A1-BA08-4820-BBC8-B24DDB32A376}"/>
          </ac:picMkLst>
        </pc:picChg>
        <pc:picChg chg="add">
          <ac:chgData name="Manasa Panchagnula" userId="9d6c78416070e1bf" providerId="Windows Live" clId="Web-{DFCCD6A1-B5D1-4390-9C50-8922B4D1096F}" dt="2024-10-22T05:35:07.879" v="594"/>
          <ac:picMkLst>
            <pc:docMk/>
            <pc:sldMk cId="3276455270" sldId="258"/>
            <ac:picMk id="14" creationId="{1295E665-0408-4072-94B3-49BA5ACBCBD3}"/>
          </ac:picMkLst>
        </pc:picChg>
      </pc:sldChg>
      <pc:sldChg chg="addSp modSp new mod setBg">
        <pc:chgData name="Manasa Panchagnula" userId="9d6c78416070e1bf" providerId="Windows Live" clId="Web-{DFCCD6A1-B5D1-4390-9C50-8922B4D1096F}" dt="2024-10-22T05:41:24.138" v="631" actId="14100"/>
        <pc:sldMkLst>
          <pc:docMk/>
          <pc:sldMk cId="2154807624" sldId="259"/>
        </pc:sldMkLst>
        <pc:spChg chg="mod">
          <ac:chgData name="Manasa Panchagnula" userId="9d6c78416070e1bf" providerId="Windows Live" clId="Web-{DFCCD6A1-B5D1-4390-9C50-8922B4D1096F}" dt="2024-10-22T05:41:17.997" v="630" actId="1076"/>
          <ac:spMkLst>
            <pc:docMk/>
            <pc:sldMk cId="2154807624" sldId="259"/>
            <ac:spMk id="2" creationId="{7970847F-4A94-3A91-7D11-7091FE6E54F2}"/>
          </ac:spMkLst>
        </pc:spChg>
        <pc:spChg chg="mod">
          <ac:chgData name="Manasa Panchagnula" userId="9d6c78416070e1bf" providerId="Windows Live" clId="Web-{DFCCD6A1-B5D1-4390-9C50-8922B4D1096F}" dt="2024-10-22T05:41:24.138" v="631" actId="14100"/>
          <ac:spMkLst>
            <pc:docMk/>
            <pc:sldMk cId="2154807624" sldId="259"/>
            <ac:spMk id="3" creationId="{FAE6AC9D-52F0-4E0E-4312-E64D1BED504F}"/>
          </ac:spMkLst>
        </pc:spChg>
        <pc:spChg chg="add">
          <ac:chgData name="Manasa Panchagnula" userId="9d6c78416070e1bf" providerId="Windows Live" clId="Web-{DFCCD6A1-B5D1-4390-9C50-8922B4D1096F}" dt="2024-10-22T05:37:33.210" v="614"/>
          <ac:spMkLst>
            <pc:docMk/>
            <pc:sldMk cId="2154807624" sldId="259"/>
            <ac:spMk id="8" creationId="{8651CFA9-6065-4243-AC48-858E359780B1}"/>
          </ac:spMkLst>
        </pc:spChg>
        <pc:spChg chg="add">
          <ac:chgData name="Manasa Panchagnula" userId="9d6c78416070e1bf" providerId="Windows Live" clId="Web-{DFCCD6A1-B5D1-4390-9C50-8922B4D1096F}" dt="2024-10-22T05:37:33.210" v="614"/>
          <ac:spMkLst>
            <pc:docMk/>
            <pc:sldMk cId="2154807624" sldId="259"/>
            <ac:spMk id="10" creationId="{37962AE0-6A1C-4B76-9D52-10E5E6D7D3BB}"/>
          </ac:spMkLst>
        </pc:spChg>
        <pc:picChg chg="add">
          <ac:chgData name="Manasa Panchagnula" userId="9d6c78416070e1bf" providerId="Windows Live" clId="Web-{DFCCD6A1-B5D1-4390-9C50-8922B4D1096F}" dt="2024-10-22T05:37:33.210" v="614"/>
          <ac:picMkLst>
            <pc:docMk/>
            <pc:sldMk cId="2154807624" sldId="259"/>
            <ac:picMk id="12" creationId="{A72D06A1-BA08-4820-BBC8-B24DDB32A376}"/>
          </ac:picMkLst>
        </pc:picChg>
        <pc:picChg chg="add">
          <ac:chgData name="Manasa Panchagnula" userId="9d6c78416070e1bf" providerId="Windows Live" clId="Web-{DFCCD6A1-B5D1-4390-9C50-8922B4D1096F}" dt="2024-10-22T05:37:33.210" v="614"/>
          <ac:picMkLst>
            <pc:docMk/>
            <pc:sldMk cId="2154807624" sldId="259"/>
            <ac:picMk id="14" creationId="{1295E665-0408-4072-94B3-49BA5ACBCBD3}"/>
          </ac:picMkLst>
        </pc:picChg>
      </pc:sldChg>
      <pc:sldChg chg="addSp modSp new mod setBg">
        <pc:chgData name="Manasa Panchagnula" userId="9d6c78416070e1bf" providerId="Windows Live" clId="Web-{DFCCD6A1-B5D1-4390-9C50-8922B4D1096F}" dt="2024-10-22T05:43:12.625" v="645" actId="20577"/>
        <pc:sldMkLst>
          <pc:docMk/>
          <pc:sldMk cId="1773826886" sldId="260"/>
        </pc:sldMkLst>
        <pc:spChg chg="mod">
          <ac:chgData name="Manasa Panchagnula" userId="9d6c78416070e1bf" providerId="Windows Live" clId="Web-{DFCCD6A1-B5D1-4390-9C50-8922B4D1096F}" dt="2024-10-22T05:42:21.045" v="638" actId="14100"/>
          <ac:spMkLst>
            <pc:docMk/>
            <pc:sldMk cId="1773826886" sldId="260"/>
            <ac:spMk id="2" creationId="{926AD892-14EF-AA55-0DDB-641F59D5C3B5}"/>
          </ac:spMkLst>
        </pc:spChg>
        <pc:spChg chg="mod">
          <ac:chgData name="Manasa Panchagnula" userId="9d6c78416070e1bf" providerId="Windows Live" clId="Web-{DFCCD6A1-B5D1-4390-9C50-8922B4D1096F}" dt="2024-10-22T05:43:12.625" v="645" actId="20577"/>
          <ac:spMkLst>
            <pc:docMk/>
            <pc:sldMk cId="1773826886" sldId="260"/>
            <ac:spMk id="3" creationId="{58E78D63-0A46-C11C-F363-BBF749972F0A}"/>
          </ac:spMkLst>
        </pc:spChg>
        <pc:spChg chg="add">
          <ac:chgData name="Manasa Panchagnula" userId="9d6c78416070e1bf" providerId="Windows Live" clId="Web-{DFCCD6A1-B5D1-4390-9C50-8922B4D1096F}" dt="2024-10-22T05:41:51.795" v="634"/>
          <ac:spMkLst>
            <pc:docMk/>
            <pc:sldMk cId="1773826886" sldId="260"/>
            <ac:spMk id="8" creationId="{8651CFA9-6065-4243-AC48-858E359780B1}"/>
          </ac:spMkLst>
        </pc:spChg>
        <pc:spChg chg="add">
          <ac:chgData name="Manasa Panchagnula" userId="9d6c78416070e1bf" providerId="Windows Live" clId="Web-{DFCCD6A1-B5D1-4390-9C50-8922B4D1096F}" dt="2024-10-22T05:41:51.795" v="634"/>
          <ac:spMkLst>
            <pc:docMk/>
            <pc:sldMk cId="1773826886" sldId="260"/>
            <ac:spMk id="10" creationId="{37962AE0-6A1C-4B76-9D52-10E5E6D7D3BB}"/>
          </ac:spMkLst>
        </pc:spChg>
        <pc:picChg chg="add">
          <ac:chgData name="Manasa Panchagnula" userId="9d6c78416070e1bf" providerId="Windows Live" clId="Web-{DFCCD6A1-B5D1-4390-9C50-8922B4D1096F}" dt="2024-10-22T05:41:51.795" v="634"/>
          <ac:picMkLst>
            <pc:docMk/>
            <pc:sldMk cId="1773826886" sldId="260"/>
            <ac:picMk id="12" creationId="{A72D06A1-BA08-4820-BBC8-B24DDB32A376}"/>
          </ac:picMkLst>
        </pc:picChg>
        <pc:picChg chg="add">
          <ac:chgData name="Manasa Panchagnula" userId="9d6c78416070e1bf" providerId="Windows Live" clId="Web-{DFCCD6A1-B5D1-4390-9C50-8922B4D1096F}" dt="2024-10-22T05:41:51.795" v="634"/>
          <ac:picMkLst>
            <pc:docMk/>
            <pc:sldMk cId="1773826886" sldId="260"/>
            <ac:picMk id="14" creationId="{1295E665-0408-4072-94B3-49BA5ACBCBD3}"/>
          </ac:picMkLst>
        </pc:picChg>
      </pc:sldChg>
      <pc:sldChg chg="addSp modSp new mod setBg">
        <pc:chgData name="Manasa Panchagnula" userId="9d6c78416070e1bf" providerId="Windows Live" clId="Web-{DFCCD6A1-B5D1-4390-9C50-8922B4D1096F}" dt="2024-10-22T05:45:20.785" v="665" actId="20577"/>
        <pc:sldMkLst>
          <pc:docMk/>
          <pc:sldMk cId="3729052375" sldId="261"/>
        </pc:sldMkLst>
        <pc:spChg chg="mod">
          <ac:chgData name="Manasa Panchagnula" userId="9d6c78416070e1bf" providerId="Windows Live" clId="Web-{DFCCD6A1-B5D1-4390-9C50-8922B4D1096F}" dt="2024-10-22T05:43:52.469" v="650" actId="20577"/>
          <ac:spMkLst>
            <pc:docMk/>
            <pc:sldMk cId="3729052375" sldId="261"/>
            <ac:spMk id="2" creationId="{8A6EE6CE-F651-36F1-CEBA-664CFAFFFD74}"/>
          </ac:spMkLst>
        </pc:spChg>
        <pc:spChg chg="mod">
          <ac:chgData name="Manasa Panchagnula" userId="9d6c78416070e1bf" providerId="Windows Live" clId="Web-{DFCCD6A1-B5D1-4390-9C50-8922B4D1096F}" dt="2024-10-22T05:45:20.785" v="665" actId="20577"/>
          <ac:spMkLst>
            <pc:docMk/>
            <pc:sldMk cId="3729052375" sldId="261"/>
            <ac:spMk id="3" creationId="{716E153C-AD59-AAB8-484C-9764C470D141}"/>
          </ac:spMkLst>
        </pc:spChg>
        <pc:spChg chg="add">
          <ac:chgData name="Manasa Panchagnula" userId="9d6c78416070e1bf" providerId="Windows Live" clId="Web-{DFCCD6A1-B5D1-4390-9C50-8922B4D1096F}" dt="2024-10-22T05:43:29.844" v="647"/>
          <ac:spMkLst>
            <pc:docMk/>
            <pc:sldMk cId="3729052375" sldId="261"/>
            <ac:spMk id="8" creationId="{8651CFA9-6065-4243-AC48-858E359780B1}"/>
          </ac:spMkLst>
        </pc:spChg>
        <pc:spChg chg="add">
          <ac:chgData name="Manasa Panchagnula" userId="9d6c78416070e1bf" providerId="Windows Live" clId="Web-{DFCCD6A1-B5D1-4390-9C50-8922B4D1096F}" dt="2024-10-22T05:43:29.844" v="647"/>
          <ac:spMkLst>
            <pc:docMk/>
            <pc:sldMk cId="3729052375" sldId="261"/>
            <ac:spMk id="10" creationId="{37962AE0-6A1C-4B76-9D52-10E5E6D7D3BB}"/>
          </ac:spMkLst>
        </pc:spChg>
        <pc:picChg chg="add">
          <ac:chgData name="Manasa Panchagnula" userId="9d6c78416070e1bf" providerId="Windows Live" clId="Web-{DFCCD6A1-B5D1-4390-9C50-8922B4D1096F}" dt="2024-10-22T05:43:29.844" v="647"/>
          <ac:picMkLst>
            <pc:docMk/>
            <pc:sldMk cId="3729052375" sldId="261"/>
            <ac:picMk id="12" creationId="{A72D06A1-BA08-4820-BBC8-B24DDB32A376}"/>
          </ac:picMkLst>
        </pc:picChg>
        <pc:picChg chg="add">
          <ac:chgData name="Manasa Panchagnula" userId="9d6c78416070e1bf" providerId="Windows Live" clId="Web-{DFCCD6A1-B5D1-4390-9C50-8922B4D1096F}" dt="2024-10-22T05:43:29.844" v="647"/>
          <ac:picMkLst>
            <pc:docMk/>
            <pc:sldMk cId="3729052375" sldId="261"/>
            <ac:picMk id="14" creationId="{1295E665-0408-4072-94B3-49BA5ACBCBD3}"/>
          </ac:picMkLst>
        </pc:picChg>
      </pc:sldChg>
      <pc:sldChg chg="addSp modSp new mod setBg">
        <pc:chgData name="Manasa Panchagnula" userId="9d6c78416070e1bf" providerId="Windows Live" clId="Web-{DFCCD6A1-B5D1-4390-9C50-8922B4D1096F}" dt="2024-10-22T05:46:48.709" v="678" actId="14100"/>
        <pc:sldMkLst>
          <pc:docMk/>
          <pc:sldMk cId="1495866207" sldId="262"/>
        </pc:sldMkLst>
        <pc:spChg chg="mod">
          <ac:chgData name="Manasa Panchagnula" userId="9d6c78416070e1bf" providerId="Windows Live" clId="Web-{DFCCD6A1-B5D1-4390-9C50-8922B4D1096F}" dt="2024-10-22T05:46:02.973" v="672" actId="20577"/>
          <ac:spMkLst>
            <pc:docMk/>
            <pc:sldMk cId="1495866207" sldId="262"/>
            <ac:spMk id="2" creationId="{67BA27C3-A2EC-0DDA-8594-589DA7E4C060}"/>
          </ac:spMkLst>
        </pc:spChg>
        <pc:spChg chg="mod">
          <ac:chgData name="Manasa Panchagnula" userId="9d6c78416070e1bf" providerId="Windows Live" clId="Web-{DFCCD6A1-B5D1-4390-9C50-8922B4D1096F}" dt="2024-10-22T05:46:48.709" v="678" actId="14100"/>
          <ac:spMkLst>
            <pc:docMk/>
            <pc:sldMk cId="1495866207" sldId="262"/>
            <ac:spMk id="3" creationId="{8729CB77-DB0B-2E76-3209-343F29084082}"/>
          </ac:spMkLst>
        </pc:spChg>
        <pc:spChg chg="add">
          <ac:chgData name="Manasa Panchagnula" userId="9d6c78416070e1bf" providerId="Windows Live" clId="Web-{DFCCD6A1-B5D1-4390-9C50-8922B4D1096F}" dt="2024-10-22T05:45:25.598" v="667"/>
          <ac:spMkLst>
            <pc:docMk/>
            <pc:sldMk cId="1495866207" sldId="262"/>
            <ac:spMk id="8" creationId="{8651CFA9-6065-4243-AC48-858E359780B1}"/>
          </ac:spMkLst>
        </pc:spChg>
        <pc:spChg chg="add">
          <ac:chgData name="Manasa Panchagnula" userId="9d6c78416070e1bf" providerId="Windows Live" clId="Web-{DFCCD6A1-B5D1-4390-9C50-8922B4D1096F}" dt="2024-10-22T05:45:25.598" v="667"/>
          <ac:spMkLst>
            <pc:docMk/>
            <pc:sldMk cId="1495866207" sldId="262"/>
            <ac:spMk id="10" creationId="{37962AE0-6A1C-4B76-9D52-10E5E6D7D3BB}"/>
          </ac:spMkLst>
        </pc:spChg>
        <pc:picChg chg="add">
          <ac:chgData name="Manasa Panchagnula" userId="9d6c78416070e1bf" providerId="Windows Live" clId="Web-{DFCCD6A1-B5D1-4390-9C50-8922B4D1096F}" dt="2024-10-22T05:45:25.598" v="667"/>
          <ac:picMkLst>
            <pc:docMk/>
            <pc:sldMk cId="1495866207" sldId="262"/>
            <ac:picMk id="12" creationId="{A72D06A1-BA08-4820-BBC8-B24DDB32A376}"/>
          </ac:picMkLst>
        </pc:picChg>
        <pc:picChg chg="add">
          <ac:chgData name="Manasa Panchagnula" userId="9d6c78416070e1bf" providerId="Windows Live" clId="Web-{DFCCD6A1-B5D1-4390-9C50-8922B4D1096F}" dt="2024-10-22T05:45:25.598" v="667"/>
          <ac:picMkLst>
            <pc:docMk/>
            <pc:sldMk cId="1495866207" sldId="262"/>
            <ac:picMk id="14" creationId="{1295E665-0408-4072-94B3-49BA5ACBCBD3}"/>
          </ac:picMkLst>
        </pc:picChg>
      </pc:sldChg>
      <pc:sldChg chg="addSp modSp new mod setBg">
        <pc:chgData name="Manasa Panchagnula" userId="9d6c78416070e1bf" providerId="Windows Live" clId="Web-{DFCCD6A1-B5D1-4390-9C50-8922B4D1096F}" dt="2024-10-22T05:48:24.024" v="693" actId="20577"/>
        <pc:sldMkLst>
          <pc:docMk/>
          <pc:sldMk cId="1423082179" sldId="263"/>
        </pc:sldMkLst>
        <pc:spChg chg="mod">
          <ac:chgData name="Manasa Panchagnula" userId="9d6c78416070e1bf" providerId="Windows Live" clId="Web-{DFCCD6A1-B5D1-4390-9C50-8922B4D1096F}" dt="2024-10-22T05:47:38.116" v="684" actId="14100"/>
          <ac:spMkLst>
            <pc:docMk/>
            <pc:sldMk cId="1423082179" sldId="263"/>
            <ac:spMk id="2" creationId="{898609E0-91F3-B308-2178-712CBF70B5E7}"/>
          </ac:spMkLst>
        </pc:spChg>
        <pc:spChg chg="mod">
          <ac:chgData name="Manasa Panchagnula" userId="9d6c78416070e1bf" providerId="Windows Live" clId="Web-{DFCCD6A1-B5D1-4390-9C50-8922B4D1096F}" dt="2024-10-22T05:48:24.024" v="693" actId="20577"/>
          <ac:spMkLst>
            <pc:docMk/>
            <pc:sldMk cId="1423082179" sldId="263"/>
            <ac:spMk id="3" creationId="{5A2AA36E-3DF8-8C55-B29C-B5A2A00B2A6C}"/>
          </ac:spMkLst>
        </pc:spChg>
        <pc:spChg chg="add">
          <ac:chgData name="Manasa Panchagnula" userId="9d6c78416070e1bf" providerId="Windows Live" clId="Web-{DFCCD6A1-B5D1-4390-9C50-8922B4D1096F}" dt="2024-10-22T05:47:09.506" v="680"/>
          <ac:spMkLst>
            <pc:docMk/>
            <pc:sldMk cId="1423082179" sldId="263"/>
            <ac:spMk id="8" creationId="{8651CFA9-6065-4243-AC48-858E359780B1}"/>
          </ac:spMkLst>
        </pc:spChg>
        <pc:spChg chg="add">
          <ac:chgData name="Manasa Panchagnula" userId="9d6c78416070e1bf" providerId="Windows Live" clId="Web-{DFCCD6A1-B5D1-4390-9C50-8922B4D1096F}" dt="2024-10-22T05:47:09.506" v="680"/>
          <ac:spMkLst>
            <pc:docMk/>
            <pc:sldMk cId="1423082179" sldId="263"/>
            <ac:spMk id="10" creationId="{37962AE0-6A1C-4B76-9D52-10E5E6D7D3BB}"/>
          </ac:spMkLst>
        </pc:spChg>
        <pc:picChg chg="add">
          <ac:chgData name="Manasa Panchagnula" userId="9d6c78416070e1bf" providerId="Windows Live" clId="Web-{DFCCD6A1-B5D1-4390-9C50-8922B4D1096F}" dt="2024-10-22T05:47:09.506" v="680"/>
          <ac:picMkLst>
            <pc:docMk/>
            <pc:sldMk cId="1423082179" sldId="263"/>
            <ac:picMk id="12" creationId="{A72D06A1-BA08-4820-BBC8-B24DDB32A376}"/>
          </ac:picMkLst>
        </pc:picChg>
        <pc:picChg chg="add">
          <ac:chgData name="Manasa Panchagnula" userId="9d6c78416070e1bf" providerId="Windows Live" clId="Web-{DFCCD6A1-B5D1-4390-9C50-8922B4D1096F}" dt="2024-10-22T05:47:09.506" v="680"/>
          <ac:picMkLst>
            <pc:docMk/>
            <pc:sldMk cId="1423082179" sldId="263"/>
            <ac:picMk id="14" creationId="{1295E665-0408-4072-94B3-49BA5ACBCBD3}"/>
          </ac:picMkLst>
        </pc:picChg>
      </pc:sldChg>
      <pc:sldChg chg="addSp modSp new mod setBg">
        <pc:chgData name="Manasa Panchagnula" userId="9d6c78416070e1bf" providerId="Windows Live" clId="Web-{DFCCD6A1-B5D1-4390-9C50-8922B4D1096F}" dt="2024-10-22T05:49:56.167" v="707" actId="14100"/>
        <pc:sldMkLst>
          <pc:docMk/>
          <pc:sldMk cId="155917239" sldId="264"/>
        </pc:sldMkLst>
        <pc:spChg chg="mod">
          <ac:chgData name="Manasa Panchagnula" userId="9d6c78416070e1bf" providerId="Windows Live" clId="Web-{DFCCD6A1-B5D1-4390-9C50-8922B4D1096F}" dt="2024-10-22T05:49:04.618" v="701" actId="14100"/>
          <ac:spMkLst>
            <pc:docMk/>
            <pc:sldMk cId="155917239" sldId="264"/>
            <ac:spMk id="2" creationId="{C4E5D2F4-9097-864C-BCD7-2C705025F994}"/>
          </ac:spMkLst>
        </pc:spChg>
        <pc:spChg chg="mod">
          <ac:chgData name="Manasa Panchagnula" userId="9d6c78416070e1bf" providerId="Windows Live" clId="Web-{DFCCD6A1-B5D1-4390-9C50-8922B4D1096F}" dt="2024-10-22T05:49:56.167" v="707" actId="14100"/>
          <ac:spMkLst>
            <pc:docMk/>
            <pc:sldMk cId="155917239" sldId="264"/>
            <ac:spMk id="3" creationId="{E838A9DF-D5A2-FC09-DA67-76A1DC7BF294}"/>
          </ac:spMkLst>
        </pc:spChg>
        <pc:spChg chg="add">
          <ac:chgData name="Manasa Panchagnula" userId="9d6c78416070e1bf" providerId="Windows Live" clId="Web-{DFCCD6A1-B5D1-4390-9C50-8922B4D1096F}" dt="2024-10-22T05:48:35.696" v="695"/>
          <ac:spMkLst>
            <pc:docMk/>
            <pc:sldMk cId="155917239" sldId="264"/>
            <ac:spMk id="8" creationId="{8651CFA9-6065-4243-AC48-858E359780B1}"/>
          </ac:spMkLst>
        </pc:spChg>
        <pc:spChg chg="add">
          <ac:chgData name="Manasa Panchagnula" userId="9d6c78416070e1bf" providerId="Windows Live" clId="Web-{DFCCD6A1-B5D1-4390-9C50-8922B4D1096F}" dt="2024-10-22T05:48:35.696" v="695"/>
          <ac:spMkLst>
            <pc:docMk/>
            <pc:sldMk cId="155917239" sldId="264"/>
            <ac:spMk id="10" creationId="{37962AE0-6A1C-4B76-9D52-10E5E6D7D3BB}"/>
          </ac:spMkLst>
        </pc:spChg>
        <pc:picChg chg="add">
          <ac:chgData name="Manasa Panchagnula" userId="9d6c78416070e1bf" providerId="Windows Live" clId="Web-{DFCCD6A1-B5D1-4390-9C50-8922B4D1096F}" dt="2024-10-22T05:48:35.696" v="695"/>
          <ac:picMkLst>
            <pc:docMk/>
            <pc:sldMk cId="155917239" sldId="264"/>
            <ac:picMk id="12" creationId="{A72D06A1-BA08-4820-BBC8-B24DDB32A376}"/>
          </ac:picMkLst>
        </pc:picChg>
        <pc:picChg chg="add">
          <ac:chgData name="Manasa Panchagnula" userId="9d6c78416070e1bf" providerId="Windows Live" clId="Web-{DFCCD6A1-B5D1-4390-9C50-8922B4D1096F}" dt="2024-10-22T05:48:35.696" v="695"/>
          <ac:picMkLst>
            <pc:docMk/>
            <pc:sldMk cId="155917239" sldId="264"/>
            <ac:picMk id="14" creationId="{1295E665-0408-4072-94B3-49BA5ACBCBD3}"/>
          </ac:picMkLst>
        </pc:picChg>
      </pc:sldChg>
      <pc:sldChg chg="addSp delSp modSp new mod setBg">
        <pc:chgData name="Manasa Panchagnula" userId="9d6c78416070e1bf" providerId="Windows Live" clId="Web-{DFCCD6A1-B5D1-4390-9C50-8922B4D1096F}" dt="2024-10-22T05:51:26.966" v="722" actId="20577"/>
        <pc:sldMkLst>
          <pc:docMk/>
          <pc:sldMk cId="3402196324" sldId="265"/>
        </pc:sldMkLst>
        <pc:spChg chg="mod">
          <ac:chgData name="Manasa Panchagnula" userId="9d6c78416070e1bf" providerId="Windows Live" clId="Web-{DFCCD6A1-B5D1-4390-9C50-8922B4D1096F}" dt="2024-10-22T05:50:36.511" v="713" actId="14100"/>
          <ac:spMkLst>
            <pc:docMk/>
            <pc:sldMk cId="3402196324" sldId="265"/>
            <ac:spMk id="2" creationId="{9E081470-8346-DDD4-86D7-C9890142B14F}"/>
          </ac:spMkLst>
        </pc:spChg>
        <pc:spChg chg="add del mod">
          <ac:chgData name="Manasa Panchagnula" userId="9d6c78416070e1bf" providerId="Windows Live" clId="Web-{DFCCD6A1-B5D1-4390-9C50-8922B4D1096F}" dt="2024-10-22T05:51:26.966" v="722" actId="20577"/>
          <ac:spMkLst>
            <pc:docMk/>
            <pc:sldMk cId="3402196324" sldId="265"/>
            <ac:spMk id="3" creationId="{8AFAD607-3235-36BF-9E2B-D9DBFBE0C7D7}"/>
          </ac:spMkLst>
        </pc:spChg>
        <pc:spChg chg="add">
          <ac:chgData name="Manasa Panchagnula" userId="9d6c78416070e1bf" providerId="Windows Live" clId="Web-{DFCCD6A1-B5D1-4390-9C50-8922B4D1096F}" dt="2024-10-22T05:50:10.464" v="709"/>
          <ac:spMkLst>
            <pc:docMk/>
            <pc:sldMk cId="3402196324" sldId="265"/>
            <ac:spMk id="8" creationId="{8651CFA9-6065-4243-AC48-858E359780B1}"/>
          </ac:spMkLst>
        </pc:spChg>
        <pc:spChg chg="add">
          <ac:chgData name="Manasa Panchagnula" userId="9d6c78416070e1bf" providerId="Windows Live" clId="Web-{DFCCD6A1-B5D1-4390-9C50-8922B4D1096F}" dt="2024-10-22T05:50:10.464" v="709"/>
          <ac:spMkLst>
            <pc:docMk/>
            <pc:sldMk cId="3402196324" sldId="265"/>
            <ac:spMk id="10" creationId="{37962AE0-6A1C-4B76-9D52-10E5E6D7D3BB}"/>
          </ac:spMkLst>
        </pc:spChg>
        <pc:graphicFrameChg chg="add del mod ord modGraphic">
          <ac:chgData name="Manasa Panchagnula" userId="9d6c78416070e1bf" providerId="Windows Live" clId="Web-{DFCCD6A1-B5D1-4390-9C50-8922B4D1096F}" dt="2024-10-22T05:50:48.840" v="717"/>
          <ac:graphicFrameMkLst>
            <pc:docMk/>
            <pc:sldMk cId="3402196324" sldId="265"/>
            <ac:graphicFrameMk id="4" creationId="{44E19295-6BC7-D086-D7E0-83F38D8233DF}"/>
          </ac:graphicFrameMkLst>
        </pc:graphicFrameChg>
        <pc:picChg chg="add">
          <ac:chgData name="Manasa Panchagnula" userId="9d6c78416070e1bf" providerId="Windows Live" clId="Web-{DFCCD6A1-B5D1-4390-9C50-8922B4D1096F}" dt="2024-10-22T05:50:10.464" v="709"/>
          <ac:picMkLst>
            <pc:docMk/>
            <pc:sldMk cId="3402196324" sldId="265"/>
            <ac:picMk id="12" creationId="{A72D06A1-BA08-4820-BBC8-B24DDB32A376}"/>
          </ac:picMkLst>
        </pc:picChg>
        <pc:picChg chg="add">
          <ac:chgData name="Manasa Panchagnula" userId="9d6c78416070e1bf" providerId="Windows Live" clId="Web-{DFCCD6A1-B5D1-4390-9C50-8922B4D1096F}" dt="2024-10-22T05:50:10.464" v="709"/>
          <ac:picMkLst>
            <pc:docMk/>
            <pc:sldMk cId="3402196324" sldId="265"/>
            <ac:picMk id="14" creationId="{1295E665-0408-4072-94B3-49BA5ACBCBD3}"/>
          </ac:picMkLst>
        </pc:picChg>
      </pc:sldChg>
      <pc:sldChg chg="addSp delSp modSp new mod setBg">
        <pc:chgData name="Manasa Panchagnula" userId="9d6c78416070e1bf" providerId="Windows Live" clId="Web-{DFCCD6A1-B5D1-4390-9C50-8922B4D1096F}" dt="2024-10-22T05:52:22.998" v="739" actId="14100"/>
        <pc:sldMkLst>
          <pc:docMk/>
          <pc:sldMk cId="3035613777" sldId="266"/>
        </pc:sldMkLst>
        <pc:spChg chg="mod">
          <ac:chgData name="Manasa Panchagnula" userId="9d6c78416070e1bf" providerId="Windows Live" clId="Web-{DFCCD6A1-B5D1-4390-9C50-8922B4D1096F}" dt="2024-10-22T05:52:22.998" v="739" actId="14100"/>
          <ac:spMkLst>
            <pc:docMk/>
            <pc:sldMk cId="3035613777" sldId="266"/>
            <ac:spMk id="2" creationId="{92141F31-C902-01AE-230A-8F09E792DE99}"/>
          </ac:spMkLst>
        </pc:spChg>
        <pc:spChg chg="del">
          <ac:chgData name="Manasa Panchagnula" userId="9d6c78416070e1bf" providerId="Windows Live" clId="Web-{DFCCD6A1-B5D1-4390-9C50-8922B4D1096F}" dt="2024-10-22T05:51:46.529" v="724"/>
          <ac:spMkLst>
            <pc:docMk/>
            <pc:sldMk cId="3035613777" sldId="266"/>
            <ac:spMk id="3" creationId="{08E38A1D-34A8-077D-3D6C-B225E883870A}"/>
          </ac:spMkLst>
        </pc:spChg>
        <pc:spChg chg="add">
          <ac:chgData name="Manasa Panchagnula" userId="9d6c78416070e1bf" providerId="Windows Live" clId="Web-{DFCCD6A1-B5D1-4390-9C50-8922B4D1096F}" dt="2024-10-22T05:51:46.529" v="724"/>
          <ac:spMkLst>
            <pc:docMk/>
            <pc:sldMk cId="3035613777" sldId="266"/>
            <ac:spMk id="8" creationId="{0BABF38A-8A0D-492E-BD20-6CF4D46B50BD}"/>
          </ac:spMkLst>
        </pc:spChg>
        <pc:spChg chg="add">
          <ac:chgData name="Manasa Panchagnula" userId="9d6c78416070e1bf" providerId="Windows Live" clId="Web-{DFCCD6A1-B5D1-4390-9C50-8922B4D1096F}" dt="2024-10-22T05:51:46.529" v="724"/>
          <ac:spMkLst>
            <pc:docMk/>
            <pc:sldMk cId="3035613777" sldId="266"/>
            <ac:spMk id="12" creationId="{26B0FCFA-8A2E-4F10-87BD-34565BD7C39F}"/>
          </ac:spMkLst>
        </pc:spChg>
        <pc:spChg chg="add">
          <ac:chgData name="Manasa Panchagnula" userId="9d6c78416070e1bf" providerId="Windows Live" clId="Web-{DFCCD6A1-B5D1-4390-9C50-8922B4D1096F}" dt="2024-10-22T05:51:46.529" v="724"/>
          <ac:spMkLst>
            <pc:docMk/>
            <pc:sldMk cId="3035613777" sldId="266"/>
            <ac:spMk id="14" creationId="{32DA72A5-2775-4FE6-9A97-1C8DEE0E06C2}"/>
          </ac:spMkLst>
        </pc:spChg>
        <pc:picChg chg="add">
          <ac:chgData name="Manasa Panchagnula" userId="9d6c78416070e1bf" providerId="Windows Live" clId="Web-{DFCCD6A1-B5D1-4390-9C50-8922B4D1096F}" dt="2024-10-22T05:51:46.529" v="724"/>
          <ac:picMkLst>
            <pc:docMk/>
            <pc:sldMk cId="3035613777" sldId="266"/>
            <ac:picMk id="10" creationId="{1CB7E8AE-A3AC-4BB7-A5C6-F00EC697B265}"/>
          </ac:picMkLst>
        </pc:picChg>
        <pc:picChg chg="add">
          <ac:chgData name="Manasa Panchagnula" userId="9d6c78416070e1bf" providerId="Windows Live" clId="Web-{DFCCD6A1-B5D1-4390-9C50-8922B4D1096F}" dt="2024-10-22T05:51:46.529" v="724"/>
          <ac:picMkLst>
            <pc:docMk/>
            <pc:sldMk cId="3035613777" sldId="266"/>
            <ac:picMk id="16" creationId="{28966E53-3C41-4F5A-A432-755BFE5D7567}"/>
          </ac:picMkLst>
        </pc:picChg>
        <pc:picChg chg="add">
          <ac:chgData name="Manasa Panchagnula" userId="9d6c78416070e1bf" providerId="Windows Live" clId="Web-{DFCCD6A1-B5D1-4390-9C50-8922B4D1096F}" dt="2024-10-22T05:51:46.529" v="724"/>
          <ac:picMkLst>
            <pc:docMk/>
            <pc:sldMk cId="3035613777" sldId="266"/>
            <ac:picMk id="18" creationId="{D47F75BB-A3CB-4161-B316-A2A9C88F72D2}"/>
          </ac:picMkLst>
        </pc:picChg>
      </pc:sldChg>
      <pc:sldMasterChg chg="del delSldLayout">
        <pc:chgData name="Manasa Panchagnula" userId="9d6c78416070e1bf" providerId="Windows Live" clId="Web-{DFCCD6A1-B5D1-4390-9C50-8922B4D1096F}" dt="2024-10-22T04:11:45.031" v="0"/>
        <pc:sldMasterMkLst>
          <pc:docMk/>
          <pc:sldMasterMk cId="2460954070" sldId="2147483660"/>
        </pc:sldMasterMkLst>
        <pc:sldLayoutChg chg="del">
          <pc:chgData name="Manasa Panchagnula" userId="9d6c78416070e1bf" providerId="Windows Live" clId="Web-{DFCCD6A1-B5D1-4390-9C50-8922B4D1096F}" dt="2024-10-22T04:11:45.031" v="0"/>
          <pc:sldLayoutMkLst>
            <pc:docMk/>
            <pc:sldMasterMk cId="2460954070" sldId="2147483660"/>
            <pc:sldLayoutMk cId="2385387890" sldId="2147483661"/>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949138452" sldId="2147483662"/>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2591524520" sldId="2147483663"/>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1203092039" sldId="2147483664"/>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3733172339" sldId="2147483665"/>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3210312558" sldId="2147483666"/>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3146388984" sldId="2147483667"/>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3171841454" sldId="2147483668"/>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1718958274" sldId="2147483669"/>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2202905451" sldId="2147483670"/>
          </pc:sldLayoutMkLst>
        </pc:sldLayoutChg>
        <pc:sldLayoutChg chg="del">
          <pc:chgData name="Manasa Panchagnula" userId="9d6c78416070e1bf" providerId="Windows Live" clId="Web-{DFCCD6A1-B5D1-4390-9C50-8922B4D1096F}" dt="2024-10-22T04:11:45.031" v="0"/>
          <pc:sldLayoutMkLst>
            <pc:docMk/>
            <pc:sldMasterMk cId="2460954070" sldId="2147483660"/>
            <pc:sldLayoutMk cId="3479445657" sldId="2147483671"/>
          </pc:sldLayoutMkLst>
        </pc:sldLayoutChg>
      </pc:sldMasterChg>
      <pc:sldMasterChg chg="add addSldLayout">
        <pc:chgData name="Manasa Panchagnula" userId="9d6c78416070e1bf" providerId="Windows Live" clId="Web-{DFCCD6A1-B5D1-4390-9C50-8922B4D1096F}" dt="2024-10-22T04:11:45.031" v="0"/>
        <pc:sldMasterMkLst>
          <pc:docMk/>
          <pc:sldMasterMk cId="211097695" sldId="2147483685"/>
        </pc:sldMasterMkLst>
        <pc:sldLayoutChg chg="add">
          <pc:chgData name="Manasa Panchagnula" userId="9d6c78416070e1bf" providerId="Windows Live" clId="Web-{DFCCD6A1-B5D1-4390-9C50-8922B4D1096F}" dt="2024-10-22T04:11:45.031" v="0"/>
          <pc:sldLayoutMkLst>
            <pc:docMk/>
            <pc:sldMasterMk cId="211097695" sldId="2147483685"/>
            <pc:sldLayoutMk cId="2479870698" sldId="2147483674"/>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1835530568" sldId="2147483675"/>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622460802" sldId="2147483676"/>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3829397813" sldId="2147483677"/>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3687493311" sldId="2147483678"/>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2910082011" sldId="2147483679"/>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2458470856" sldId="2147483680"/>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1735781996" sldId="2147483681"/>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638674629" sldId="2147483682"/>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1925300638" sldId="2147483683"/>
          </pc:sldLayoutMkLst>
        </pc:sldLayoutChg>
        <pc:sldLayoutChg chg="add">
          <pc:chgData name="Manasa Panchagnula" userId="9d6c78416070e1bf" providerId="Windows Live" clId="Web-{DFCCD6A1-B5D1-4390-9C50-8922B4D1096F}" dt="2024-10-22T04:11:45.031" v="0"/>
          <pc:sldLayoutMkLst>
            <pc:docMk/>
            <pc:sldMasterMk cId="211097695" sldId="2147483685"/>
            <pc:sldLayoutMk cId="1257850148" sldId="2147483684"/>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10/21/2024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7987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10/21/2024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2530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10/21/2024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5785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10/21/2024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5530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10/21/2024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2246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10/21/2024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939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10/21/2024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749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10/21/2024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10082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10/21/2024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584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10/21/2024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5781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10/21/2024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867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10/21/2024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1109769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1B904E70-C32C-4D17-A3F8-E9179288956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pic>
        <p:nvPicPr>
          <p:cNvPr id="14" name="Picture 13">
            <a:extLst>
              <a:ext uri="{FF2B5EF4-FFF2-40B4-BE49-F238E27FC236}">
                <a16:creationId xmlns:a16="http://schemas.microsoft.com/office/drawing/2014/main" id="{D732B43B-AEE0-4B1A-93E5-EDA309A23F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3048000"/>
            <a:ext cx="1371600" cy="2548349"/>
          </a:xfrm>
          <a:prstGeom prst="rect">
            <a:avLst/>
          </a:prstGeom>
        </p:spPr>
      </p:pic>
      <p:sp>
        <p:nvSpPr>
          <p:cNvPr id="2" name="Title 1"/>
          <p:cNvSpPr>
            <a:spLocks noGrp="1"/>
          </p:cNvSpPr>
          <p:nvPr>
            <p:ph type="ctrTitle"/>
          </p:nvPr>
        </p:nvSpPr>
        <p:spPr>
          <a:xfrm>
            <a:off x="435559" y="-15341"/>
            <a:ext cx="11043070" cy="2015234"/>
          </a:xfrm>
        </p:spPr>
        <p:txBody>
          <a:bodyPr anchor="t">
            <a:normAutofit fontScale="90000"/>
          </a:bodyPr>
          <a:lstStyle/>
          <a:p>
            <a:pPr algn="l"/>
            <a:r>
              <a:rPr lang="en-US" sz="5200" dirty="0">
                <a:solidFill>
                  <a:schemeClr val="tx2"/>
                </a:solidFill>
              </a:rPr>
              <a:t>      </a:t>
            </a:r>
            <a:r>
              <a:rPr lang="en-US" sz="4000" dirty="0">
                <a:solidFill>
                  <a:schemeClr val="tx2"/>
                </a:solidFill>
              </a:rPr>
              <a:t>                 </a:t>
            </a:r>
            <a:r>
              <a:rPr lang="en-US" sz="2800" dirty="0">
                <a:solidFill>
                  <a:schemeClr val="tx2"/>
                </a:solidFill>
              </a:rPr>
              <a:t>Nalla Malla Reddy Engineering College</a:t>
            </a:r>
            <a:br>
              <a:rPr lang="en-US" sz="2800" dirty="0">
                <a:solidFill>
                  <a:schemeClr val="tx2"/>
                </a:solidFill>
              </a:rPr>
            </a:br>
            <a:r>
              <a:rPr lang="en-US" sz="2000">
                <a:solidFill>
                  <a:schemeClr val="tx2"/>
                </a:solidFill>
              </a:rPr>
              <a:t>                                                                          Autonomous Institution</a:t>
            </a:r>
            <a:br>
              <a:rPr lang="en-US" sz="2800" dirty="0">
                <a:solidFill>
                  <a:schemeClr val="tx2"/>
                </a:solidFill>
              </a:rPr>
            </a:br>
            <a:br>
              <a:rPr lang="en-US" sz="2800" dirty="0"/>
            </a:br>
            <a:r>
              <a:rPr lang="en-US" sz="2400" dirty="0">
                <a:solidFill>
                  <a:schemeClr val="tx2"/>
                </a:solidFill>
              </a:rPr>
              <a:t>                                    Department Of Computer Science &amp; Engineering</a:t>
            </a:r>
            <a:br>
              <a:rPr lang="en-US" sz="2800" dirty="0">
                <a:solidFill>
                  <a:schemeClr val="tx2"/>
                </a:solidFill>
              </a:rPr>
            </a:br>
            <a:r>
              <a:rPr lang="en-US" sz="2800" dirty="0">
                <a:solidFill>
                  <a:schemeClr val="tx2"/>
                </a:solidFill>
              </a:rPr>
              <a:t>                                                                </a:t>
            </a:r>
            <a:r>
              <a:rPr lang="en-US" sz="1600" dirty="0">
                <a:solidFill>
                  <a:schemeClr val="tx2"/>
                </a:solidFill>
              </a:rPr>
              <a:t>2023-2024</a:t>
            </a:r>
            <a:br>
              <a:rPr lang="en-US" sz="2000" dirty="0">
                <a:solidFill>
                  <a:schemeClr val="tx2"/>
                </a:solidFill>
              </a:rPr>
            </a:br>
            <a:br>
              <a:rPr lang="en-US" sz="3600" dirty="0"/>
            </a:br>
            <a:br>
              <a:rPr lang="en-US" sz="5200" dirty="0"/>
            </a:br>
            <a:r>
              <a:rPr lang="en-US" sz="5200" dirty="0">
                <a:solidFill>
                  <a:schemeClr val="tx2"/>
                </a:solidFill>
              </a:rPr>
              <a:t>           </a:t>
            </a:r>
            <a:br>
              <a:rPr lang="en-US" sz="5200" dirty="0"/>
            </a:br>
            <a:endParaRPr lang="en-US" sz="5200" dirty="0">
              <a:solidFill>
                <a:schemeClr val="tx2"/>
              </a:solidFill>
            </a:endParaRPr>
          </a:p>
        </p:txBody>
      </p:sp>
      <p:sp>
        <p:nvSpPr>
          <p:cNvPr id="3" name="Subtitle 2"/>
          <p:cNvSpPr>
            <a:spLocks noGrp="1"/>
          </p:cNvSpPr>
          <p:nvPr>
            <p:ph type="subTitle" idx="1"/>
          </p:nvPr>
        </p:nvSpPr>
        <p:spPr>
          <a:xfrm>
            <a:off x="1276337" y="1995579"/>
            <a:ext cx="9648045" cy="4638133"/>
          </a:xfrm>
        </p:spPr>
        <p:txBody>
          <a:bodyPr anchor="b">
            <a:normAutofit fontScale="92500" lnSpcReduction="20000"/>
          </a:bodyPr>
          <a:lstStyle/>
          <a:p>
            <a:r>
              <a:rPr lang="en-US" sz="1600" dirty="0">
                <a:solidFill>
                  <a:schemeClr val="tx2"/>
                </a:solidFill>
                <a:ea typeface="+mn-lt"/>
                <a:cs typeface="+mn-lt"/>
              </a:rPr>
              <a:t> </a:t>
            </a:r>
          </a:p>
          <a:p>
            <a:r>
              <a:rPr lang="en-US" sz="1600" dirty="0">
                <a:solidFill>
                  <a:schemeClr val="tx2"/>
                </a:solidFill>
                <a:ea typeface="+mn-lt"/>
                <a:cs typeface="+mn-lt"/>
              </a:rPr>
              <a:t>Major Project on</a:t>
            </a:r>
            <a:endParaRPr lang="en-US" dirty="0">
              <a:solidFill>
                <a:schemeClr val="tx2"/>
              </a:solidFill>
            </a:endParaRPr>
          </a:p>
          <a:p>
            <a:r>
              <a:rPr lang="en-US" b="1" dirty="0">
                <a:solidFill>
                  <a:schemeClr val="tx2"/>
                </a:solidFill>
                <a:ea typeface="+mn-lt"/>
                <a:cs typeface="+mn-lt"/>
              </a:rPr>
              <a:t>Automated Expense Tracking System Using OCR and NLP</a:t>
            </a:r>
            <a:endParaRPr lang="en-US">
              <a:solidFill>
                <a:schemeClr val="tx2"/>
              </a:solidFill>
              <a:ea typeface="+mn-lt"/>
              <a:cs typeface="+mn-lt"/>
            </a:endParaRPr>
          </a:p>
          <a:p>
            <a:endParaRPr lang="en-US" b="1" dirty="0">
              <a:solidFill>
                <a:schemeClr val="tx2"/>
              </a:solidFill>
              <a:ea typeface="+mn-lt"/>
              <a:cs typeface="+mn-lt"/>
            </a:endParaRPr>
          </a:p>
          <a:p>
            <a:r>
              <a:rPr lang="en-US" sz="1600" b="1" dirty="0">
                <a:solidFill>
                  <a:schemeClr val="tx2"/>
                </a:solidFill>
                <a:ea typeface="+mn-lt"/>
                <a:cs typeface="+mn-lt"/>
              </a:rPr>
              <a:t>Guide Details:</a:t>
            </a:r>
            <a:endParaRPr lang="en-US" sz="1600" dirty="0">
              <a:solidFill>
                <a:schemeClr val="tx2"/>
              </a:solidFill>
              <a:ea typeface="+mn-lt"/>
              <a:cs typeface="+mn-lt"/>
            </a:endParaRPr>
          </a:p>
          <a:p>
            <a:r>
              <a:rPr lang="en-US" sz="1600" b="1" dirty="0">
                <a:solidFill>
                  <a:schemeClr val="tx2"/>
                </a:solidFill>
                <a:latin typeface="Avenir Next LT Pro"/>
                <a:ea typeface="Calibri"/>
                <a:cs typeface="Calibri"/>
              </a:rPr>
              <a:t>Mr. RASHMI BIKASH NAYAK</a:t>
            </a:r>
          </a:p>
          <a:p>
            <a:r>
              <a:rPr lang="en-US" sz="1600" dirty="0">
                <a:solidFill>
                  <a:schemeClr val="tx2"/>
                </a:solidFill>
                <a:latin typeface="Avenir Next LT Pro"/>
                <a:ea typeface="Calibri"/>
                <a:cs typeface="Calibri"/>
              </a:rPr>
              <a:t>Associate Professor</a:t>
            </a:r>
            <a:endParaRPr lang="en-US" sz="2200" dirty="0">
              <a:solidFill>
                <a:schemeClr val="tx2"/>
              </a:solidFill>
              <a:latin typeface="Avenir Next LT Pro"/>
              <a:ea typeface="Calibri"/>
              <a:cs typeface="Calibri"/>
            </a:endParaRPr>
          </a:p>
          <a:p>
            <a:r>
              <a:rPr lang="en-US" sz="1800" dirty="0">
                <a:solidFill>
                  <a:srgbClr val="000000"/>
                </a:solidFill>
                <a:latin typeface="Calibri"/>
                <a:ea typeface="Calibri"/>
                <a:cs typeface="Calibri"/>
              </a:rPr>
              <a:t>CSE</a:t>
            </a:r>
          </a:p>
          <a:p>
            <a:pPr algn="l"/>
            <a:r>
              <a:rPr lang="en-US" sz="1600" b="1" dirty="0">
                <a:solidFill>
                  <a:srgbClr val="44131A"/>
                </a:solidFill>
                <a:latin typeface="Avenir Next LT Pro"/>
                <a:ea typeface="Calibri"/>
                <a:cs typeface="Calibri"/>
              </a:rPr>
              <a:t>Team Members:</a:t>
            </a:r>
          </a:p>
          <a:p>
            <a:pPr algn="l"/>
            <a:r>
              <a:rPr lang="en-US" sz="1400" b="1" dirty="0">
                <a:solidFill>
                  <a:srgbClr val="44131A"/>
                </a:solidFill>
                <a:latin typeface="Avenir Next LT Pro"/>
                <a:ea typeface="Calibri"/>
                <a:cs typeface="Calibri"/>
              </a:rPr>
              <a:t>D. Chandra Sekhar (22B65A0508)</a:t>
            </a:r>
          </a:p>
          <a:p>
            <a:pPr algn="l"/>
            <a:r>
              <a:rPr lang="en-US" sz="1400" b="1" dirty="0">
                <a:solidFill>
                  <a:schemeClr val="tx2"/>
                </a:solidFill>
                <a:ea typeface="Calibri"/>
                <a:cs typeface="Calibri"/>
              </a:rPr>
              <a:t>N. Chandu (22B65A0511)</a:t>
            </a:r>
          </a:p>
          <a:p>
            <a:pPr algn="l"/>
            <a:r>
              <a:rPr lang="en-US" sz="1400" b="1" dirty="0">
                <a:solidFill>
                  <a:schemeClr val="tx2"/>
                </a:solidFill>
                <a:ea typeface="Calibri"/>
                <a:cs typeface="Calibri"/>
              </a:rPr>
              <a:t>P. Hari Prasad (22B65A0512)</a:t>
            </a:r>
          </a:p>
          <a:p>
            <a:pPr algn="l"/>
            <a:r>
              <a:rPr lang="en-US" sz="1400" b="1" dirty="0">
                <a:solidFill>
                  <a:schemeClr val="tx2"/>
                </a:solidFill>
                <a:ea typeface="Calibri"/>
                <a:cs typeface="Calibri"/>
              </a:rPr>
              <a:t>P. Manasa(22B65A0513)</a:t>
            </a:r>
          </a:p>
          <a:p>
            <a:pPr algn="r"/>
            <a:r>
              <a:rPr lang="en-US" sz="1400" b="1" dirty="0">
                <a:solidFill>
                  <a:schemeClr val="tx2"/>
                </a:solidFill>
                <a:ea typeface="Calibri"/>
                <a:cs typeface="Calibri"/>
              </a:rPr>
              <a:t>BATCH :  B3</a:t>
            </a:r>
          </a:p>
        </p:txBody>
      </p:sp>
      <p:pic>
        <p:nvPicPr>
          <p:cNvPr id="4" name="Picture 3">
            <a:extLst>
              <a:ext uri="{FF2B5EF4-FFF2-40B4-BE49-F238E27FC236}">
                <a16:creationId xmlns:a16="http://schemas.microsoft.com/office/drawing/2014/main" id="{614CA7CA-A07D-2F15-0BB7-0A7CFFB581B6}"/>
              </a:ext>
            </a:extLst>
          </p:cNvPr>
          <p:cNvPicPr>
            <a:picLocks noChangeAspect="1"/>
          </p:cNvPicPr>
          <p:nvPr/>
        </p:nvPicPr>
        <p:blipFill>
          <a:blip r:embed="rId4"/>
          <a:stretch>
            <a:fillRect/>
          </a:stretch>
        </p:blipFill>
        <p:spPr>
          <a:xfrm>
            <a:off x="316752" y="321154"/>
            <a:ext cx="1422460" cy="2017503"/>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9E081470-8346-DDD4-86D7-C9890142B14F}"/>
              </a:ext>
            </a:extLst>
          </p:cNvPr>
          <p:cNvSpPr>
            <a:spLocks noGrp="1"/>
          </p:cNvSpPr>
          <p:nvPr>
            <p:ph type="title"/>
          </p:nvPr>
        </p:nvSpPr>
        <p:spPr>
          <a:xfrm>
            <a:off x="838201" y="559813"/>
            <a:ext cx="10333769" cy="999274"/>
          </a:xfrm>
        </p:spPr>
        <p:txBody>
          <a:bodyPr anchor="t">
            <a:normAutofit/>
          </a:bodyPr>
          <a:lstStyle/>
          <a:p>
            <a:pPr algn="ctr"/>
            <a:r>
              <a:rPr lang="en-US" dirty="0">
                <a:solidFill>
                  <a:schemeClr val="tx2"/>
                </a:solidFill>
                <a:ea typeface="+mj-lt"/>
                <a:cs typeface="+mj-lt"/>
              </a:rPr>
              <a:t>References</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8AFAD607-3235-36BF-9E2B-D9DBFBE0C7D7}"/>
              </a:ext>
            </a:extLst>
          </p:cNvPr>
          <p:cNvSpPr>
            <a:spLocks noGrp="1"/>
          </p:cNvSpPr>
          <p:nvPr>
            <p:ph idx="1"/>
          </p:nvPr>
        </p:nvSpPr>
        <p:spPr>
          <a:xfrm>
            <a:off x="1636701" y="1914267"/>
            <a:ext cx="9536577" cy="4198820"/>
          </a:xfrm>
        </p:spPr>
        <p:txBody>
          <a:bodyPr anchor="ctr">
            <a:normAutofit/>
          </a:bodyPr>
          <a:lstStyle/>
          <a:p>
            <a:pPr algn="just"/>
            <a:r>
              <a:rPr lang="en-US" sz="3200" dirty="0">
                <a:solidFill>
                  <a:schemeClr val="tx2"/>
                </a:solidFill>
                <a:ea typeface="+mn-lt"/>
                <a:cs typeface="+mn-lt"/>
              </a:rPr>
              <a:t>We’ve used tools like Tesseract OCR and NLP models like BERT and </a:t>
            </a:r>
            <a:r>
              <a:rPr lang="en-US" sz="3200" err="1">
                <a:solidFill>
                  <a:schemeClr val="tx2"/>
                </a:solidFill>
                <a:ea typeface="+mn-lt"/>
                <a:cs typeface="+mn-lt"/>
              </a:rPr>
              <a:t>SpaCy</a:t>
            </a:r>
            <a:r>
              <a:rPr lang="en-US" sz="3200" dirty="0">
                <a:solidFill>
                  <a:schemeClr val="tx2"/>
                </a:solidFill>
                <a:ea typeface="+mn-lt"/>
                <a:cs typeface="+mn-lt"/>
              </a:rPr>
              <a:t>, along with research on expense management best practices. These have all contributed to the development of our system.</a:t>
            </a:r>
            <a:endParaRPr lang="en-US" sz="3200" dirty="0">
              <a:solidFill>
                <a:schemeClr val="tx2"/>
              </a:solidFill>
            </a:endParaRPr>
          </a:p>
        </p:txBody>
      </p:sp>
    </p:spTree>
    <p:extLst>
      <p:ext uri="{BB962C8B-B14F-4D97-AF65-F5344CB8AC3E}">
        <p14:creationId xmlns:p14="http://schemas.microsoft.com/office/powerpoint/2010/main" val="340219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0" name="Picture 9">
            <a:extLst>
              <a:ext uri="{FF2B5EF4-FFF2-40B4-BE49-F238E27FC236}">
                <a16:creationId xmlns:a16="http://schemas.microsoft.com/office/drawing/2014/main" id="{1CB7E8AE-A3AC-4BB7-A5C6-F00EC697B26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useBgFill="1">
        <p:nvSpPr>
          <p:cNvPr id="12" name="Rectangle 11">
            <a:extLst>
              <a:ext uri="{FF2B5EF4-FFF2-40B4-BE49-F238E27FC236}">
                <a16:creationId xmlns:a16="http://schemas.microsoft.com/office/drawing/2014/main" id="{26B0FCFA-8A2E-4F10-87BD-34565BD7C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 name="Rectangle 13">
            <a:extLst>
              <a:ext uri="{FF2B5EF4-FFF2-40B4-BE49-F238E27FC236}">
                <a16:creationId xmlns:a16="http://schemas.microsoft.com/office/drawing/2014/main" id="{32DA72A5-2775-4FE6-9A97-1C8DEE0E0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6" name="Picture 15">
            <a:extLst>
              <a:ext uri="{FF2B5EF4-FFF2-40B4-BE49-F238E27FC236}">
                <a16:creationId xmlns:a16="http://schemas.microsoft.com/office/drawing/2014/main" id="{28966E53-3C41-4F5A-A432-755BFE5D75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09600" y="533400"/>
            <a:ext cx="2438400" cy="2438400"/>
          </a:xfrm>
          <a:prstGeom prst="rect">
            <a:avLst/>
          </a:prstGeom>
        </p:spPr>
      </p:pic>
      <p:pic>
        <p:nvPicPr>
          <p:cNvPr id="18" name="Picture 17">
            <a:extLst>
              <a:ext uri="{FF2B5EF4-FFF2-40B4-BE49-F238E27FC236}">
                <a16:creationId xmlns:a16="http://schemas.microsoft.com/office/drawing/2014/main" id="{D47F75BB-A3CB-4161-B316-A2A9C88F72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a:off x="10820400" y="3144779"/>
            <a:ext cx="1371600" cy="2548349"/>
          </a:xfrm>
          <a:prstGeom prst="rect">
            <a:avLst/>
          </a:prstGeom>
        </p:spPr>
      </p:pic>
      <p:sp>
        <p:nvSpPr>
          <p:cNvPr id="2" name="Title 1">
            <a:extLst>
              <a:ext uri="{FF2B5EF4-FFF2-40B4-BE49-F238E27FC236}">
                <a16:creationId xmlns:a16="http://schemas.microsoft.com/office/drawing/2014/main" id="{92141F31-C902-01AE-230A-8F09E792DE99}"/>
              </a:ext>
            </a:extLst>
          </p:cNvPr>
          <p:cNvSpPr>
            <a:spLocks noGrp="1"/>
          </p:cNvSpPr>
          <p:nvPr>
            <p:ph type="title"/>
          </p:nvPr>
        </p:nvSpPr>
        <p:spPr>
          <a:xfrm>
            <a:off x="3170208" y="703526"/>
            <a:ext cx="7075099" cy="5339337"/>
          </a:xfrm>
        </p:spPr>
        <p:txBody>
          <a:bodyPr vert="horz" lIns="91440" tIns="45720" rIns="91440" bIns="45720" rtlCol="0" anchor="b">
            <a:normAutofit/>
          </a:bodyPr>
          <a:lstStyle/>
          <a:p>
            <a:pPr algn="ctr"/>
            <a:r>
              <a:rPr lang="en-US" sz="5200" dirty="0">
                <a:solidFill>
                  <a:schemeClr val="tx2"/>
                </a:solidFill>
              </a:rPr>
              <a:t>THANK </a:t>
            </a:r>
            <a:br>
              <a:rPr lang="en-US" sz="5200" dirty="0">
                <a:solidFill>
                  <a:schemeClr val="tx2"/>
                </a:solidFill>
              </a:rPr>
            </a:br>
            <a:r>
              <a:rPr lang="en-US" sz="5200" dirty="0">
                <a:solidFill>
                  <a:schemeClr val="tx2"/>
                </a:solidFill>
              </a:rPr>
              <a:t>YOU</a:t>
            </a:r>
            <a:br>
              <a:rPr lang="en-US" sz="5200" dirty="0">
                <a:solidFill>
                  <a:schemeClr val="tx2"/>
                </a:solidFill>
              </a:rPr>
            </a:br>
            <a:br>
              <a:rPr lang="en-US" sz="5200" dirty="0">
                <a:solidFill>
                  <a:schemeClr val="tx2"/>
                </a:solidFill>
              </a:rPr>
            </a:br>
            <a:endParaRPr lang="en-US" sz="5200" dirty="0">
              <a:solidFill>
                <a:schemeClr val="tx2"/>
              </a:solidFill>
            </a:endParaRPr>
          </a:p>
        </p:txBody>
      </p:sp>
    </p:spTree>
    <p:extLst>
      <p:ext uri="{BB962C8B-B14F-4D97-AF65-F5344CB8AC3E}">
        <p14:creationId xmlns:p14="http://schemas.microsoft.com/office/powerpoint/2010/main" val="303561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E75B4C41-FAB2-5FDD-3EF8-1EAE96A9587A}"/>
              </a:ext>
            </a:extLst>
          </p:cNvPr>
          <p:cNvSpPr>
            <a:spLocks noGrp="1"/>
          </p:cNvSpPr>
          <p:nvPr>
            <p:ph type="title"/>
          </p:nvPr>
        </p:nvSpPr>
        <p:spPr>
          <a:xfrm>
            <a:off x="924465" y="157247"/>
            <a:ext cx="10333769" cy="999274"/>
          </a:xfrm>
        </p:spPr>
        <p:txBody>
          <a:bodyPr anchor="t">
            <a:normAutofit/>
          </a:bodyPr>
          <a:lstStyle/>
          <a:p>
            <a:pPr algn="ctr"/>
            <a:r>
              <a:rPr lang="en-US" dirty="0">
                <a:solidFill>
                  <a:schemeClr val="tx2"/>
                </a:solidFill>
                <a:ea typeface="+mj-lt"/>
                <a:cs typeface="+mj-lt"/>
              </a:rPr>
              <a:t>Abstract</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B1CD191D-31BC-28B6-7FD8-2098EB90E0E9}"/>
              </a:ext>
            </a:extLst>
          </p:cNvPr>
          <p:cNvSpPr>
            <a:spLocks noGrp="1"/>
          </p:cNvSpPr>
          <p:nvPr>
            <p:ph idx="1"/>
          </p:nvPr>
        </p:nvSpPr>
        <p:spPr>
          <a:xfrm>
            <a:off x="1377910" y="1152269"/>
            <a:ext cx="10542990" cy="5535912"/>
          </a:xfrm>
        </p:spPr>
        <p:txBody>
          <a:bodyPr anchor="ctr">
            <a:noAutofit/>
          </a:bodyPr>
          <a:lstStyle/>
          <a:p>
            <a:pPr marL="0" indent="0" algn="just">
              <a:buNone/>
            </a:pPr>
            <a:r>
              <a:rPr lang="en-US" sz="1800" dirty="0">
                <a:solidFill>
                  <a:schemeClr val="tx2"/>
                </a:solidFill>
                <a:ea typeface="+mn-lt"/>
                <a:cs typeface="+mn-lt"/>
              </a:rPr>
              <a:t>This project presents a solution that uses optical character recognition (OCR) and natural language processing (NLP) technology to automate the process of weight extraction and tracking. It makes financial management easier and more efficient. At the heart of our solution is Tesseract OCR, a powerful tool that digitizes and reads receipts and invoices sent by users. Convert images into machine-readable text. Facilitate or manage financial documents When to send a message We'll dive into natural language processing for analytics. Using advanced named entity recognition (NER) models, such as BERT or </a:t>
            </a:r>
            <a:r>
              <a:rPr lang="en-US" sz="1800" dirty="0" err="1">
                <a:solidFill>
                  <a:schemeClr val="tx2"/>
                </a:solidFill>
                <a:ea typeface="+mn-lt"/>
                <a:cs typeface="+mn-lt"/>
              </a:rPr>
              <a:t>SpaCy</a:t>
            </a:r>
            <a:r>
              <a:rPr lang="en-US" sz="1800" dirty="0">
                <a:solidFill>
                  <a:schemeClr val="tx2"/>
                </a:solidFill>
                <a:ea typeface="+mn-lt"/>
                <a:cs typeface="+mn-lt"/>
              </a:rPr>
              <a:t>, our system correctly identifies important details such as vendor name, transaction information, and more. and transaction information Item description and quantity What truly sets our projects apart is our ability to automatically classify costs. Each time a user uploads a new receipt They are organized into relevant categories. We have integrated an advanced language macro model (LLM) that optimizes the data extraction process and guarantees the relevance of both data for reference purposes. Our solutions are designed to be scalable. Suitable for everyone from individuals looking to efficiently manage their employment to companies managing employee expenses. Dramatically reduces errors associated with manual dice entry. We are busy keeping in shape as weights are monitored and managed. Make financial management easier and more efficient in today's digital world.</a:t>
            </a:r>
            <a:endParaRPr lang="en-US">
              <a:solidFill>
                <a:schemeClr val="tx2"/>
              </a:solidFill>
            </a:endParaRPr>
          </a:p>
        </p:txBody>
      </p:sp>
    </p:spTree>
    <p:extLst>
      <p:ext uri="{BB962C8B-B14F-4D97-AF65-F5344CB8AC3E}">
        <p14:creationId xmlns:p14="http://schemas.microsoft.com/office/powerpoint/2010/main" val="429209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FABAA966-7A88-A88B-CC9A-28C558C758C0}"/>
              </a:ext>
            </a:extLst>
          </p:cNvPr>
          <p:cNvSpPr>
            <a:spLocks noGrp="1"/>
          </p:cNvSpPr>
          <p:nvPr>
            <p:ph type="title"/>
          </p:nvPr>
        </p:nvSpPr>
        <p:spPr>
          <a:xfrm>
            <a:off x="838201" y="559813"/>
            <a:ext cx="10333769" cy="999274"/>
          </a:xfrm>
        </p:spPr>
        <p:txBody>
          <a:bodyPr anchor="t">
            <a:normAutofit/>
          </a:bodyPr>
          <a:lstStyle/>
          <a:p>
            <a:pPr algn="ctr"/>
            <a:r>
              <a:rPr lang="en-US" dirty="0">
                <a:solidFill>
                  <a:schemeClr val="tx2"/>
                </a:solidFill>
                <a:ea typeface="+mj-lt"/>
                <a:cs typeface="+mj-lt"/>
              </a:rPr>
              <a:t>Existing System</a:t>
            </a:r>
            <a:endParaRPr lang="en-US"/>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78A42204-5C84-0832-2F29-D0BA7CEACC92}"/>
              </a:ext>
            </a:extLst>
          </p:cNvPr>
          <p:cNvSpPr>
            <a:spLocks noGrp="1"/>
          </p:cNvSpPr>
          <p:nvPr>
            <p:ph idx="1"/>
          </p:nvPr>
        </p:nvSpPr>
        <p:spPr>
          <a:xfrm>
            <a:off x="1579191" y="1871135"/>
            <a:ext cx="9594087" cy="4241952"/>
          </a:xfrm>
        </p:spPr>
        <p:txBody>
          <a:bodyPr anchor="ctr">
            <a:normAutofit/>
          </a:bodyPr>
          <a:lstStyle/>
          <a:p>
            <a:pPr marL="0" indent="0">
              <a:buNone/>
            </a:pPr>
            <a:r>
              <a:rPr lang="en-US" b="1" dirty="0">
                <a:solidFill>
                  <a:schemeClr val="tx2"/>
                </a:solidFill>
                <a:ea typeface="+mn-lt"/>
                <a:cs typeface="+mn-lt"/>
              </a:rPr>
              <a:t>Existing System:</a:t>
            </a:r>
            <a:endParaRPr lang="en-US" dirty="0">
              <a:solidFill>
                <a:schemeClr val="tx2"/>
              </a:solidFill>
              <a:ea typeface="+mn-lt"/>
              <a:cs typeface="+mn-lt"/>
            </a:endParaRPr>
          </a:p>
          <a:p>
            <a:pPr algn="just"/>
            <a:r>
              <a:rPr lang="en-US" sz="2400" dirty="0">
                <a:solidFill>
                  <a:schemeClr val="tx2"/>
                </a:solidFill>
                <a:ea typeface="+mn-lt"/>
                <a:cs typeface="+mn-lt"/>
              </a:rPr>
              <a:t>Right now, many people track their expenses by entering each transaction manually. Whether it’s typing in the details from receipts or organizing them by hand, it’s a slow process. Not to mention, mistakes are common—entering the wrong number or misplacing a receipt could throw off your entire financial report. And when you're dealing with multiple receipts, it becomes even more frustrating and time-consuming.</a:t>
            </a:r>
          </a:p>
          <a:p>
            <a:endParaRPr lang="en-US" sz="1800" dirty="0">
              <a:solidFill>
                <a:schemeClr val="tx2"/>
              </a:solidFill>
            </a:endParaRPr>
          </a:p>
        </p:txBody>
      </p:sp>
    </p:spTree>
    <p:extLst>
      <p:ext uri="{BB962C8B-B14F-4D97-AF65-F5344CB8AC3E}">
        <p14:creationId xmlns:p14="http://schemas.microsoft.com/office/powerpoint/2010/main" val="3276455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7970847F-4A94-3A91-7D11-7091FE6E54F2}"/>
              </a:ext>
            </a:extLst>
          </p:cNvPr>
          <p:cNvSpPr>
            <a:spLocks noGrp="1"/>
          </p:cNvSpPr>
          <p:nvPr>
            <p:ph type="title"/>
          </p:nvPr>
        </p:nvSpPr>
        <p:spPr>
          <a:xfrm>
            <a:off x="680050" y="42228"/>
            <a:ext cx="10348146" cy="1675009"/>
          </a:xfrm>
        </p:spPr>
        <p:txBody>
          <a:bodyPr anchor="t">
            <a:normAutofit/>
          </a:bodyPr>
          <a:lstStyle/>
          <a:p>
            <a:pPr algn="ctr"/>
            <a:r>
              <a:rPr lang="en-US" dirty="0">
                <a:solidFill>
                  <a:schemeClr val="tx2"/>
                </a:solidFill>
                <a:ea typeface="+mj-lt"/>
                <a:cs typeface="+mj-lt"/>
              </a:rPr>
              <a:t>Drawbacks/Limitations of Existing System</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FAE6AC9D-52F0-4E0E-4312-E64D1BED504F}"/>
              </a:ext>
            </a:extLst>
          </p:cNvPr>
          <p:cNvSpPr>
            <a:spLocks noGrp="1"/>
          </p:cNvSpPr>
          <p:nvPr>
            <p:ph idx="1"/>
          </p:nvPr>
        </p:nvSpPr>
        <p:spPr>
          <a:xfrm>
            <a:off x="1363532" y="1871136"/>
            <a:ext cx="10471103" cy="4730781"/>
          </a:xfrm>
        </p:spPr>
        <p:txBody>
          <a:bodyPr vert="horz" lIns="91440" tIns="45720" rIns="91440" bIns="45720" rtlCol="0" anchor="ctr">
            <a:noAutofit/>
          </a:bodyPr>
          <a:lstStyle/>
          <a:p>
            <a:pPr marL="0" indent="0" algn="just">
              <a:buNone/>
            </a:pPr>
            <a:r>
              <a:rPr lang="en-US" sz="2400" b="1">
                <a:solidFill>
                  <a:schemeClr val="tx2"/>
                </a:solidFill>
                <a:ea typeface="+mn-lt"/>
                <a:cs typeface="+mn-lt"/>
              </a:rPr>
              <a:t>Drawbacks:</a:t>
            </a:r>
            <a:endParaRPr lang="en-US" sz="2400">
              <a:solidFill>
                <a:schemeClr val="tx2"/>
              </a:solidFill>
            </a:endParaRPr>
          </a:p>
          <a:p>
            <a:pPr algn="just"/>
            <a:r>
              <a:rPr lang="en-US" sz="2400" b="1" dirty="0">
                <a:solidFill>
                  <a:schemeClr val="tx2"/>
                </a:solidFill>
                <a:ea typeface="+mn-lt"/>
                <a:cs typeface="+mn-lt"/>
              </a:rPr>
              <a:t>Human Error:</a:t>
            </a:r>
            <a:r>
              <a:rPr lang="en-US" sz="2400" dirty="0">
                <a:solidFill>
                  <a:schemeClr val="tx2"/>
                </a:solidFill>
                <a:ea typeface="+mn-lt"/>
                <a:cs typeface="+mn-lt"/>
              </a:rPr>
              <a:t> Mistakes are easy to make when you're inputting every transaction manually.</a:t>
            </a:r>
            <a:endParaRPr lang="en-US" sz="2400" dirty="0">
              <a:solidFill>
                <a:schemeClr val="tx2"/>
              </a:solidFill>
            </a:endParaRPr>
          </a:p>
          <a:p>
            <a:pPr algn="just"/>
            <a:r>
              <a:rPr lang="en-US" sz="2400" b="1" dirty="0">
                <a:solidFill>
                  <a:schemeClr val="tx2"/>
                </a:solidFill>
                <a:ea typeface="+mn-lt"/>
                <a:cs typeface="+mn-lt"/>
              </a:rPr>
              <a:t>Time-Consuming:</a:t>
            </a:r>
            <a:r>
              <a:rPr lang="en-US" sz="2400" dirty="0">
                <a:solidFill>
                  <a:schemeClr val="tx2"/>
                </a:solidFill>
                <a:ea typeface="+mn-lt"/>
                <a:cs typeface="+mn-lt"/>
              </a:rPr>
              <a:t> Entering and categorizing every single expense takes forever, especially for businesses.</a:t>
            </a:r>
            <a:endParaRPr lang="en-US" sz="2400" dirty="0">
              <a:solidFill>
                <a:schemeClr val="tx2"/>
              </a:solidFill>
            </a:endParaRPr>
          </a:p>
          <a:p>
            <a:pPr algn="just"/>
            <a:r>
              <a:rPr lang="en-US" sz="2400" b="1" dirty="0">
                <a:solidFill>
                  <a:schemeClr val="tx2"/>
                </a:solidFill>
                <a:ea typeface="+mn-lt"/>
                <a:cs typeface="+mn-lt"/>
              </a:rPr>
              <a:t>Poor Organization:</a:t>
            </a:r>
            <a:r>
              <a:rPr lang="en-US" sz="2400" dirty="0">
                <a:solidFill>
                  <a:schemeClr val="tx2"/>
                </a:solidFill>
                <a:ea typeface="+mn-lt"/>
                <a:cs typeface="+mn-lt"/>
              </a:rPr>
              <a:t> It’s tough to organize all those expenses into categories, especially when you’re busy.</a:t>
            </a:r>
            <a:endParaRPr lang="en-US" sz="2400" dirty="0">
              <a:solidFill>
                <a:schemeClr val="tx2"/>
              </a:solidFill>
            </a:endParaRPr>
          </a:p>
          <a:p>
            <a:pPr algn="just"/>
            <a:r>
              <a:rPr lang="en-US" sz="2400" b="1" dirty="0">
                <a:solidFill>
                  <a:schemeClr val="tx2"/>
                </a:solidFill>
                <a:ea typeface="+mn-lt"/>
                <a:cs typeface="+mn-lt"/>
              </a:rPr>
              <a:t>Lack of Insight:</a:t>
            </a:r>
            <a:r>
              <a:rPr lang="en-US" sz="2400" dirty="0">
                <a:solidFill>
                  <a:schemeClr val="tx2"/>
                </a:solidFill>
                <a:ea typeface="+mn-lt"/>
                <a:cs typeface="+mn-lt"/>
              </a:rPr>
              <a:t> Without proper organization, it’s hard to see where your money is going.</a:t>
            </a:r>
            <a:endParaRPr lang="en-US" sz="24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215480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926AD892-14EF-AA55-0DDB-641F59D5C3B5}"/>
              </a:ext>
            </a:extLst>
          </p:cNvPr>
          <p:cNvSpPr>
            <a:spLocks noGrp="1"/>
          </p:cNvSpPr>
          <p:nvPr>
            <p:ph type="title"/>
          </p:nvPr>
        </p:nvSpPr>
        <p:spPr>
          <a:xfrm>
            <a:off x="838201" y="559813"/>
            <a:ext cx="10333769" cy="999274"/>
          </a:xfrm>
        </p:spPr>
        <p:txBody>
          <a:bodyPr anchor="t">
            <a:normAutofit/>
          </a:bodyPr>
          <a:lstStyle/>
          <a:p>
            <a:pPr algn="ctr"/>
            <a:r>
              <a:rPr lang="en-US" dirty="0">
                <a:solidFill>
                  <a:schemeClr val="tx2"/>
                </a:solidFill>
                <a:ea typeface="+mj-lt"/>
                <a:cs typeface="+mj-lt"/>
              </a:rPr>
              <a:t>Proposed System</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58E78D63-0A46-C11C-F363-BBF749972F0A}"/>
              </a:ext>
            </a:extLst>
          </p:cNvPr>
          <p:cNvSpPr>
            <a:spLocks noGrp="1"/>
          </p:cNvSpPr>
          <p:nvPr>
            <p:ph idx="1"/>
          </p:nvPr>
        </p:nvSpPr>
        <p:spPr>
          <a:xfrm>
            <a:off x="1679833" y="1712984"/>
            <a:ext cx="9493445" cy="4400103"/>
          </a:xfrm>
        </p:spPr>
        <p:txBody>
          <a:bodyPr anchor="ctr">
            <a:normAutofit/>
          </a:bodyPr>
          <a:lstStyle/>
          <a:p>
            <a:pPr marL="0" indent="0" algn="just">
              <a:buNone/>
            </a:pPr>
            <a:r>
              <a:rPr lang="en-US" sz="2600" b="1">
                <a:solidFill>
                  <a:schemeClr val="tx2"/>
                </a:solidFill>
                <a:ea typeface="+mn-lt"/>
                <a:cs typeface="+mn-lt"/>
              </a:rPr>
              <a:t>Proposed System:</a:t>
            </a:r>
            <a:endParaRPr lang="en-US" sz="2600">
              <a:solidFill>
                <a:schemeClr val="tx2"/>
              </a:solidFill>
            </a:endParaRPr>
          </a:p>
          <a:p>
            <a:pPr lvl="1" algn="just"/>
            <a:r>
              <a:rPr lang="en-US" sz="2600" dirty="0">
                <a:solidFill>
                  <a:schemeClr val="tx2"/>
                </a:solidFill>
                <a:ea typeface="+mn-lt"/>
                <a:cs typeface="+mn-lt"/>
              </a:rPr>
              <a:t>We’re proposing an automated solution to expense tracking. Using OCR and NLP, we’ve built a system that scans receipts, extracts key details like vendor names and transaction amounts, and categorizes the expenses automatically. Users simply upload their receipts, and the system does the heavy lifting. No more manual entry, no more errors—just organized and categorized expenses that you can easily track.</a:t>
            </a:r>
            <a:endParaRPr lang="en-US" sz="26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773826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8A6EE6CE-F651-36F1-CEBA-664CFAFFFD74}"/>
              </a:ext>
            </a:extLst>
          </p:cNvPr>
          <p:cNvSpPr>
            <a:spLocks noGrp="1"/>
          </p:cNvSpPr>
          <p:nvPr>
            <p:ph type="title"/>
          </p:nvPr>
        </p:nvSpPr>
        <p:spPr>
          <a:xfrm>
            <a:off x="838201" y="559813"/>
            <a:ext cx="10348146" cy="1675009"/>
          </a:xfrm>
        </p:spPr>
        <p:txBody>
          <a:bodyPr anchor="t">
            <a:normAutofit/>
          </a:bodyPr>
          <a:lstStyle/>
          <a:p>
            <a:pPr algn="ctr"/>
            <a:r>
              <a:rPr lang="en-US" dirty="0">
                <a:solidFill>
                  <a:schemeClr val="tx2"/>
                </a:solidFill>
                <a:ea typeface="+mj-lt"/>
                <a:cs typeface="+mj-lt"/>
              </a:rPr>
              <a:t>Advantages of Proposed System</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716E153C-AD59-AAB8-484C-9764C470D141}"/>
              </a:ext>
            </a:extLst>
          </p:cNvPr>
          <p:cNvSpPr>
            <a:spLocks noGrp="1"/>
          </p:cNvSpPr>
          <p:nvPr>
            <p:ph idx="1"/>
          </p:nvPr>
        </p:nvSpPr>
        <p:spPr>
          <a:xfrm>
            <a:off x="1521682" y="1712985"/>
            <a:ext cx="9953520" cy="4601385"/>
          </a:xfrm>
        </p:spPr>
        <p:txBody>
          <a:bodyPr vert="horz" lIns="91440" tIns="45720" rIns="91440" bIns="45720" rtlCol="0" anchor="ctr">
            <a:noAutofit/>
          </a:bodyPr>
          <a:lstStyle/>
          <a:p>
            <a:pPr marL="0" indent="0" algn="just">
              <a:buNone/>
            </a:pPr>
            <a:r>
              <a:rPr lang="en-US" sz="2400" b="1" dirty="0">
                <a:solidFill>
                  <a:schemeClr val="tx2"/>
                </a:solidFill>
                <a:ea typeface="+mn-lt"/>
                <a:cs typeface="+mn-lt"/>
              </a:rPr>
              <a:t>Advantages:</a:t>
            </a:r>
            <a:endParaRPr lang="en-US" sz="2400">
              <a:solidFill>
                <a:schemeClr val="tx2"/>
              </a:solidFill>
            </a:endParaRPr>
          </a:p>
          <a:p>
            <a:pPr algn="just"/>
            <a:r>
              <a:rPr lang="en-US" sz="2400" b="1" dirty="0">
                <a:solidFill>
                  <a:schemeClr val="tx2"/>
                </a:solidFill>
                <a:ea typeface="+mn-lt"/>
                <a:cs typeface="+mn-lt"/>
              </a:rPr>
              <a:t>Saves Time:</a:t>
            </a:r>
            <a:r>
              <a:rPr lang="en-US" sz="2400" dirty="0">
                <a:solidFill>
                  <a:schemeClr val="tx2"/>
                </a:solidFill>
                <a:ea typeface="+mn-lt"/>
                <a:cs typeface="+mn-lt"/>
              </a:rPr>
              <a:t> No need to enter everything manually—our system does it for you in a fraction of the time.</a:t>
            </a:r>
            <a:endParaRPr lang="en-US" sz="2400" dirty="0">
              <a:solidFill>
                <a:schemeClr val="tx2"/>
              </a:solidFill>
            </a:endParaRPr>
          </a:p>
          <a:p>
            <a:pPr algn="just"/>
            <a:r>
              <a:rPr lang="en-US" sz="2400" b="1" dirty="0">
                <a:solidFill>
                  <a:schemeClr val="tx2"/>
                </a:solidFill>
                <a:ea typeface="+mn-lt"/>
                <a:cs typeface="+mn-lt"/>
              </a:rPr>
              <a:t>Fewer Errors:</a:t>
            </a:r>
            <a:r>
              <a:rPr lang="en-US" sz="2400" dirty="0">
                <a:solidFill>
                  <a:schemeClr val="tx2"/>
                </a:solidFill>
                <a:ea typeface="+mn-lt"/>
                <a:cs typeface="+mn-lt"/>
              </a:rPr>
              <a:t> OCR and NLP are highly accurate, so there’s less risk of mistakes in your expense tracking.</a:t>
            </a:r>
            <a:endParaRPr lang="en-US" sz="2400">
              <a:solidFill>
                <a:schemeClr val="tx2"/>
              </a:solidFill>
            </a:endParaRPr>
          </a:p>
          <a:p>
            <a:pPr algn="just"/>
            <a:r>
              <a:rPr lang="en-US" sz="2400" b="1" dirty="0">
                <a:solidFill>
                  <a:schemeClr val="tx2"/>
                </a:solidFill>
                <a:ea typeface="+mn-lt"/>
                <a:cs typeface="+mn-lt"/>
              </a:rPr>
              <a:t>Organized Expenses:</a:t>
            </a:r>
            <a:r>
              <a:rPr lang="en-US" sz="2400" dirty="0">
                <a:solidFill>
                  <a:schemeClr val="tx2"/>
                </a:solidFill>
                <a:ea typeface="+mn-lt"/>
                <a:cs typeface="+mn-lt"/>
              </a:rPr>
              <a:t> Expenses are automatically sorted into categories, so it’s easy to see where your money is going.</a:t>
            </a:r>
            <a:endParaRPr lang="en-US" sz="2400">
              <a:solidFill>
                <a:schemeClr val="tx2"/>
              </a:solidFill>
            </a:endParaRPr>
          </a:p>
          <a:p>
            <a:pPr algn="just"/>
            <a:r>
              <a:rPr lang="en-US" sz="2400" b="1" dirty="0">
                <a:solidFill>
                  <a:schemeClr val="tx2"/>
                </a:solidFill>
                <a:ea typeface="+mn-lt"/>
                <a:cs typeface="+mn-lt"/>
              </a:rPr>
              <a:t>Scalable:</a:t>
            </a:r>
            <a:r>
              <a:rPr lang="en-US" sz="2400" dirty="0">
                <a:solidFill>
                  <a:schemeClr val="tx2"/>
                </a:solidFill>
                <a:ea typeface="+mn-lt"/>
                <a:cs typeface="+mn-lt"/>
              </a:rPr>
              <a:t> Whether you’re a solo user or running a business, the system can handle any volume of expenses.</a:t>
            </a:r>
            <a:endParaRPr lang="en-US" sz="2400"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372905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67BA27C3-A2EC-0DDA-8594-589DA7E4C060}"/>
              </a:ext>
            </a:extLst>
          </p:cNvPr>
          <p:cNvSpPr>
            <a:spLocks noGrp="1"/>
          </p:cNvSpPr>
          <p:nvPr>
            <p:ph type="title"/>
          </p:nvPr>
        </p:nvSpPr>
        <p:spPr>
          <a:xfrm>
            <a:off x="838201" y="559813"/>
            <a:ext cx="10333769" cy="1171802"/>
          </a:xfrm>
        </p:spPr>
        <p:txBody>
          <a:bodyPr anchor="t">
            <a:normAutofit/>
          </a:bodyPr>
          <a:lstStyle/>
          <a:p>
            <a:pPr algn="ctr"/>
            <a:r>
              <a:rPr lang="en-US" dirty="0">
                <a:solidFill>
                  <a:schemeClr val="tx2"/>
                </a:solidFill>
                <a:ea typeface="+mj-lt"/>
                <a:cs typeface="+mj-lt"/>
              </a:rPr>
              <a:t>Hardware Requirements</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8729CB77-DB0B-2E76-3209-343F29084082}"/>
              </a:ext>
            </a:extLst>
          </p:cNvPr>
          <p:cNvSpPr>
            <a:spLocks noGrp="1"/>
          </p:cNvSpPr>
          <p:nvPr>
            <p:ph idx="1"/>
          </p:nvPr>
        </p:nvSpPr>
        <p:spPr>
          <a:xfrm>
            <a:off x="1579191" y="1943022"/>
            <a:ext cx="10068539" cy="4170065"/>
          </a:xfrm>
        </p:spPr>
        <p:txBody>
          <a:bodyPr anchor="ctr">
            <a:normAutofit/>
          </a:bodyPr>
          <a:lstStyle/>
          <a:p>
            <a:pPr marL="0" indent="0" algn="just">
              <a:buNone/>
            </a:pPr>
            <a:r>
              <a:rPr lang="en-US" sz="2400" b="1" dirty="0">
                <a:solidFill>
                  <a:schemeClr val="tx2"/>
                </a:solidFill>
                <a:ea typeface="+mn-lt"/>
                <a:cs typeface="+mn-lt"/>
              </a:rPr>
              <a:t>Hardware Requirements:</a:t>
            </a:r>
            <a:endParaRPr lang="en-US" sz="2400" dirty="0">
              <a:solidFill>
                <a:schemeClr val="tx2"/>
              </a:solidFill>
            </a:endParaRPr>
          </a:p>
          <a:p>
            <a:pPr algn="just"/>
            <a:r>
              <a:rPr lang="en-US" sz="2400">
                <a:solidFill>
                  <a:schemeClr val="tx2"/>
                </a:solidFill>
                <a:ea typeface="+mn-lt"/>
                <a:cs typeface="+mn-lt"/>
              </a:rPr>
              <a:t>You don’t need anything too fancy—a regular computer will work just fine. Here’s what you’ll need:</a:t>
            </a:r>
            <a:endParaRPr lang="en-US" sz="2400">
              <a:solidFill>
                <a:schemeClr val="tx2"/>
              </a:solidFill>
            </a:endParaRPr>
          </a:p>
          <a:p>
            <a:pPr lvl="1" algn="just"/>
            <a:r>
              <a:rPr lang="en-US" b="1">
                <a:solidFill>
                  <a:schemeClr val="tx2"/>
                </a:solidFill>
                <a:ea typeface="+mn-lt"/>
                <a:cs typeface="+mn-lt"/>
              </a:rPr>
              <a:t>Processor:</a:t>
            </a:r>
            <a:r>
              <a:rPr lang="en-US">
                <a:solidFill>
                  <a:schemeClr val="tx2"/>
                </a:solidFill>
                <a:ea typeface="+mn-lt"/>
                <a:cs typeface="+mn-lt"/>
              </a:rPr>
              <a:t> Intel Core i5 or something similar</a:t>
            </a:r>
            <a:endParaRPr lang="en-US">
              <a:solidFill>
                <a:schemeClr val="tx2"/>
              </a:solidFill>
            </a:endParaRPr>
          </a:p>
          <a:p>
            <a:pPr lvl="1" algn="just"/>
            <a:r>
              <a:rPr lang="en-US" b="1" dirty="0">
                <a:solidFill>
                  <a:schemeClr val="tx2"/>
                </a:solidFill>
                <a:ea typeface="+mn-lt"/>
                <a:cs typeface="+mn-lt"/>
              </a:rPr>
              <a:t>RAM:</a:t>
            </a:r>
            <a:r>
              <a:rPr lang="en-US" dirty="0">
                <a:solidFill>
                  <a:schemeClr val="tx2"/>
                </a:solidFill>
                <a:ea typeface="+mn-lt"/>
                <a:cs typeface="+mn-lt"/>
              </a:rPr>
              <a:t> At least 8GB for smooth operation</a:t>
            </a:r>
            <a:endParaRPr lang="en-US" dirty="0">
              <a:solidFill>
                <a:schemeClr val="tx2"/>
              </a:solidFill>
            </a:endParaRPr>
          </a:p>
          <a:p>
            <a:pPr lvl="1" algn="just"/>
            <a:r>
              <a:rPr lang="en-US" b="1" dirty="0">
                <a:solidFill>
                  <a:schemeClr val="tx2"/>
                </a:solidFill>
                <a:ea typeface="+mn-lt"/>
                <a:cs typeface="+mn-lt"/>
              </a:rPr>
              <a:t>Storage:</a:t>
            </a:r>
            <a:r>
              <a:rPr lang="en-US" dirty="0">
                <a:solidFill>
                  <a:schemeClr val="tx2"/>
                </a:solidFill>
                <a:ea typeface="+mn-lt"/>
                <a:cs typeface="+mn-lt"/>
              </a:rPr>
              <a:t> 256GB SSD or more, especially if handling a lot of receipts</a:t>
            </a:r>
            <a:endParaRPr lang="en-US"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495866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898609E0-91F3-B308-2178-712CBF70B5E7}"/>
              </a:ext>
            </a:extLst>
          </p:cNvPr>
          <p:cNvSpPr>
            <a:spLocks noGrp="1"/>
          </p:cNvSpPr>
          <p:nvPr>
            <p:ph type="title"/>
          </p:nvPr>
        </p:nvSpPr>
        <p:spPr>
          <a:xfrm>
            <a:off x="838201" y="559813"/>
            <a:ext cx="10333769" cy="984896"/>
          </a:xfrm>
        </p:spPr>
        <p:txBody>
          <a:bodyPr anchor="t">
            <a:normAutofit/>
          </a:bodyPr>
          <a:lstStyle/>
          <a:p>
            <a:pPr algn="ctr"/>
            <a:r>
              <a:rPr lang="en-US" dirty="0">
                <a:solidFill>
                  <a:schemeClr val="tx2"/>
                </a:solidFill>
                <a:ea typeface="+mj-lt"/>
                <a:cs typeface="+mj-lt"/>
              </a:rPr>
              <a:t>Software Requirements</a:t>
            </a:r>
            <a:endParaRPr lang="en-US" dirty="0">
              <a:solidFill>
                <a:schemeClr val="tx2"/>
              </a:solidFill>
            </a:endParaRPr>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5A2AA36E-3DF8-8C55-B29C-B5A2A00B2A6C}"/>
              </a:ext>
            </a:extLst>
          </p:cNvPr>
          <p:cNvSpPr>
            <a:spLocks noGrp="1"/>
          </p:cNvSpPr>
          <p:nvPr>
            <p:ph idx="1"/>
          </p:nvPr>
        </p:nvSpPr>
        <p:spPr>
          <a:xfrm>
            <a:off x="1607946" y="1828003"/>
            <a:ext cx="10054162" cy="4285084"/>
          </a:xfrm>
        </p:spPr>
        <p:txBody>
          <a:bodyPr vert="horz" lIns="91440" tIns="45720" rIns="91440" bIns="45720" rtlCol="0" anchor="ctr">
            <a:noAutofit/>
          </a:bodyPr>
          <a:lstStyle/>
          <a:p>
            <a:pPr marL="0" indent="0" algn="just">
              <a:buNone/>
            </a:pPr>
            <a:r>
              <a:rPr lang="en-US" sz="2400" b="1" dirty="0">
                <a:solidFill>
                  <a:schemeClr val="tx2"/>
                </a:solidFill>
                <a:ea typeface="+mn-lt"/>
                <a:cs typeface="+mn-lt"/>
              </a:rPr>
              <a:t>Software Requirements:</a:t>
            </a:r>
            <a:endParaRPr lang="en-US" sz="2400" dirty="0">
              <a:solidFill>
                <a:schemeClr val="tx2"/>
              </a:solidFill>
            </a:endParaRPr>
          </a:p>
          <a:p>
            <a:pPr algn="just"/>
            <a:r>
              <a:rPr lang="en-US" sz="2400" dirty="0">
                <a:solidFill>
                  <a:schemeClr val="tx2"/>
                </a:solidFill>
                <a:ea typeface="+mn-lt"/>
                <a:cs typeface="+mn-lt"/>
              </a:rPr>
              <a:t>To make all this magic happen, we’re using:</a:t>
            </a:r>
            <a:endParaRPr lang="en-US" sz="2400" dirty="0">
              <a:solidFill>
                <a:schemeClr val="tx2"/>
              </a:solidFill>
            </a:endParaRPr>
          </a:p>
          <a:p>
            <a:pPr lvl="1" algn="just"/>
            <a:r>
              <a:rPr lang="en-US" b="1" dirty="0">
                <a:solidFill>
                  <a:schemeClr val="tx2"/>
                </a:solidFill>
                <a:ea typeface="+mn-lt"/>
                <a:cs typeface="+mn-lt"/>
              </a:rPr>
              <a:t>Tesseract OCR:</a:t>
            </a:r>
            <a:r>
              <a:rPr lang="en-US" dirty="0">
                <a:solidFill>
                  <a:schemeClr val="tx2"/>
                </a:solidFill>
                <a:ea typeface="+mn-lt"/>
                <a:cs typeface="+mn-lt"/>
              </a:rPr>
              <a:t> This is what turns those paper receipts into text.</a:t>
            </a:r>
            <a:endParaRPr lang="en-US" dirty="0">
              <a:solidFill>
                <a:schemeClr val="tx2"/>
              </a:solidFill>
            </a:endParaRPr>
          </a:p>
          <a:p>
            <a:pPr lvl="1" algn="just"/>
            <a:r>
              <a:rPr lang="en-US" b="1" dirty="0">
                <a:solidFill>
                  <a:schemeClr val="tx2"/>
                </a:solidFill>
                <a:ea typeface="+mn-lt"/>
                <a:cs typeface="+mn-lt"/>
              </a:rPr>
              <a:t>BERT and </a:t>
            </a:r>
            <a:r>
              <a:rPr lang="en-US" b="1" err="1">
                <a:solidFill>
                  <a:schemeClr val="tx2"/>
                </a:solidFill>
                <a:ea typeface="+mn-lt"/>
                <a:cs typeface="+mn-lt"/>
              </a:rPr>
              <a:t>SpaCy</a:t>
            </a:r>
            <a:r>
              <a:rPr lang="en-US" b="1" dirty="0">
                <a:solidFill>
                  <a:schemeClr val="tx2"/>
                </a:solidFill>
                <a:ea typeface="+mn-lt"/>
                <a:cs typeface="+mn-lt"/>
              </a:rPr>
              <a:t> (NLP tools):</a:t>
            </a:r>
            <a:r>
              <a:rPr lang="en-US" dirty="0">
                <a:solidFill>
                  <a:schemeClr val="tx2"/>
                </a:solidFill>
                <a:ea typeface="+mn-lt"/>
                <a:cs typeface="+mn-lt"/>
              </a:rPr>
              <a:t> These help pick out the important details from the text, like vendor names and transaction amounts.</a:t>
            </a:r>
            <a:endParaRPr lang="en-US" dirty="0">
              <a:solidFill>
                <a:schemeClr val="tx2"/>
              </a:solidFill>
            </a:endParaRPr>
          </a:p>
          <a:p>
            <a:pPr lvl="1" algn="just"/>
            <a:r>
              <a:rPr lang="en-US" b="1" dirty="0">
                <a:solidFill>
                  <a:schemeClr val="tx2"/>
                </a:solidFill>
                <a:ea typeface="+mn-lt"/>
                <a:cs typeface="+mn-lt"/>
              </a:rPr>
              <a:t>Programming Language:</a:t>
            </a:r>
            <a:r>
              <a:rPr lang="en-US" dirty="0">
                <a:solidFill>
                  <a:schemeClr val="tx2"/>
                </a:solidFill>
                <a:ea typeface="+mn-lt"/>
                <a:cs typeface="+mn-lt"/>
              </a:rPr>
              <a:t> Python, for backend logic and processing.</a:t>
            </a:r>
            <a:endParaRPr lang="en-US" dirty="0">
              <a:solidFill>
                <a:schemeClr val="tx2"/>
              </a:solidFill>
            </a:endParaRPr>
          </a:p>
          <a:p>
            <a:pPr lvl="1" algn="just"/>
            <a:r>
              <a:rPr lang="en-US" b="1" dirty="0">
                <a:solidFill>
                  <a:schemeClr val="tx2"/>
                </a:solidFill>
                <a:ea typeface="+mn-lt"/>
                <a:cs typeface="+mn-lt"/>
              </a:rPr>
              <a:t>Database:</a:t>
            </a:r>
            <a:r>
              <a:rPr lang="en-US" dirty="0">
                <a:solidFill>
                  <a:schemeClr val="tx2"/>
                </a:solidFill>
                <a:ea typeface="+mn-lt"/>
                <a:cs typeface="+mn-lt"/>
              </a:rPr>
              <a:t> MySQL or similar to store all the data neatly.</a:t>
            </a:r>
            <a:endParaRPr lang="en-US" dirty="0">
              <a:solidFill>
                <a:schemeClr val="tx2"/>
              </a:solidFill>
            </a:endParaRPr>
          </a:p>
          <a:p>
            <a:endParaRPr lang="en-US" sz="1800" dirty="0">
              <a:solidFill>
                <a:schemeClr val="tx2"/>
              </a:solidFill>
            </a:endParaRPr>
          </a:p>
        </p:txBody>
      </p:sp>
    </p:spTree>
    <p:extLst>
      <p:ext uri="{BB962C8B-B14F-4D97-AF65-F5344CB8AC3E}">
        <p14:creationId xmlns:p14="http://schemas.microsoft.com/office/powerpoint/2010/main" val="142308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2" name="Picture 11">
            <a:extLst>
              <a:ext uri="{FF2B5EF4-FFF2-40B4-BE49-F238E27FC236}">
                <a16:creationId xmlns:a16="http://schemas.microsoft.com/office/drawing/2014/main" id="{A72D06A1-BA08-4820-BBC8-B24DDB32A3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a:off x="10744200" y="0"/>
            <a:ext cx="1447800" cy="1535750"/>
          </a:xfrm>
          <a:prstGeom prst="rect">
            <a:avLst/>
          </a:prstGeom>
        </p:spPr>
      </p:pic>
      <p:sp>
        <p:nvSpPr>
          <p:cNvPr id="2" name="Title 1">
            <a:extLst>
              <a:ext uri="{FF2B5EF4-FFF2-40B4-BE49-F238E27FC236}">
                <a16:creationId xmlns:a16="http://schemas.microsoft.com/office/drawing/2014/main" id="{C4E5D2F4-9097-864C-BCD7-2C705025F994}"/>
              </a:ext>
            </a:extLst>
          </p:cNvPr>
          <p:cNvSpPr>
            <a:spLocks noGrp="1"/>
          </p:cNvSpPr>
          <p:nvPr>
            <p:ph type="title"/>
          </p:nvPr>
        </p:nvSpPr>
        <p:spPr>
          <a:xfrm>
            <a:off x="838201" y="559813"/>
            <a:ext cx="10333769" cy="1157425"/>
          </a:xfrm>
        </p:spPr>
        <p:txBody>
          <a:bodyPr anchor="t">
            <a:normAutofit/>
          </a:bodyPr>
          <a:lstStyle/>
          <a:p>
            <a:pPr algn="ctr"/>
            <a:r>
              <a:rPr lang="en-US" dirty="0">
                <a:solidFill>
                  <a:schemeClr val="tx2"/>
                </a:solidFill>
                <a:ea typeface="+mj-lt"/>
                <a:cs typeface="+mj-lt"/>
              </a:rPr>
              <a:t>Conclusion</a:t>
            </a:r>
            <a:endParaRPr lang="en-US"/>
          </a:p>
        </p:txBody>
      </p:sp>
      <p:pic>
        <p:nvPicPr>
          <p:cNvPr id="14" name="Picture 13">
            <a:extLst>
              <a:ext uri="{FF2B5EF4-FFF2-40B4-BE49-F238E27FC236}">
                <a16:creationId xmlns:a16="http://schemas.microsoft.com/office/drawing/2014/main" id="{1295E665-0408-4072-94B3-49BA5ACBCB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r="46048"/>
          <a:stretch/>
        </p:blipFill>
        <p:spPr>
          <a:xfrm rot="10800000">
            <a:off x="0" y="2719662"/>
            <a:ext cx="1371600" cy="2548349"/>
          </a:xfrm>
          <a:prstGeom prst="rect">
            <a:avLst/>
          </a:prstGeom>
        </p:spPr>
      </p:pic>
      <p:sp>
        <p:nvSpPr>
          <p:cNvPr id="3" name="Content Placeholder 2">
            <a:extLst>
              <a:ext uri="{FF2B5EF4-FFF2-40B4-BE49-F238E27FC236}">
                <a16:creationId xmlns:a16="http://schemas.microsoft.com/office/drawing/2014/main" id="{E838A9DF-D5A2-FC09-DA67-76A1DC7BF294}"/>
              </a:ext>
            </a:extLst>
          </p:cNvPr>
          <p:cNvSpPr>
            <a:spLocks noGrp="1"/>
          </p:cNvSpPr>
          <p:nvPr>
            <p:ph idx="1"/>
          </p:nvPr>
        </p:nvSpPr>
        <p:spPr>
          <a:xfrm>
            <a:off x="1593569" y="1712984"/>
            <a:ext cx="9737859" cy="4400103"/>
          </a:xfrm>
        </p:spPr>
        <p:txBody>
          <a:bodyPr anchor="ctr">
            <a:normAutofit/>
          </a:bodyPr>
          <a:lstStyle/>
          <a:p>
            <a:pPr algn="just"/>
            <a:r>
              <a:rPr lang="en-US" dirty="0">
                <a:solidFill>
                  <a:schemeClr val="tx2"/>
                </a:solidFill>
                <a:ea typeface="+mn-lt"/>
                <a:cs typeface="+mn-lt"/>
              </a:rPr>
              <a:t>Our </a:t>
            </a:r>
            <a:r>
              <a:rPr lang="en-US" b="1" dirty="0">
                <a:solidFill>
                  <a:schemeClr val="tx2"/>
                </a:solidFill>
                <a:ea typeface="+mn-lt"/>
                <a:cs typeface="+mn-lt"/>
              </a:rPr>
              <a:t>Automated Expense Tracking System</a:t>
            </a:r>
            <a:r>
              <a:rPr lang="en-US" dirty="0">
                <a:solidFill>
                  <a:schemeClr val="tx2"/>
                </a:solidFill>
                <a:ea typeface="+mn-lt"/>
                <a:cs typeface="+mn-lt"/>
              </a:rPr>
              <a:t> makes managing expenses a breeze. By taking care of the tedious manual entry and categorization, it saves you time, reduces errors, and gives you a clear view of your finances. In the future, we plan to add even more features like support for multiple languages and integrations with popular financial tools. There’s even a possibility of developing a mobile app so users can track expenses on the go.</a:t>
            </a:r>
            <a:endParaRPr lang="en-US" dirty="0">
              <a:solidFill>
                <a:schemeClr val="tx2"/>
              </a:solidFill>
            </a:endParaRPr>
          </a:p>
        </p:txBody>
      </p:sp>
    </p:spTree>
    <p:extLst>
      <p:ext uri="{BB962C8B-B14F-4D97-AF65-F5344CB8AC3E}">
        <p14:creationId xmlns:p14="http://schemas.microsoft.com/office/powerpoint/2010/main" val="155917239"/>
      </p:ext>
    </p:extLst>
  </p:cSld>
  <p:clrMapOvr>
    <a:masterClrMapping/>
  </p:clrMapOvr>
</p:sld>
</file>

<file path=ppt/theme/theme1.xml><?xml version="1.0" encoding="utf-8"?>
<a:theme xmlns:a="http://schemas.openxmlformats.org/drawingml/2006/main" name="BlockprintVTI">
  <a:themeElements>
    <a:clrScheme name="Custom 69">
      <a:dk1>
        <a:sysClr val="windowText" lastClr="000000"/>
      </a:dk1>
      <a:lt1>
        <a:sysClr val="window" lastClr="FFFFFF"/>
      </a:lt1>
      <a:dk2>
        <a:srgbClr val="44131A"/>
      </a:dk2>
      <a:lt2>
        <a:srgbClr val="F2ECEA"/>
      </a:lt2>
      <a:accent1>
        <a:srgbClr val="A62C52"/>
      </a:accent1>
      <a:accent2>
        <a:srgbClr val="A7928D"/>
      </a:accent2>
      <a:accent3>
        <a:srgbClr val="307C71"/>
      </a:accent3>
      <a:accent4>
        <a:srgbClr val="41575D"/>
      </a:accent4>
      <a:accent5>
        <a:srgbClr val="8FA3A3"/>
      </a:accent5>
      <a:accent6>
        <a:srgbClr val="CA8370"/>
      </a:accent6>
      <a:hlink>
        <a:srgbClr val="D13D6E"/>
      </a:hlink>
      <a:folHlink>
        <a:srgbClr val="6C9D92"/>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BlockprintVTI</vt:lpstr>
      <vt:lpstr>                       Nalla Malla Reddy Engineering College                                                                           Autonomous Institution                                      Department Of Computer Science &amp; Engineering                                                                 2023-2024               </vt:lpstr>
      <vt:lpstr>Abstract</vt:lpstr>
      <vt:lpstr>Existing System</vt:lpstr>
      <vt:lpstr>Drawbacks/Limitations of Existing System</vt:lpstr>
      <vt:lpstr>Proposed System</vt:lpstr>
      <vt:lpstr>Advantages of Proposed System</vt:lpstr>
      <vt:lpstr>Hardware Requirements</vt:lpstr>
      <vt:lpstr>Software Requirements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320</cp:revision>
  <dcterms:created xsi:type="dcterms:W3CDTF">2024-10-22T04:11:22Z</dcterms:created>
  <dcterms:modified xsi:type="dcterms:W3CDTF">2024-10-22T05:53:59Z</dcterms:modified>
</cp:coreProperties>
</file>