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1" r:id="rId5"/>
    <p:sldId id="264" r:id="rId6"/>
    <p:sldId id="265" r:id="rId7"/>
    <p:sldId id="267" r:id="rId8"/>
    <p:sldId id="266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36D0-AB3A-41BC-BF65-619D6E9F4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E314B-872B-4050-B08D-04D80A4D3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BFD1-F9B1-4481-8479-06CBACA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2B63-232F-40C6-9B9C-398A0C1FF8B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4ECF-1A4F-4284-A211-D35AD6D3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E48B3-4714-4D75-A97F-2A8D52CF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553E-A486-417E-A4F5-89B2AD0A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B653-22BE-411B-8CE0-572E0F1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5111B-76C2-4804-AB84-C931EA533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FD06E-38C6-4D7B-824C-A472337F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2B63-232F-40C6-9B9C-398A0C1FF8B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981B2-FC2B-4C71-A985-46199A03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E195-5BCD-4269-82F3-222516B2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553E-A486-417E-A4F5-89B2AD0A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95C47-EFB3-4D26-9A1C-CA58B2738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3B789-BD3A-4227-909A-BDA5649E5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996A-4E97-44B8-9517-C0FF06EB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2B63-232F-40C6-9B9C-398A0C1FF8B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5137-04E1-426B-8501-AE70E876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AF31-C1D3-4033-99CB-0731E49C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553E-A486-417E-A4F5-89B2AD0A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0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0984-2626-4E80-B427-BD7F054B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4408-26A0-40CC-B3FC-02121E5F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04C3-C0FD-4094-BC99-F753D9E5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2B63-232F-40C6-9B9C-398A0C1FF8B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204-C8A9-43A2-90A4-82815A33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31B8E-EDB1-440B-B4C4-3391F5A5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553E-A486-417E-A4F5-89B2AD0A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05C9-E1FA-4815-93CA-C5756405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4C3D1-4A87-4B2F-ABE9-6B622E8E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AEAF-8F26-4494-95E8-C7155F2E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2B63-232F-40C6-9B9C-398A0C1FF8B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9CBD-E674-4D16-8389-D0FBD9A4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B62D-7135-4DBF-81A7-FE38CFFE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553E-A486-417E-A4F5-89B2AD0A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9D21-FEE3-47F5-9815-1C878319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31CA-2199-44D3-B7FA-A55698B91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21D72-371B-46A2-9148-8E4B0AE6E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E484D-1EE3-4C38-B00D-B90B7608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2B63-232F-40C6-9B9C-398A0C1FF8B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26714-ADCB-493F-83CC-09AE57A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754D6-A838-4BAD-8315-881E88AD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553E-A486-417E-A4F5-89B2AD0A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8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66DF-EC76-4E8C-9240-20E22350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6FBB-3B87-42B5-8692-66D76CDB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FE979-8647-485E-8C5F-3617C9982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07EF3-86C3-470C-8331-C01213FF7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E530D-8022-4897-9D89-A2DDD2163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7662D-F75C-4220-B243-37A20418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2B63-232F-40C6-9B9C-398A0C1FF8B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345F6-31B1-4865-96B7-7C76BFC2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E2EC6-C067-4B13-BDF4-4A729F85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553E-A486-417E-A4F5-89B2AD0A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2EE0-CE73-4334-8CC2-D74FDD97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E56CD-9694-4C3F-9B37-380A9DA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2B63-232F-40C6-9B9C-398A0C1FF8B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E303C-2CCF-4600-A0CC-699026A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34742-39BD-4232-A53F-6F47371F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553E-A486-417E-A4F5-89B2AD0A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7C5DC-790C-48C0-8A50-B8F791E5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2B63-232F-40C6-9B9C-398A0C1FF8B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28742-96AD-4815-95A2-C2064A04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15D8D-AA29-41C0-9821-0B06852C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553E-A486-417E-A4F5-89B2AD0A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4D0D-7BFA-4A81-B1DD-A4006D2A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4C68-D4A3-4605-BE9D-D9C9EC09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BAD2E-45E9-47A8-AD9E-4D70A742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A7E9B-0279-40AA-8668-7BE6BF4F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2B63-232F-40C6-9B9C-398A0C1FF8B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6811-5538-479B-AEC8-1212E08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76345-93DD-457A-AC59-B51A932D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553E-A486-417E-A4F5-89B2AD0A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93EC-1DF2-4825-B977-4B944517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EF820-F412-4A05-B6EE-F6D2E6F19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E39D8-D44F-4F18-B4A7-650D5684D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56D61-D2A2-49DB-B870-9CAF505E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2B63-232F-40C6-9B9C-398A0C1FF8B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7ED35-9D94-4FE9-BABF-FB88E9A8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05366-ABFE-4E0A-9EED-15CE80BE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553E-A486-417E-A4F5-89B2AD0A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7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D7067-08A2-446C-A6D0-4B6D6FE4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76FC-9D37-45D1-BFCB-7C79071F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C5C3-BF06-4B26-BE91-EDF5985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2B63-232F-40C6-9B9C-398A0C1FF8B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079C-FD9A-45F9-9834-99F457B14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C3CA-3025-4F6A-B0C9-7F2513F45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553E-A486-417E-A4F5-89B2AD0A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E555-7B86-4235-87F1-C507DFF3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BANKING MANAGEMENT SYSTEM USING PHYTHON &amp; SQL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F217-688A-4FEC-AF92-789B158A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Shubam Bopche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Manasa Kumari Varkala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G.Rajashekar Reddy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5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 Banking Industry Powerpoint Presentation Slides | Presentation Graphics  | Presentation PowerPoint Example | Slide Templates">
            <a:extLst>
              <a:ext uri="{FF2B5EF4-FFF2-40B4-BE49-F238E27FC236}">
                <a16:creationId xmlns:a16="http://schemas.microsoft.com/office/drawing/2014/main" id="{A9FE26B0-5C56-484A-8158-06F67531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76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k Management System Project in Python - Coding Ninjas">
            <a:extLst>
              <a:ext uri="{FF2B5EF4-FFF2-40B4-BE49-F238E27FC236}">
                <a16:creationId xmlns:a16="http://schemas.microsoft.com/office/drawing/2014/main" id="{E696337A-3BEC-4D0D-9CD8-549E109F2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12" y="551328"/>
            <a:ext cx="9870141" cy="595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41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223DD2-F597-4DA5-94D9-15F378203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00" y="726140"/>
            <a:ext cx="8602504" cy="51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1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36C7-9E4F-4834-8FD6-3DACC261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6" y="365125"/>
            <a:ext cx="10466294" cy="1325563"/>
          </a:xfrm>
        </p:spPr>
        <p:txBody>
          <a:bodyPr>
            <a:normAutofit/>
          </a:bodyPr>
          <a:lstStyle/>
          <a:p>
            <a:r>
              <a:rPr lang="de-DE" sz="2000" b="1" dirty="0"/>
              <a:t>Data  </a:t>
            </a:r>
            <a:r>
              <a:rPr lang="de-DE" sz="2000" b="1" dirty="0" err="1"/>
              <a:t>stored</a:t>
            </a:r>
            <a:r>
              <a:rPr lang="de-DE" sz="2000" b="1" dirty="0"/>
              <a:t> in SQL</a:t>
            </a:r>
            <a:endParaRPr lang="en-US" sz="20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0E92F3-4C43-4592-889F-5BF38A687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21976" y="1425388"/>
            <a:ext cx="10098742" cy="524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8E2A-A284-4C87-8D07-267AC06C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sz="2000" b="1" dirty="0"/>
              <a:t>User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FA33C-1CF9-4E4D-BB0B-E53B05152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164" y="1411941"/>
            <a:ext cx="9923672" cy="4765022"/>
          </a:xfrm>
        </p:spPr>
      </p:pic>
    </p:spTree>
    <p:extLst>
      <p:ext uri="{BB962C8B-B14F-4D97-AF65-F5344CB8AC3E}">
        <p14:creationId xmlns:p14="http://schemas.microsoft.com/office/powerpoint/2010/main" val="160161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0B094D-7146-4078-880D-BBDC25B6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28800"/>
            <a:ext cx="10287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1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FBCE7-E51B-48E6-AE60-671C0A0D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04950"/>
            <a:ext cx="10287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6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6920B-AC8E-47EF-97B2-AD96232D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833718"/>
            <a:ext cx="10287000" cy="53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F094-E58D-4830-A973-3D595651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SUMMARY OF OUR PROJECT BANKING MANAGEMENT SYSTEM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1AE9-F53A-4E15-9A6B-BD2C8D1E2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Firstly we created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Admin account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banking management system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header and added menu options available to user such as creating account, logging in or exiting the system.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Next used modules such as random and MySQL. Connector. These modules are used for generating random numbers and connecting to a MySQL database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We defined a class called Account. This class represents a bank account and has attributes such as account number, account type, name, address, KYC information, mobile number, email address, and balance.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We defined another class called Bank. This class represents a bank and has a list of accounts as one of its attributes.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 defined two more classes: User and Admin. Both classes inherit from the User class. The User class represents a regular user of the bank system and has attributes for username and password.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we also defined two helper functions: create tables and create_admin_user.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 also generated code a login function that prompts the user to enter a username and password.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Finally, the Bank object, bank, is created along with an admin user and a regular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2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BANKING MANAGEMENT SYSTEM USING PHYTHON &amp; SQL </vt:lpstr>
      <vt:lpstr>PowerPoint Presentation</vt:lpstr>
      <vt:lpstr>PowerPoint Presentation</vt:lpstr>
      <vt:lpstr>Data  stored in SQL</vt:lpstr>
      <vt:lpstr>User Interface</vt:lpstr>
      <vt:lpstr>PowerPoint Presentation</vt:lpstr>
      <vt:lpstr>PowerPoint Presentation</vt:lpstr>
      <vt:lpstr>PowerPoint Presentation</vt:lpstr>
      <vt:lpstr>SUMMARY OF OUR PROJECT BANKING MANAGEMENT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 USING PHYTHON &amp; SQL</dc:title>
  <dc:creator>manasa manu</dc:creator>
  <cp:lastModifiedBy>manasa manu</cp:lastModifiedBy>
  <cp:revision>7</cp:revision>
  <dcterms:created xsi:type="dcterms:W3CDTF">2023-06-09T09:32:05Z</dcterms:created>
  <dcterms:modified xsi:type="dcterms:W3CDTF">2023-11-30T19:44:25Z</dcterms:modified>
</cp:coreProperties>
</file>