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5" r:id="rId4"/>
    <p:sldId id="266" r:id="rId5"/>
    <p:sldId id="260" r:id="rId6"/>
    <p:sldId id="267" r:id="rId7"/>
    <p:sldId id="268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6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2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B3AA-B1AF-4610-A6C8-FF15A042AA2D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17E-6138-41BC-83B8-00CFF904B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8005-911B-46DA-B2B5-A989786ED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DF9AD-1299-4B90-AE26-51B495885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Manasa Kumari Varkala</a:t>
            </a:r>
          </a:p>
          <a:p>
            <a:r>
              <a:rPr lang="de-DE" dirty="0"/>
              <a:t>+49 15510080103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755" y="150991"/>
            <a:ext cx="1628856" cy="3528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943" y="594138"/>
            <a:ext cx="5691446" cy="635417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:</a:t>
            </a:r>
            <a:endParaRPr lang="en-US" sz="7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C00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It is observed that opportunities having</a:t>
            </a:r>
          </a:p>
          <a:p>
            <a:pPr marL="285750" indent="-285750" algn="just"/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Sum of Expected Amount = 184.14M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Total Number of Active Opportunities = 1272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Opportunity  Conversion Rate=31.06%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Win Rate w.r.t total win and loss  = 42.77%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Loss Rate w.r.t total win and loss = 57.23%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Count of Commit Forecast w.r.t Running total Expected Amount, gradually increasing from year 2011 to 2021 ; and there is drastic drop from 1381 to 262 from year 2022 onwards.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In the year 2021 highest number of total opportunities observed  =1381 and corresponding value of Running total active opportunities were 1271 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In year 2022 closed won opportunities having it’s  highest peak value of 445 w.r.t total opportunities, which were observed  1162.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In year 2020 both closed won opportunities and total closed opportunities having it’s highest peak value of  445 and 1059 respectively.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Safety and security  are major contributors with  88.43% of Expected Amount which is highest opportunity type.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Biopharma/Pharmaceuticals industry was observed at top position with total opportunities of 1143.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611" y="594138"/>
            <a:ext cx="5181600" cy="262319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:</a:t>
            </a:r>
          </a:p>
          <a:p>
            <a:pPr marL="0" indent="0">
              <a:buNone/>
            </a:pPr>
            <a:r>
              <a:rPr lang="en-US" sz="5600" dirty="0">
                <a:solidFill>
                  <a:srgbClr val="C00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It is observed that Lead having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Total Numbers of Leads = 10K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Sum of Expected Amount from Converted Leads =57.11M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Lead Conversion Rate  = 10.33%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Number of Converted Accounts = 1016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Total Number of Converted Opportunities =411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Among all Lead By Source Inside Sales tops with total leads= 2786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4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Safety and Security industry having highest leads=5357</a:t>
            </a:r>
          </a:p>
          <a:p>
            <a:endParaRPr lang="en-US" sz="4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270" y="2679496"/>
            <a:ext cx="54169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8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37" y="2377680"/>
            <a:ext cx="947943" cy="6319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23314" y="2902346"/>
            <a:ext cx="194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19" y="2226689"/>
            <a:ext cx="1007333" cy="671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7669" y="2821392"/>
            <a:ext cx="127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4640" y="-85888"/>
            <a:ext cx="53666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Project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Analytics &amp; Dashboard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table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19" y="5377359"/>
            <a:ext cx="2523912" cy="1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4" y="5244252"/>
            <a:ext cx="3128423" cy="1207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372" y="5273903"/>
            <a:ext cx="2043570" cy="120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458" y="1243115"/>
            <a:ext cx="4180873" cy="3839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325" y="2460824"/>
            <a:ext cx="1374567" cy="1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Calibri</vt:lpstr>
      <vt:lpstr>Calibri Light</vt:lpstr>
      <vt:lpstr>Office Theme</vt:lpstr>
      <vt:lpstr>CRM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manasa manu</cp:lastModifiedBy>
  <cp:revision>27</cp:revision>
  <dcterms:created xsi:type="dcterms:W3CDTF">2022-09-25T16:39:17Z</dcterms:created>
  <dcterms:modified xsi:type="dcterms:W3CDTF">2023-11-28T18:55:33Z</dcterms:modified>
</cp:coreProperties>
</file>