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3" r:id="rId4"/>
    <p:sldId id="269" r:id="rId5"/>
    <p:sldId id="267" r:id="rId6"/>
    <p:sldId id="268" r:id="rId7"/>
    <p:sldId id="277" r:id="rId8"/>
    <p:sldId id="276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a manu" userId="51b058fe1b1194f9" providerId="LiveId" clId="{37D58959-F340-456E-91E2-C3F490B7E782}"/>
    <pc:docChg chg="undo custSel addSld delSld modSld sldOrd">
      <pc:chgData name="manasa manu" userId="51b058fe1b1194f9" providerId="LiveId" clId="{37D58959-F340-456E-91E2-C3F490B7E782}" dt="2023-05-05T14:15:42.365" v="1086" actId="14100"/>
      <pc:docMkLst>
        <pc:docMk/>
      </pc:docMkLst>
      <pc:sldChg chg="modSp mod">
        <pc:chgData name="manasa manu" userId="51b058fe1b1194f9" providerId="LiveId" clId="{37D58959-F340-456E-91E2-C3F490B7E782}" dt="2023-05-04T17:51:42.135" v="972" actId="947"/>
        <pc:sldMkLst>
          <pc:docMk/>
          <pc:sldMk cId="419406737" sldId="260"/>
        </pc:sldMkLst>
        <pc:spChg chg="mod">
          <ac:chgData name="manasa manu" userId="51b058fe1b1194f9" providerId="LiveId" clId="{37D58959-F340-456E-91E2-C3F490B7E782}" dt="2023-05-04T17:50:59.004" v="970" actId="20577"/>
          <ac:spMkLst>
            <pc:docMk/>
            <pc:sldMk cId="419406737" sldId="260"/>
            <ac:spMk id="2" creationId="{D7819FC7-1421-4D95-8536-D109561CB718}"/>
          </ac:spMkLst>
        </pc:spChg>
        <pc:spChg chg="mod">
          <ac:chgData name="manasa manu" userId="51b058fe1b1194f9" providerId="LiveId" clId="{37D58959-F340-456E-91E2-C3F490B7E782}" dt="2023-05-04T17:51:42.135" v="972" actId="947"/>
          <ac:spMkLst>
            <pc:docMk/>
            <pc:sldMk cId="419406737" sldId="260"/>
            <ac:spMk id="3" creationId="{F7E07117-EC9C-47F3-9735-94ECEAAE8F2A}"/>
          </ac:spMkLst>
        </pc:spChg>
      </pc:sldChg>
      <pc:sldChg chg="modSp mod">
        <pc:chgData name="manasa manu" userId="51b058fe1b1194f9" providerId="LiveId" clId="{37D58959-F340-456E-91E2-C3F490B7E782}" dt="2023-05-04T17:39:46.652" v="838" actId="20577"/>
        <pc:sldMkLst>
          <pc:docMk/>
          <pc:sldMk cId="3893726725" sldId="263"/>
        </pc:sldMkLst>
        <pc:spChg chg="mod">
          <ac:chgData name="manasa manu" userId="51b058fe1b1194f9" providerId="LiveId" clId="{37D58959-F340-456E-91E2-C3F490B7E782}" dt="2023-05-04T17:39:46.652" v="838" actId="20577"/>
          <ac:spMkLst>
            <pc:docMk/>
            <pc:sldMk cId="3893726725" sldId="263"/>
            <ac:spMk id="3" creationId="{A2B5F4BE-21ED-424A-B478-E9E22FFF77F8}"/>
          </ac:spMkLst>
        </pc:spChg>
      </pc:sldChg>
      <pc:sldChg chg="addSp modSp del mod">
        <pc:chgData name="manasa manu" userId="51b058fe1b1194f9" providerId="LiveId" clId="{37D58959-F340-456E-91E2-C3F490B7E782}" dt="2023-05-04T16:23:35.352" v="85" actId="2696"/>
        <pc:sldMkLst>
          <pc:docMk/>
          <pc:sldMk cId="3179862199" sldId="264"/>
        </pc:sldMkLst>
        <pc:graphicFrameChg chg="add mod modGraphic">
          <ac:chgData name="manasa manu" userId="51b058fe1b1194f9" providerId="LiveId" clId="{37D58959-F340-456E-91E2-C3F490B7E782}" dt="2023-05-04T16:16:31.401" v="4" actId="14100"/>
          <ac:graphicFrameMkLst>
            <pc:docMk/>
            <pc:sldMk cId="3179862199" sldId="264"/>
            <ac:graphicFrameMk id="2" creationId="{63A012AF-7AE1-4BC6-B665-1F8FC36CB4D3}"/>
          </ac:graphicFrameMkLst>
        </pc:graphicFrameChg>
      </pc:sldChg>
      <pc:sldChg chg="modSp new del mod">
        <pc:chgData name="manasa manu" userId="51b058fe1b1194f9" providerId="LiveId" clId="{37D58959-F340-456E-91E2-C3F490B7E782}" dt="2023-05-04T16:23:29.937" v="84" actId="2696"/>
        <pc:sldMkLst>
          <pc:docMk/>
          <pc:sldMk cId="3541448850" sldId="265"/>
        </pc:sldMkLst>
        <pc:spChg chg="mod">
          <ac:chgData name="manasa manu" userId="51b058fe1b1194f9" providerId="LiveId" clId="{37D58959-F340-456E-91E2-C3F490B7E782}" dt="2023-05-04T16:20:06.571" v="68" actId="20577"/>
          <ac:spMkLst>
            <pc:docMk/>
            <pc:sldMk cId="3541448850" sldId="265"/>
            <ac:spMk id="2" creationId="{A360B3AB-B9BB-4466-A2B9-CEA2DF363A26}"/>
          </ac:spMkLst>
        </pc:spChg>
        <pc:spChg chg="mod">
          <ac:chgData name="manasa manu" userId="51b058fe1b1194f9" providerId="LiveId" clId="{37D58959-F340-456E-91E2-C3F490B7E782}" dt="2023-05-04T16:22:03.297" v="75" actId="20577"/>
          <ac:spMkLst>
            <pc:docMk/>
            <pc:sldMk cId="3541448850" sldId="265"/>
            <ac:spMk id="3" creationId="{6482381D-EF63-4058-9715-D4A3638F7094}"/>
          </ac:spMkLst>
        </pc:spChg>
      </pc:sldChg>
      <pc:sldChg chg="new del">
        <pc:chgData name="manasa manu" userId="51b058fe1b1194f9" providerId="LiveId" clId="{37D58959-F340-456E-91E2-C3F490B7E782}" dt="2023-05-04T16:23:46.356" v="86" actId="2696"/>
        <pc:sldMkLst>
          <pc:docMk/>
          <pc:sldMk cId="3095181771" sldId="266"/>
        </pc:sldMkLst>
      </pc:sldChg>
      <pc:sldChg chg="addSp delSp modSp new mod">
        <pc:chgData name="manasa manu" userId="51b058fe1b1194f9" providerId="LiveId" clId="{37D58959-F340-456E-91E2-C3F490B7E782}" dt="2023-05-04T17:40:03.573" v="839" actId="2711"/>
        <pc:sldMkLst>
          <pc:docMk/>
          <pc:sldMk cId="981159953" sldId="267"/>
        </pc:sldMkLst>
        <pc:spChg chg="mod">
          <ac:chgData name="manasa manu" userId="51b058fe1b1194f9" providerId="LiveId" clId="{37D58959-F340-456E-91E2-C3F490B7E782}" dt="2023-05-04T17:40:03.573" v="839" actId="2711"/>
          <ac:spMkLst>
            <pc:docMk/>
            <pc:sldMk cId="981159953" sldId="267"/>
            <ac:spMk id="2" creationId="{1963BB5D-F05F-4691-84A0-3C065391E5B2}"/>
          </ac:spMkLst>
        </pc:spChg>
        <pc:spChg chg="del">
          <ac:chgData name="manasa manu" userId="51b058fe1b1194f9" providerId="LiveId" clId="{37D58959-F340-456E-91E2-C3F490B7E782}" dt="2023-05-04T16:22:16.759" v="77"/>
          <ac:spMkLst>
            <pc:docMk/>
            <pc:sldMk cId="981159953" sldId="267"/>
            <ac:spMk id="3" creationId="{D834EE00-47D0-4641-9AFB-054F9C5A7C52}"/>
          </ac:spMkLst>
        </pc:spChg>
        <pc:graphicFrameChg chg="add mod modGraphic">
          <ac:chgData name="manasa manu" userId="51b058fe1b1194f9" providerId="LiveId" clId="{37D58959-F340-456E-91E2-C3F490B7E782}" dt="2023-05-04T16:22:44.385" v="83" actId="14100"/>
          <ac:graphicFrameMkLst>
            <pc:docMk/>
            <pc:sldMk cId="981159953" sldId="267"/>
            <ac:graphicFrameMk id="4" creationId="{AE2A420C-AEFB-4D38-9BC1-4790764F0A3D}"/>
          </ac:graphicFrameMkLst>
        </pc:graphicFrameChg>
      </pc:sldChg>
      <pc:sldChg chg="addSp modSp new mod">
        <pc:chgData name="manasa manu" userId="51b058fe1b1194f9" providerId="LiveId" clId="{37D58959-F340-456E-91E2-C3F490B7E782}" dt="2023-05-04T17:41:34.563" v="852" actId="20577"/>
        <pc:sldMkLst>
          <pc:docMk/>
          <pc:sldMk cId="1203434593" sldId="268"/>
        </pc:sldMkLst>
        <pc:spChg chg="mod">
          <ac:chgData name="manasa manu" userId="51b058fe1b1194f9" providerId="LiveId" clId="{37D58959-F340-456E-91E2-C3F490B7E782}" dt="2023-05-04T17:41:34.563" v="852" actId="20577"/>
          <ac:spMkLst>
            <pc:docMk/>
            <pc:sldMk cId="1203434593" sldId="268"/>
            <ac:spMk id="2" creationId="{D5AA869A-E85D-4756-9F25-53D786003FD3}"/>
          </ac:spMkLst>
        </pc:spChg>
        <pc:picChg chg="add mod">
          <ac:chgData name="manasa manu" userId="51b058fe1b1194f9" providerId="LiveId" clId="{37D58959-F340-456E-91E2-C3F490B7E782}" dt="2023-05-04T16:43:34.209" v="465" actId="14100"/>
          <ac:picMkLst>
            <pc:docMk/>
            <pc:sldMk cId="1203434593" sldId="268"/>
            <ac:picMk id="4098" creationId="{2224B40F-C231-4B6F-82BC-BE9AEC4FC92F}"/>
          </ac:picMkLst>
        </pc:picChg>
        <pc:picChg chg="add mod">
          <ac:chgData name="manasa manu" userId="51b058fe1b1194f9" providerId="LiveId" clId="{37D58959-F340-456E-91E2-C3F490B7E782}" dt="2023-05-04T16:43:19.171" v="462" actId="14100"/>
          <ac:picMkLst>
            <pc:docMk/>
            <pc:sldMk cId="1203434593" sldId="268"/>
            <ac:picMk id="4100" creationId="{B2B6C5A6-6712-468A-AB41-079AE818DFA1}"/>
          </ac:picMkLst>
        </pc:picChg>
        <pc:picChg chg="add mod">
          <ac:chgData name="manasa manu" userId="51b058fe1b1194f9" providerId="LiveId" clId="{37D58959-F340-456E-91E2-C3F490B7E782}" dt="2023-05-04T16:43:58.333" v="467" actId="1076"/>
          <ac:picMkLst>
            <pc:docMk/>
            <pc:sldMk cId="1203434593" sldId="268"/>
            <ac:picMk id="4102" creationId="{3A5276F3-6C7C-432A-B65C-C149EB9C3E0F}"/>
          </ac:picMkLst>
        </pc:picChg>
        <pc:picChg chg="add mod">
          <ac:chgData name="manasa manu" userId="51b058fe1b1194f9" providerId="LiveId" clId="{37D58959-F340-456E-91E2-C3F490B7E782}" dt="2023-05-04T16:44:20.030" v="469" actId="1076"/>
          <ac:picMkLst>
            <pc:docMk/>
            <pc:sldMk cId="1203434593" sldId="268"/>
            <ac:picMk id="4104" creationId="{4C0E8F5E-B4A5-4BD1-AD74-9536F027DE3F}"/>
          </ac:picMkLst>
        </pc:picChg>
      </pc:sldChg>
      <pc:sldChg chg="addSp delSp modSp new del mod">
        <pc:chgData name="manasa manu" userId="51b058fe1b1194f9" providerId="LiveId" clId="{37D58959-F340-456E-91E2-C3F490B7E782}" dt="2023-05-04T16:37:52.972" v="272" actId="2696"/>
        <pc:sldMkLst>
          <pc:docMk/>
          <pc:sldMk cId="3884717060" sldId="268"/>
        </pc:sldMkLst>
        <pc:spChg chg="mod">
          <ac:chgData name="manasa manu" userId="51b058fe1b1194f9" providerId="LiveId" clId="{37D58959-F340-456E-91E2-C3F490B7E782}" dt="2023-05-04T16:36:08.066" v="268" actId="20577"/>
          <ac:spMkLst>
            <pc:docMk/>
            <pc:sldMk cId="3884717060" sldId="268"/>
            <ac:spMk id="2" creationId="{A442F62F-41B9-4209-9B60-0341DAD666AB}"/>
          </ac:spMkLst>
        </pc:spChg>
        <pc:spChg chg="del">
          <ac:chgData name="manasa manu" userId="51b058fe1b1194f9" providerId="LiveId" clId="{37D58959-F340-456E-91E2-C3F490B7E782}" dt="2023-05-04T16:36:43.943" v="269"/>
          <ac:spMkLst>
            <pc:docMk/>
            <pc:sldMk cId="3884717060" sldId="268"/>
            <ac:spMk id="3" creationId="{2D7A57C1-192E-45B3-83DE-2D62A01B6160}"/>
          </ac:spMkLst>
        </pc:spChg>
        <pc:spChg chg="mod">
          <ac:chgData name="manasa manu" userId="51b058fe1b1194f9" providerId="LiveId" clId="{37D58959-F340-456E-91E2-C3F490B7E782}" dt="2023-05-04T16:37:45.376" v="271" actId="1076"/>
          <ac:spMkLst>
            <pc:docMk/>
            <pc:sldMk cId="3884717060" sldId="268"/>
            <ac:spMk id="4" creationId="{4EE74A4C-EB19-427B-80A6-1E0CD3BF4826}"/>
          </ac:spMkLst>
        </pc:spChg>
        <pc:picChg chg="add mod">
          <ac:chgData name="manasa manu" userId="51b058fe1b1194f9" providerId="LiveId" clId="{37D58959-F340-456E-91E2-C3F490B7E782}" dt="2023-05-04T16:36:43.943" v="269"/>
          <ac:picMkLst>
            <pc:docMk/>
            <pc:sldMk cId="3884717060" sldId="268"/>
            <ac:picMk id="3074" creationId="{21E4B78D-A2D2-440C-98F4-973956174583}"/>
          </ac:picMkLst>
        </pc:picChg>
        <pc:picChg chg="add mod">
          <ac:chgData name="manasa manu" userId="51b058fe1b1194f9" providerId="LiveId" clId="{37D58959-F340-456E-91E2-C3F490B7E782}" dt="2023-05-04T16:37:45.376" v="271" actId="1076"/>
          <ac:picMkLst>
            <pc:docMk/>
            <pc:sldMk cId="3884717060" sldId="268"/>
            <ac:picMk id="3076" creationId="{931E6B7B-CA2E-448D-B6A4-0A9242ABAD1A}"/>
          </ac:picMkLst>
        </pc:picChg>
      </pc:sldChg>
      <pc:sldChg chg="addSp delSp modSp new mod">
        <pc:chgData name="manasa manu" userId="51b058fe1b1194f9" providerId="LiveId" clId="{37D58959-F340-456E-91E2-C3F490B7E782}" dt="2023-05-04T17:53:51.466" v="1025" actId="1038"/>
        <pc:sldMkLst>
          <pc:docMk/>
          <pc:sldMk cId="32559945" sldId="269"/>
        </pc:sldMkLst>
        <pc:picChg chg="add mod">
          <ac:chgData name="manasa manu" userId="51b058fe1b1194f9" providerId="LiveId" clId="{37D58959-F340-456E-91E2-C3F490B7E782}" dt="2023-05-04T17:53:51.466" v="1025" actId="1038"/>
          <ac:picMkLst>
            <pc:docMk/>
            <pc:sldMk cId="32559945" sldId="269"/>
            <ac:picMk id="3" creationId="{63F3542E-9ADB-4154-8582-25BC3D662CD2}"/>
          </ac:picMkLst>
        </pc:picChg>
        <pc:picChg chg="add del">
          <ac:chgData name="manasa manu" userId="51b058fe1b1194f9" providerId="LiveId" clId="{37D58959-F340-456E-91E2-C3F490B7E782}" dt="2023-05-04T17:04:15.622" v="547" actId="478"/>
          <ac:picMkLst>
            <pc:docMk/>
            <pc:sldMk cId="32559945" sldId="269"/>
            <ac:picMk id="5122" creationId="{8D4D752B-3C8A-48CA-80FE-948EF96FA7AE}"/>
          </ac:picMkLst>
        </pc:picChg>
      </pc:sldChg>
      <pc:sldChg chg="modSp new del mod">
        <pc:chgData name="manasa manu" userId="51b058fe1b1194f9" providerId="LiveId" clId="{37D58959-F340-456E-91E2-C3F490B7E782}" dt="2023-05-04T17:31:04.737" v="748" actId="2696"/>
        <pc:sldMkLst>
          <pc:docMk/>
          <pc:sldMk cId="858855311" sldId="270"/>
        </pc:sldMkLst>
        <pc:spChg chg="mod">
          <ac:chgData name="manasa manu" userId="51b058fe1b1194f9" providerId="LiveId" clId="{37D58959-F340-456E-91E2-C3F490B7E782}" dt="2023-05-04T17:07:13.272" v="557" actId="20577"/>
          <ac:spMkLst>
            <pc:docMk/>
            <pc:sldMk cId="858855311" sldId="270"/>
            <ac:spMk id="2" creationId="{E8F66C52-0093-4044-AA35-FCB8A056B8B1}"/>
          </ac:spMkLst>
        </pc:spChg>
      </pc:sldChg>
      <pc:sldChg chg="modSp new mod">
        <pc:chgData name="manasa manu" userId="51b058fe1b1194f9" providerId="LiveId" clId="{37D58959-F340-456E-91E2-C3F490B7E782}" dt="2023-05-04T17:48:30.910" v="894" actId="2711"/>
        <pc:sldMkLst>
          <pc:docMk/>
          <pc:sldMk cId="3389993096" sldId="271"/>
        </pc:sldMkLst>
        <pc:spChg chg="mod">
          <ac:chgData name="manasa manu" userId="51b058fe1b1194f9" providerId="LiveId" clId="{37D58959-F340-456E-91E2-C3F490B7E782}" dt="2023-05-04T17:41:53.750" v="854" actId="27636"/>
          <ac:spMkLst>
            <pc:docMk/>
            <pc:sldMk cId="3389993096" sldId="271"/>
            <ac:spMk id="2" creationId="{96B8DB1E-432A-419B-9E38-7F2CFDE37825}"/>
          </ac:spMkLst>
        </pc:spChg>
        <pc:spChg chg="mod">
          <ac:chgData name="manasa manu" userId="51b058fe1b1194f9" providerId="LiveId" clId="{37D58959-F340-456E-91E2-C3F490B7E782}" dt="2023-05-04T17:48:30.910" v="894" actId="2711"/>
          <ac:spMkLst>
            <pc:docMk/>
            <pc:sldMk cId="3389993096" sldId="271"/>
            <ac:spMk id="3" creationId="{E6A410A9-BB56-4293-BA97-1DE7E81E507F}"/>
          </ac:spMkLst>
        </pc:spChg>
      </pc:sldChg>
      <pc:sldChg chg="new del">
        <pc:chgData name="manasa manu" userId="51b058fe1b1194f9" providerId="LiveId" clId="{37D58959-F340-456E-91E2-C3F490B7E782}" dt="2023-05-05T11:38:31.218" v="1033" actId="2696"/>
        <pc:sldMkLst>
          <pc:docMk/>
          <pc:sldMk cId="2920152552" sldId="272"/>
        </pc:sldMkLst>
      </pc:sldChg>
      <pc:sldChg chg="addSp modSp new">
        <pc:chgData name="manasa manu" userId="51b058fe1b1194f9" providerId="LiveId" clId="{37D58959-F340-456E-91E2-C3F490B7E782}" dt="2023-05-05T11:38:26.289" v="1032" actId="14100"/>
        <pc:sldMkLst>
          <pc:docMk/>
          <pc:sldMk cId="3025864527" sldId="273"/>
        </pc:sldMkLst>
        <pc:picChg chg="add mod">
          <ac:chgData name="manasa manu" userId="51b058fe1b1194f9" providerId="LiveId" clId="{37D58959-F340-456E-91E2-C3F490B7E782}" dt="2023-05-05T11:38:26.289" v="1032" actId="14100"/>
          <ac:picMkLst>
            <pc:docMk/>
            <pc:sldMk cId="3025864527" sldId="273"/>
            <ac:picMk id="1026" creationId="{23A38967-F361-4772-BC25-A9C9CCDF9010}"/>
          </ac:picMkLst>
        </pc:picChg>
      </pc:sldChg>
      <pc:sldChg chg="new del">
        <pc:chgData name="manasa manu" userId="51b058fe1b1194f9" providerId="LiveId" clId="{37D58959-F340-456E-91E2-C3F490B7E782}" dt="2023-05-05T14:01:54.717" v="1048" actId="2696"/>
        <pc:sldMkLst>
          <pc:docMk/>
          <pc:sldMk cId="526681755" sldId="274"/>
        </pc:sldMkLst>
      </pc:sldChg>
      <pc:sldChg chg="addSp delSp modSp new del mod">
        <pc:chgData name="manasa manu" userId="51b058fe1b1194f9" providerId="LiveId" clId="{37D58959-F340-456E-91E2-C3F490B7E782}" dt="2023-05-05T14:12:01.733" v="1071" actId="2696"/>
        <pc:sldMkLst>
          <pc:docMk/>
          <pc:sldMk cId="2951891497" sldId="275"/>
        </pc:sldMkLst>
        <pc:picChg chg="add del mod">
          <ac:chgData name="manasa manu" userId="51b058fe1b1194f9" providerId="LiveId" clId="{37D58959-F340-456E-91E2-C3F490B7E782}" dt="2023-05-05T14:10:19.030" v="1049" actId="21"/>
          <ac:picMkLst>
            <pc:docMk/>
            <pc:sldMk cId="2951891497" sldId="275"/>
            <ac:picMk id="3" creationId="{3C6563E1-0FC6-4C65-95D1-0931C078D0E9}"/>
          </ac:picMkLst>
        </pc:picChg>
      </pc:sldChg>
      <pc:sldChg chg="addSp modSp new mod ord">
        <pc:chgData name="manasa manu" userId="51b058fe1b1194f9" providerId="LiveId" clId="{37D58959-F340-456E-91E2-C3F490B7E782}" dt="2023-05-05T14:15:42.365" v="1086" actId="14100"/>
        <pc:sldMkLst>
          <pc:docMk/>
          <pc:sldMk cId="1865067220" sldId="276"/>
        </pc:sldMkLst>
        <pc:picChg chg="add mod">
          <ac:chgData name="manasa manu" userId="51b058fe1b1194f9" providerId="LiveId" clId="{37D58959-F340-456E-91E2-C3F490B7E782}" dt="2023-05-05T14:15:42.365" v="1086" actId="14100"/>
          <ac:picMkLst>
            <pc:docMk/>
            <pc:sldMk cId="1865067220" sldId="276"/>
            <ac:picMk id="3" creationId="{31E1E356-4736-451B-9571-378BCD885E62}"/>
          </ac:picMkLst>
        </pc:picChg>
      </pc:sldChg>
      <pc:sldChg chg="addSp delSp modSp new mod">
        <pc:chgData name="manasa manu" userId="51b058fe1b1194f9" providerId="LiveId" clId="{37D58959-F340-456E-91E2-C3F490B7E782}" dt="2023-05-05T14:15:28.412" v="1084" actId="1076"/>
        <pc:sldMkLst>
          <pc:docMk/>
          <pc:sldMk cId="3871111436" sldId="277"/>
        </pc:sldMkLst>
        <pc:spChg chg="mod">
          <ac:chgData name="manasa manu" userId="51b058fe1b1194f9" providerId="LiveId" clId="{37D58959-F340-456E-91E2-C3F490B7E782}" dt="2023-05-05T14:15:17.117" v="1083" actId="207"/>
          <ac:spMkLst>
            <pc:docMk/>
            <pc:sldMk cId="3871111436" sldId="277"/>
            <ac:spMk id="2" creationId="{EF18CD9C-06C7-4FA7-A2BD-DDB452F7D8EC}"/>
          </ac:spMkLst>
        </pc:spChg>
        <pc:spChg chg="del">
          <ac:chgData name="manasa manu" userId="51b058fe1b1194f9" providerId="LiveId" clId="{37D58959-F340-456E-91E2-C3F490B7E782}" dt="2023-05-05T14:10:37.795" v="1051"/>
          <ac:spMkLst>
            <pc:docMk/>
            <pc:sldMk cId="3871111436" sldId="277"/>
            <ac:spMk id="3" creationId="{7388AE5F-3814-47E3-B862-70F282ADDD93}"/>
          </ac:spMkLst>
        </pc:spChg>
        <pc:picChg chg="add mod">
          <ac:chgData name="manasa manu" userId="51b058fe1b1194f9" providerId="LiveId" clId="{37D58959-F340-456E-91E2-C3F490B7E782}" dt="2023-05-05T14:15:28.412" v="1084" actId="1076"/>
          <ac:picMkLst>
            <pc:docMk/>
            <pc:sldMk cId="3871111436" sldId="277"/>
            <ac:picMk id="4" creationId="{1B350039-BBD3-4573-BC22-54BF98DCF4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09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394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41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2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5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6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2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9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2803-C357-4BE4-9575-015945738BA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58ED3B-E482-4234-8F37-01561F6D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9FC7-1421-4D95-8536-D109561C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9977718" cy="113851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PARKING MANAGEMENT SYSTEM </a:t>
            </a:r>
            <a:b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USING PHYTHON &amp; SQL   </a:t>
            </a:r>
            <a:b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 by     </a:t>
            </a:r>
            <a:b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  </a:t>
            </a:r>
            <a:r>
              <a:rPr lang="en-US" sz="2400" b="1" dirty="0">
                <a:latin typeface="Arial Black" panose="020B0A04020102020204" pitchFamily="34" charset="0"/>
              </a:rPr>
              <a:t>                    </a:t>
            </a:r>
            <a:endParaRPr 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7117-EC9C-47F3-9735-94ECEAAE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Manasa Kumari Varkala</a:t>
            </a:r>
          </a:p>
        </p:txBody>
      </p:sp>
    </p:spTree>
    <p:extLst>
      <p:ext uri="{BB962C8B-B14F-4D97-AF65-F5344CB8AC3E}">
        <p14:creationId xmlns:p14="http://schemas.microsoft.com/office/powerpoint/2010/main" val="41940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resentation Templates - A Parking Lot">
            <a:extLst>
              <a:ext uri="{FF2B5EF4-FFF2-40B4-BE49-F238E27FC236}">
                <a16:creationId xmlns:a16="http://schemas.microsoft.com/office/drawing/2014/main" id="{23A38967-F361-4772-BC25-A9C9CCDF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0" y="857250"/>
            <a:ext cx="911710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6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5456-2FA1-4BB1-96E6-FC6834BE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600" b="1" dirty="0"/>
            </a:b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3C258-9521-4C2C-A43E-75EE351B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71600"/>
            <a:ext cx="10174940" cy="4814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30BD8-6057-474C-9623-2483203C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" y="484094"/>
            <a:ext cx="11053481" cy="6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B5F4BE-21ED-424A-B478-E9E22FFF77F8}"/>
              </a:ext>
            </a:extLst>
          </p:cNvPr>
          <p:cNvSpPr txBox="1"/>
          <p:nvPr/>
        </p:nvSpPr>
        <p:spPr>
          <a:xfrm>
            <a:off x="376518" y="618565"/>
            <a:ext cx="9856694" cy="6126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output and receipt generated for Parking Management system </a:t>
            </a: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000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hython</a:t>
            </a:r>
            <a:endParaRPr lang="en-US" sz="2000" b="1" dirty="0">
              <a:solidFill>
                <a:srgbClr val="000000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vehicle number: ts103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vehicle type: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Bike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Truck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Physically disabled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choice (1-4): 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user contact number: 99841324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entry time in YYYY-MM-DD HH:MM:SS format: 2023-04-23 22:15:00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exit time in YYYY-MM-DD HH:MM:SS format: 2023-04-23 23:15:00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 Receipt ---------------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 Number: ts103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 Type: Bike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Number: 99841324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Parking Ticket Number: MAPMCIH0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 Time: 2023-04-23 22:15:00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 Time: 2023-04-23 23:15:00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Duration: 1:00:00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Cost: 10.0 USD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 latinLnBrk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937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F3542E-9ADB-4154-8582-25BC3D662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8" y="860611"/>
            <a:ext cx="8602504" cy="51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BB5D-F05F-4691-84A0-3C065391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Automated parking records in SQL from </a:t>
            </a:r>
            <a:r>
              <a:rPr lang="en-US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Phython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2A420C-AEFB-4D38-9BC1-4790764F0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36644"/>
              </p:ext>
            </p:extLst>
          </p:nvPr>
        </p:nvGraphicFramePr>
        <p:xfrm>
          <a:off x="874060" y="1653988"/>
          <a:ext cx="8216153" cy="4827501"/>
        </p:xfrm>
        <a:graphic>
          <a:graphicData uri="http://schemas.openxmlformats.org/drawingml/2006/table">
            <a:tbl>
              <a:tblPr/>
              <a:tblGrid>
                <a:gridCol w="1026351">
                  <a:extLst>
                    <a:ext uri="{9D8B030D-6E8A-4147-A177-3AD203B41FA5}">
                      <a16:colId xmlns:a16="http://schemas.microsoft.com/office/drawing/2014/main" val="1646733590"/>
                    </a:ext>
                  </a:extLst>
                </a:gridCol>
                <a:gridCol w="1026351">
                  <a:extLst>
                    <a:ext uri="{9D8B030D-6E8A-4147-A177-3AD203B41FA5}">
                      <a16:colId xmlns:a16="http://schemas.microsoft.com/office/drawing/2014/main" val="755460551"/>
                    </a:ext>
                  </a:extLst>
                </a:gridCol>
                <a:gridCol w="1026351">
                  <a:extLst>
                    <a:ext uri="{9D8B030D-6E8A-4147-A177-3AD203B41FA5}">
                      <a16:colId xmlns:a16="http://schemas.microsoft.com/office/drawing/2014/main" val="634025393"/>
                    </a:ext>
                  </a:extLst>
                </a:gridCol>
                <a:gridCol w="1026351">
                  <a:extLst>
                    <a:ext uri="{9D8B030D-6E8A-4147-A177-3AD203B41FA5}">
                      <a16:colId xmlns:a16="http://schemas.microsoft.com/office/drawing/2014/main" val="1152868186"/>
                    </a:ext>
                  </a:extLst>
                </a:gridCol>
                <a:gridCol w="1523490">
                  <a:extLst>
                    <a:ext uri="{9D8B030D-6E8A-4147-A177-3AD203B41FA5}">
                      <a16:colId xmlns:a16="http://schemas.microsoft.com/office/drawing/2014/main" val="4113451526"/>
                    </a:ext>
                  </a:extLst>
                </a:gridCol>
                <a:gridCol w="1560908">
                  <a:extLst>
                    <a:ext uri="{9D8B030D-6E8A-4147-A177-3AD203B41FA5}">
                      <a16:colId xmlns:a16="http://schemas.microsoft.com/office/drawing/2014/main" val="3079891139"/>
                    </a:ext>
                  </a:extLst>
                </a:gridCol>
                <a:gridCol w="1026351">
                  <a:extLst>
                    <a:ext uri="{9D8B030D-6E8A-4147-A177-3AD203B41FA5}">
                      <a16:colId xmlns:a16="http://schemas.microsoft.com/office/drawing/2014/main" val="1488638043"/>
                    </a:ext>
                  </a:extLst>
                </a:gridCol>
              </a:tblGrid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vehicle_number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vehicle_type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contact_number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ticket_number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entry_time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exit_time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total_cost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2382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vehicle_number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A1B2C3D4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9:00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10:30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07529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vehicle_number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Bike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E5F6G7H8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10:00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11:30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38998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GHI789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Truck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1E+10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I9J8K7L6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11:00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13:30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19219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JKL012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Physically disabled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M0N1O2P3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12:00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14:30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766829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MNO345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Q4R5S6T7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13:00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15:30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046027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PQR678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Bike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U8V9W0X1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14:00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16:30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226703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STU901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Truck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Y2Z3A4B5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15:00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18:30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009243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VWX234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Physically disabled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C6D7E8F9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16:00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19:30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36155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YZA567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G0H1I2J3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17:00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20:30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477819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BCD890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Bike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K4L5M6N7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18:00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21:30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675172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EFG123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Truck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8.89E+09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O8P9Q0R1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19:00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23:30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97854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HIJ456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Physically disabled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1E+10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S2T3U4V5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20:00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1/2/2022 1:30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492297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ts-40 bQ-1254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1E+10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9SVVGU9V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14:00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15:00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08336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ABC123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A1B2C3D4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9:00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10:30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81319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DEF456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Bike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E5F6G7H8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10:00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11:30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498402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GHI789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Truck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1E+10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I9J8K7L6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11:00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13:30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468264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JKL012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Physically disabled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M0N1O2P3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12:00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14:30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64072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MNO345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Q4R5S6T7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13:00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15:30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774748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PQR678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Bike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U8V9W0X1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14:00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16:30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088220"/>
                  </a:ext>
                </a:extLst>
              </a:tr>
              <a:tr h="22988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STU901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Truck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4.44E+09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Y2Z3A4B5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15:00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1/1/2022 18:30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106" marR="5106" marT="51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3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1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869A-E85D-4756-9F25-53D78600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01706"/>
            <a:ext cx="10139082" cy="96818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Data visualization done by </a:t>
            </a:r>
            <a:r>
              <a:rPr lang="en-US" sz="24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importingpandas,Numpy,Matplotlib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b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de-DE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&amp; 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Seaborn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24B40F-C231-4B6F-82BC-BE9AEC4F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4" y="1169895"/>
            <a:ext cx="3390901" cy="263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B6C5A6-6712-468A-AB41-079AE818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3" y="1214439"/>
            <a:ext cx="3390901" cy="259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A5276F3-6C7C-432A-B65C-C149EB9C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4" y="40767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C0E8F5E-B4A5-4BD1-AD74-9536F027D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76" y="3982570"/>
            <a:ext cx="37528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3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CD9C-06C7-4FA7-A2BD-DDB452F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23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User Interface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350039-BBD3-4573-BC22-54BF98DCF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12" y="1609259"/>
            <a:ext cx="69003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1E356-4736-451B-9571-378BCD885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0" y="847165"/>
            <a:ext cx="8462685" cy="47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6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DB1E-432A-419B-9E38-7F2CFDE3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524435"/>
          </a:xfrm>
        </p:spPr>
        <p:txBody>
          <a:bodyPr>
            <a:normAutofit fontScale="90000"/>
          </a:bodyPr>
          <a:lstStyle/>
          <a:p>
            <a:r>
              <a:rPr lang="de-DE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SUMMARY OF OUR PROJECT PARKING MANAGEMENT SYSTEM</a:t>
            </a:r>
            <a:endParaRPr lang="en-US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10A9-BB56-4293-BA97-1DE7E81E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753035"/>
            <a:ext cx="9668435" cy="5983941"/>
          </a:xfrm>
        </p:spPr>
        <p:txBody>
          <a:bodyPr>
            <a:noAutofit/>
          </a:bodyPr>
          <a:lstStyle/>
          <a:p>
            <a:pPr marL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de-DE" sz="1350" dirty="0">
                <a:latin typeface="Arial" panose="020B0604020202020204" pitchFamily="34" charset="0"/>
              </a:rPr>
              <a:t>Firstly </a:t>
            </a:r>
            <a:r>
              <a:rPr lang="de-DE" sz="1350" dirty="0" err="1">
                <a:latin typeface="Arial" panose="020B0604020202020204" pitchFamily="34" charset="0"/>
              </a:rPr>
              <a:t>we</a:t>
            </a:r>
            <a:r>
              <a:rPr lang="de-DE" sz="1350" dirty="0">
                <a:latin typeface="Arial" panose="020B0604020202020204" pitchFamily="34" charset="0"/>
              </a:rPr>
              <a:t> </a:t>
            </a:r>
            <a:r>
              <a:rPr lang="de-DE" sz="1350" dirty="0" err="1">
                <a:latin typeface="Arial" panose="020B0604020202020204" pitchFamily="34" charset="0"/>
              </a:rPr>
              <a:t>imported</a:t>
            </a:r>
            <a:r>
              <a:rPr lang="de-DE" sz="1350" dirty="0">
                <a:latin typeface="Arial" panose="020B0604020202020204" pitchFamily="34" charset="0"/>
              </a:rPr>
              <a:t> </a:t>
            </a:r>
            <a:r>
              <a:rPr lang="de-DE" sz="1350" dirty="0" err="1">
                <a:latin typeface="Arial" panose="020B0604020202020204" pitchFamily="34" charset="0"/>
              </a:rPr>
              <a:t>modules</a:t>
            </a:r>
            <a:r>
              <a:rPr lang="de-DE" sz="1350" dirty="0">
                <a:latin typeface="Arial" panose="020B0604020202020204" pitchFamily="34" charset="0"/>
              </a:rPr>
              <a:t> like </a:t>
            </a:r>
            <a:r>
              <a:rPr lang="en-US" sz="135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datetime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35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random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35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string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and </a:t>
            </a:r>
            <a:r>
              <a:rPr lang="en-US" sz="1350" b="1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pymysql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datetime module is used to manage date and time information. 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andom and string modules are used to generate random ticket numbers. The 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pymysql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 is used to connect to and communicate with a MySQL database.</a:t>
            </a:r>
            <a:endParaRPr lang="en-US" sz="135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Next, the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'Vehicle</a:t>
            </a:r>
            <a:r>
              <a:rPr lang="en-US" sz="135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defined, which takes in six arguments - 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vehicle_number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vehicle_type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contact_number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ticket_number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entry_time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exit_time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constructor initializes the class attributes with the corresponding values.</a:t>
            </a:r>
            <a:endParaRPr lang="en-US" sz="13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class also includes two methods - </a:t>
            </a:r>
            <a:r>
              <a:rPr lang="en-US" sz="135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50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get_duration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50" b="1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get_cost</a:t>
            </a:r>
            <a:r>
              <a:rPr lang="en-US" sz="135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 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'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get_duration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method calculates the duration of the parking and returns it. The '</a:t>
            </a:r>
            <a:r>
              <a:rPr lang="en-US" sz="135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get_cost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method calculates the parking cost based on the duration and returns it.</a:t>
            </a:r>
            <a:endParaRPr lang="en-US" sz="135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35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50" b="1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print_receipt</a:t>
            </a:r>
            <a:r>
              <a:rPr lang="en-US" sz="135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prints the parking receipt containing vehicle details, entry and exit time, duration, and the total cost.</a:t>
            </a:r>
            <a:endParaRPr lang="en-US" sz="135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 class definition, the code connects to a </a:t>
            </a:r>
            <a:r>
              <a:rPr lang="en-US" sz="135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database 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35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pymysql</a:t>
            </a:r>
            <a:r>
              <a:rPr lang="en-US" sz="135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prompts the user to enter vehicle details such as vehicle number, type, contact number, entry, and exit time.</a:t>
            </a:r>
            <a:endParaRPr lang="en-US" sz="135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generates a random ticket number using the string and random modules and creates a Vehicle object using the user-entered details. It then calls the </a:t>
            </a:r>
            <a:r>
              <a:rPr lang="en-US" sz="135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35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print_receipt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method to display the parking receipt.</a:t>
            </a:r>
          </a:p>
          <a:p>
            <a:pPr marL="0" marR="0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then inserts the parking record into the </a:t>
            </a:r>
            <a:r>
              <a:rPr lang="en-US" sz="135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database </a:t>
            </a:r>
            <a:r>
              <a:rPr lang="en-US" sz="13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SQL query and commits the changes. Finally, the connection to the database is closed.</a:t>
            </a:r>
            <a:endParaRPr lang="en-US" sz="135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99930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697</Words>
  <Application>Microsoft Office PowerPoint</Application>
  <PresentationFormat>Widescreen</PresentationFormat>
  <Paragraphs>187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Trebuchet MS</vt:lpstr>
      <vt:lpstr>Wingdings 3</vt:lpstr>
      <vt:lpstr>Facet</vt:lpstr>
      <vt:lpstr>                    PARKING MANAGEMENT SYSTEM                             USING PHYTHON &amp; SQL                                          by                             </vt:lpstr>
      <vt:lpstr> </vt:lpstr>
      <vt:lpstr>PowerPoint Presentation</vt:lpstr>
      <vt:lpstr>PowerPoint Presentation</vt:lpstr>
      <vt:lpstr>Automated parking records in SQL from Phython</vt:lpstr>
      <vt:lpstr>Data visualization done by importingpandas,Numpy,Matplotlib  &amp; Seaborn </vt:lpstr>
      <vt:lpstr>User Interface  </vt:lpstr>
      <vt:lpstr>PowerPoint Presentation</vt:lpstr>
      <vt:lpstr>SUMMARY OF OUR PROJECT PARKING MANAGEMENT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 manu</dc:creator>
  <cp:lastModifiedBy>manasa manu</cp:lastModifiedBy>
  <cp:revision>20</cp:revision>
  <dcterms:created xsi:type="dcterms:W3CDTF">2023-05-02T14:02:56Z</dcterms:created>
  <dcterms:modified xsi:type="dcterms:W3CDTF">2023-11-15T09:48:43Z</dcterms:modified>
</cp:coreProperties>
</file>