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24"/>
  </p:notesMasterIdLst>
  <p:sldIdLst>
    <p:sldId id="256" r:id="rId5"/>
    <p:sldId id="262" r:id="rId6"/>
    <p:sldId id="257" r:id="rId7"/>
    <p:sldId id="258" r:id="rId8"/>
    <p:sldId id="301" r:id="rId9"/>
    <p:sldId id="302" r:id="rId10"/>
    <p:sldId id="303" r:id="rId11"/>
    <p:sldId id="304" r:id="rId12"/>
    <p:sldId id="312" r:id="rId13"/>
    <p:sldId id="305" r:id="rId14"/>
    <p:sldId id="306" r:id="rId15"/>
    <p:sldId id="307" r:id="rId16"/>
    <p:sldId id="308" r:id="rId17"/>
    <p:sldId id="309" r:id="rId18"/>
    <p:sldId id="310" r:id="rId19"/>
    <p:sldId id="311" r:id="rId20"/>
    <p:sldId id="313" r:id="rId21"/>
    <p:sldId id="314"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9A9D6-EB77-4A61-AD50-9CFFCFAEF1F7}" v="22" dt="2023-12-01T00:14:31.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5934"/>
  </p:normalViewPr>
  <p:slideViewPr>
    <p:cSldViewPr snapToGrid="0">
      <p:cViewPr>
        <p:scale>
          <a:sx n="74" d="100"/>
          <a:sy n="74" d="100"/>
        </p:scale>
        <p:origin x="224" y="5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Sukavasi" userId="e16d73e892a11de6" providerId="LiveId" clId="{BE5D647E-D859-480C-BD86-824D741DE445}"/>
    <pc:docChg chg="undo custSel addSld delSld">
      <pc:chgData name="Manasa Sukavasi" userId="e16d73e892a11de6" providerId="LiveId" clId="{BE5D647E-D859-480C-BD86-824D741DE445}" dt="2023-11-26T21:34:49.577" v="2" actId="2696"/>
      <pc:docMkLst>
        <pc:docMk/>
      </pc:docMkLst>
      <pc:sldChg chg="add del">
        <pc:chgData name="Manasa Sukavasi" userId="e16d73e892a11de6" providerId="LiveId" clId="{BE5D647E-D859-480C-BD86-824D741DE445}" dt="2023-11-26T21:34:49.577" v="2" actId="2696"/>
        <pc:sldMkLst>
          <pc:docMk/>
          <pc:sldMk cId="3610388104" sldId="315"/>
        </pc:sldMkLst>
      </pc:sldChg>
    </pc:docChg>
  </pc:docChgLst>
  <pc:docChgLst>
    <pc:chgData name="Manasa Sukavasi" userId="e16d73e892a11de6" providerId="LiveId" clId="{61D9A9D6-EB77-4A61-AD50-9CFFCFAEF1F7}"/>
    <pc:docChg chg="undo custSel modSld">
      <pc:chgData name="Manasa Sukavasi" userId="e16d73e892a11de6" providerId="LiveId" clId="{61D9A9D6-EB77-4A61-AD50-9CFFCFAEF1F7}" dt="2023-12-01T00:14:31.575" v="240" actId="20577"/>
      <pc:docMkLst>
        <pc:docMk/>
      </pc:docMkLst>
      <pc:sldChg chg="addSp delSp modSp mod setBg">
        <pc:chgData name="Manasa Sukavasi" userId="e16d73e892a11de6" providerId="LiveId" clId="{61D9A9D6-EB77-4A61-AD50-9CFFCFAEF1F7}" dt="2023-11-26T21:50:52.170" v="36" actId="255"/>
        <pc:sldMkLst>
          <pc:docMk/>
          <pc:sldMk cId="2259308896" sldId="256"/>
        </pc:sldMkLst>
        <pc:spChg chg="mod">
          <ac:chgData name="Manasa Sukavasi" userId="e16d73e892a11de6" providerId="LiveId" clId="{61D9A9D6-EB77-4A61-AD50-9CFFCFAEF1F7}" dt="2023-11-26T21:50:37.052" v="34" actId="255"/>
          <ac:spMkLst>
            <pc:docMk/>
            <pc:sldMk cId="2259308896" sldId="256"/>
            <ac:spMk id="2" creationId="{51DF3D98-3C30-4CFC-8643-C81E829C8C25}"/>
          </ac:spMkLst>
        </pc:spChg>
        <pc:spChg chg="mod">
          <ac:chgData name="Manasa Sukavasi" userId="e16d73e892a11de6" providerId="LiveId" clId="{61D9A9D6-EB77-4A61-AD50-9CFFCFAEF1F7}" dt="2023-11-26T21:50:52.170" v="36" actId="255"/>
          <ac:spMkLst>
            <pc:docMk/>
            <pc:sldMk cId="2259308896" sldId="256"/>
            <ac:spMk id="3" creationId="{A068D447-28D3-4F5F-B2DC-FD67E9015868}"/>
          </ac:spMkLst>
        </pc:spChg>
        <pc:spChg chg="add del">
          <ac:chgData name="Manasa Sukavasi" userId="e16d73e892a11de6" providerId="LiveId" clId="{61D9A9D6-EB77-4A61-AD50-9CFFCFAEF1F7}" dt="2023-11-26T21:49:37.476" v="25" actId="26606"/>
          <ac:spMkLst>
            <pc:docMk/>
            <pc:sldMk cId="2259308896" sldId="256"/>
            <ac:spMk id="37" creationId="{DE91395A-2D18-4AF6-A0AC-AAA7189FED11}"/>
          </ac:spMkLst>
        </pc:spChg>
        <pc:spChg chg="add del">
          <ac:chgData name="Manasa Sukavasi" userId="e16d73e892a11de6" providerId="LiveId" clId="{61D9A9D6-EB77-4A61-AD50-9CFFCFAEF1F7}" dt="2023-11-26T21:49:37.476" v="25" actId="26606"/>
          <ac:spMkLst>
            <pc:docMk/>
            <pc:sldMk cId="2259308896" sldId="256"/>
            <ac:spMk id="39" creationId="{A57352BE-A213-4040-BE8E-D4A925AD9DF8}"/>
          </ac:spMkLst>
        </pc:spChg>
        <pc:spChg chg="add del">
          <ac:chgData name="Manasa Sukavasi" userId="e16d73e892a11de6" providerId="LiveId" clId="{61D9A9D6-EB77-4A61-AD50-9CFFCFAEF1F7}" dt="2023-11-26T21:49:37.476" v="25" actId="26606"/>
          <ac:spMkLst>
            <pc:docMk/>
            <pc:sldMk cId="2259308896" sldId="256"/>
            <ac:spMk id="41" creationId="{008ED74B-06F2-4BD5-838F-1AAD0033EF0B}"/>
          </ac:spMkLst>
        </pc:spChg>
        <pc:spChg chg="add del">
          <ac:chgData name="Manasa Sukavasi" userId="e16d73e892a11de6" providerId="LiveId" clId="{61D9A9D6-EB77-4A61-AD50-9CFFCFAEF1F7}" dt="2023-11-26T21:49:37.476" v="25" actId="26606"/>
          <ac:spMkLst>
            <pc:docMk/>
            <pc:sldMk cId="2259308896" sldId="256"/>
            <ac:spMk id="71" creationId="{CC9387DA-2D8E-4E5D-BD65-274370B65965}"/>
          </ac:spMkLst>
        </pc:spChg>
        <pc:spChg chg="add del">
          <ac:chgData name="Manasa Sukavasi" userId="e16d73e892a11de6" providerId="LiveId" clId="{61D9A9D6-EB77-4A61-AD50-9CFFCFAEF1F7}" dt="2023-11-26T21:49:37.476" v="25" actId="26606"/>
          <ac:spMkLst>
            <pc:docMk/>
            <pc:sldMk cId="2259308896" sldId="256"/>
            <ac:spMk id="73" creationId="{18BFC65B-9706-4EE1-8B75-FEEC1C530558}"/>
          </ac:spMkLst>
        </pc:spChg>
        <pc:spChg chg="add del">
          <ac:chgData name="Manasa Sukavasi" userId="e16d73e892a11de6" providerId="LiveId" clId="{61D9A9D6-EB77-4A61-AD50-9CFFCFAEF1F7}" dt="2023-11-26T21:49:51.845" v="27" actId="26606"/>
          <ac:spMkLst>
            <pc:docMk/>
            <pc:sldMk cId="2259308896" sldId="256"/>
            <ac:spMk id="101" creationId="{DE91395A-2D18-4AF6-A0AC-AAA7189FED11}"/>
          </ac:spMkLst>
        </pc:spChg>
        <pc:spChg chg="add del">
          <ac:chgData name="Manasa Sukavasi" userId="e16d73e892a11de6" providerId="LiveId" clId="{61D9A9D6-EB77-4A61-AD50-9CFFCFAEF1F7}" dt="2023-11-26T21:49:51.845" v="27" actId="26606"/>
          <ac:spMkLst>
            <pc:docMk/>
            <pc:sldMk cId="2259308896" sldId="256"/>
            <ac:spMk id="102" creationId="{A57352BE-A213-4040-BE8E-D4A925AD9DF8}"/>
          </ac:spMkLst>
        </pc:spChg>
        <pc:spChg chg="add del">
          <ac:chgData name="Manasa Sukavasi" userId="e16d73e892a11de6" providerId="LiveId" clId="{61D9A9D6-EB77-4A61-AD50-9CFFCFAEF1F7}" dt="2023-11-26T21:49:51.845" v="27" actId="26606"/>
          <ac:spMkLst>
            <pc:docMk/>
            <pc:sldMk cId="2259308896" sldId="256"/>
            <ac:spMk id="103" creationId="{93262980-E907-4930-9E6E-3DC2025CE757}"/>
          </ac:spMkLst>
        </pc:spChg>
        <pc:spChg chg="add del">
          <ac:chgData name="Manasa Sukavasi" userId="e16d73e892a11de6" providerId="LiveId" clId="{61D9A9D6-EB77-4A61-AD50-9CFFCFAEF1F7}" dt="2023-11-26T21:49:51.845" v="27" actId="26606"/>
          <ac:spMkLst>
            <pc:docMk/>
            <pc:sldMk cId="2259308896" sldId="256"/>
            <ac:spMk id="104" creationId="{AFD53EBD-B361-45AD-8ABF-9270B20B4AFE}"/>
          </ac:spMkLst>
        </pc:spChg>
        <pc:spChg chg="add del">
          <ac:chgData name="Manasa Sukavasi" userId="e16d73e892a11de6" providerId="LiveId" clId="{61D9A9D6-EB77-4A61-AD50-9CFFCFAEF1F7}" dt="2023-11-26T21:49:51.845" v="27" actId="26606"/>
          <ac:spMkLst>
            <pc:docMk/>
            <pc:sldMk cId="2259308896" sldId="256"/>
            <ac:spMk id="105" creationId="{DA1A4CE7-6399-4B37-ACE2-CFC4B4077B51}"/>
          </ac:spMkLst>
        </pc:spChg>
        <pc:spChg chg="add">
          <ac:chgData name="Manasa Sukavasi" userId="e16d73e892a11de6" providerId="LiveId" clId="{61D9A9D6-EB77-4A61-AD50-9CFFCFAEF1F7}" dt="2023-11-26T21:49:51.870" v="28" actId="26606"/>
          <ac:spMkLst>
            <pc:docMk/>
            <pc:sldMk cId="2259308896" sldId="256"/>
            <ac:spMk id="110" creationId="{DE91395A-2D18-4AF6-A0AC-AAA7189FED11}"/>
          </ac:spMkLst>
        </pc:spChg>
        <pc:spChg chg="add">
          <ac:chgData name="Manasa Sukavasi" userId="e16d73e892a11de6" providerId="LiveId" clId="{61D9A9D6-EB77-4A61-AD50-9CFFCFAEF1F7}" dt="2023-11-26T21:49:51.870" v="28" actId="26606"/>
          <ac:spMkLst>
            <pc:docMk/>
            <pc:sldMk cId="2259308896" sldId="256"/>
            <ac:spMk id="111" creationId="{A57352BE-A213-4040-BE8E-D4A925AD9DF8}"/>
          </ac:spMkLst>
        </pc:spChg>
        <pc:spChg chg="add">
          <ac:chgData name="Manasa Sukavasi" userId="e16d73e892a11de6" providerId="LiveId" clId="{61D9A9D6-EB77-4A61-AD50-9CFFCFAEF1F7}" dt="2023-11-26T21:49:51.870" v="28" actId="26606"/>
          <ac:spMkLst>
            <pc:docMk/>
            <pc:sldMk cId="2259308896" sldId="256"/>
            <ac:spMk id="112" creationId="{1A44C337-3893-4B29-A265-B1329150B6AA}"/>
          </ac:spMkLst>
        </pc:spChg>
        <pc:spChg chg="add">
          <ac:chgData name="Manasa Sukavasi" userId="e16d73e892a11de6" providerId="LiveId" clId="{61D9A9D6-EB77-4A61-AD50-9CFFCFAEF1F7}" dt="2023-11-26T21:49:51.870" v="28" actId="26606"/>
          <ac:spMkLst>
            <pc:docMk/>
            <pc:sldMk cId="2259308896" sldId="256"/>
            <ac:spMk id="115" creationId="{AA5CD610-ED7C-4CED-A9A1-174432C88AF8}"/>
          </ac:spMkLst>
        </pc:spChg>
        <pc:spChg chg="add">
          <ac:chgData name="Manasa Sukavasi" userId="e16d73e892a11de6" providerId="LiveId" clId="{61D9A9D6-EB77-4A61-AD50-9CFFCFAEF1F7}" dt="2023-11-26T21:49:51.870" v="28" actId="26606"/>
          <ac:spMkLst>
            <pc:docMk/>
            <pc:sldMk cId="2259308896" sldId="256"/>
            <ac:spMk id="116" creationId="{0C4379BF-8C7A-480A-BC36-DA55D92A9356}"/>
          </ac:spMkLst>
        </pc:spChg>
        <pc:grpChg chg="add del">
          <ac:chgData name="Manasa Sukavasi" userId="e16d73e892a11de6" providerId="LiveId" clId="{61D9A9D6-EB77-4A61-AD50-9CFFCFAEF1F7}" dt="2023-11-26T21:49:37.476" v="25" actId="26606"/>
          <ac:grpSpMkLst>
            <pc:docMk/>
            <pc:sldMk cId="2259308896" sldId="256"/>
            <ac:grpSpMk id="9" creationId="{7398C59F-5A18-487B-91D6-B955AACF2E50}"/>
          </ac:grpSpMkLst>
        </pc:grpChg>
        <pc:grpChg chg="add del">
          <ac:chgData name="Manasa Sukavasi" userId="e16d73e892a11de6" providerId="LiveId" clId="{61D9A9D6-EB77-4A61-AD50-9CFFCFAEF1F7}" dt="2023-11-26T21:49:37.476" v="25" actId="26606"/>
          <ac:grpSpMkLst>
            <pc:docMk/>
            <pc:sldMk cId="2259308896" sldId="256"/>
            <ac:grpSpMk id="23" creationId="{520234FB-542E-4550-9C2F-1B56FD41A1CA}"/>
          </ac:grpSpMkLst>
        </pc:grpChg>
        <pc:grpChg chg="add del">
          <ac:chgData name="Manasa Sukavasi" userId="e16d73e892a11de6" providerId="LiveId" clId="{61D9A9D6-EB77-4A61-AD50-9CFFCFAEF1F7}" dt="2023-11-26T21:49:37.476" v="25" actId="26606"/>
          <ac:grpSpMkLst>
            <pc:docMk/>
            <pc:sldMk cId="2259308896" sldId="256"/>
            <ac:grpSpMk id="43" creationId="{E9F586E1-75B5-49B8-9A21-DD14CA0F6955}"/>
          </ac:grpSpMkLst>
        </pc:grpChg>
        <pc:grpChg chg="add del">
          <ac:chgData name="Manasa Sukavasi" userId="e16d73e892a11de6" providerId="LiveId" clId="{61D9A9D6-EB77-4A61-AD50-9CFFCFAEF1F7}" dt="2023-11-26T21:49:37.476" v="25" actId="26606"/>
          <ac:grpSpMkLst>
            <pc:docMk/>
            <pc:sldMk cId="2259308896" sldId="256"/>
            <ac:grpSpMk id="57" creationId="{F9CAF6A1-77C7-4ABC-9E4A-E74A8DB16DC1}"/>
          </ac:grpSpMkLst>
        </pc:grpChg>
        <pc:grpChg chg="add del">
          <ac:chgData name="Manasa Sukavasi" userId="e16d73e892a11de6" providerId="LiveId" clId="{61D9A9D6-EB77-4A61-AD50-9CFFCFAEF1F7}" dt="2023-11-26T21:49:51.845" v="27" actId="26606"/>
          <ac:grpSpMkLst>
            <pc:docMk/>
            <pc:sldMk cId="2259308896" sldId="256"/>
            <ac:grpSpMk id="75" creationId="{7398C59F-5A18-487B-91D6-B955AACF2E50}"/>
          </ac:grpSpMkLst>
        </pc:grpChg>
        <pc:grpChg chg="add del">
          <ac:chgData name="Manasa Sukavasi" userId="e16d73e892a11de6" providerId="LiveId" clId="{61D9A9D6-EB77-4A61-AD50-9CFFCFAEF1F7}" dt="2023-11-26T21:49:51.845" v="27" actId="26606"/>
          <ac:grpSpMkLst>
            <pc:docMk/>
            <pc:sldMk cId="2259308896" sldId="256"/>
            <ac:grpSpMk id="88" creationId="{520234FB-542E-4550-9C2F-1B56FD41A1CA}"/>
          </ac:grpSpMkLst>
        </pc:grpChg>
        <pc:grpChg chg="add">
          <ac:chgData name="Manasa Sukavasi" userId="e16d73e892a11de6" providerId="LiveId" clId="{61D9A9D6-EB77-4A61-AD50-9CFFCFAEF1F7}" dt="2023-11-26T21:49:51.870" v="28" actId="26606"/>
          <ac:grpSpMkLst>
            <pc:docMk/>
            <pc:sldMk cId="2259308896" sldId="256"/>
            <ac:grpSpMk id="108" creationId="{7398C59F-5A18-487B-91D6-B955AACF2E50}"/>
          </ac:grpSpMkLst>
        </pc:grpChg>
        <pc:grpChg chg="add">
          <ac:chgData name="Manasa Sukavasi" userId="e16d73e892a11de6" providerId="LiveId" clId="{61D9A9D6-EB77-4A61-AD50-9CFFCFAEF1F7}" dt="2023-11-26T21:49:51.870" v="28" actId="26606"/>
          <ac:grpSpMkLst>
            <pc:docMk/>
            <pc:sldMk cId="2259308896" sldId="256"/>
            <ac:grpSpMk id="109" creationId="{520234FB-542E-4550-9C2F-1B56FD41A1CA}"/>
          </ac:grpSpMkLst>
        </pc:grpChg>
        <pc:grpChg chg="add">
          <ac:chgData name="Manasa Sukavasi" userId="e16d73e892a11de6" providerId="LiveId" clId="{61D9A9D6-EB77-4A61-AD50-9CFFCFAEF1F7}" dt="2023-11-26T21:49:51.870" v="28" actId="26606"/>
          <ac:grpSpMkLst>
            <pc:docMk/>
            <pc:sldMk cId="2259308896" sldId="256"/>
            <ac:grpSpMk id="113" creationId="{81E0B358-1267-4844-8B3D-B7A279B4175A}"/>
          </ac:grpSpMkLst>
        </pc:grpChg>
        <pc:grpChg chg="add">
          <ac:chgData name="Manasa Sukavasi" userId="e16d73e892a11de6" providerId="LiveId" clId="{61D9A9D6-EB77-4A61-AD50-9CFFCFAEF1F7}" dt="2023-11-26T21:49:51.870" v="28" actId="26606"/>
          <ac:grpSpMkLst>
            <pc:docMk/>
            <pc:sldMk cId="2259308896" sldId="256"/>
            <ac:grpSpMk id="114" creationId="{AF44CA9C-80E8-44E1-A79C-D6EBFC73BCA0}"/>
          </ac:grpSpMkLst>
        </pc:grpChg>
        <pc:picChg chg="add del">
          <ac:chgData name="Manasa Sukavasi" userId="e16d73e892a11de6" providerId="LiveId" clId="{61D9A9D6-EB77-4A61-AD50-9CFFCFAEF1F7}" dt="2023-11-26T21:49:37.476" v="25" actId="26606"/>
          <ac:picMkLst>
            <pc:docMk/>
            <pc:sldMk cId="2259308896" sldId="256"/>
            <ac:picMk id="5" creationId="{C68662E2-A35B-26E0-1CE3-D6B7CAA0CF6C}"/>
          </ac:picMkLst>
        </pc:picChg>
        <pc:picChg chg="add del">
          <ac:chgData name="Manasa Sukavasi" userId="e16d73e892a11de6" providerId="LiveId" clId="{61D9A9D6-EB77-4A61-AD50-9CFFCFAEF1F7}" dt="2023-11-26T21:49:51.845" v="27" actId="26606"/>
          <ac:picMkLst>
            <pc:docMk/>
            <pc:sldMk cId="2259308896" sldId="256"/>
            <ac:picMk id="106" creationId="{E1949DF8-1C59-71B8-5A6A-394A4F9B47B5}"/>
          </ac:picMkLst>
        </pc:picChg>
        <pc:picChg chg="add">
          <ac:chgData name="Manasa Sukavasi" userId="e16d73e892a11de6" providerId="LiveId" clId="{61D9A9D6-EB77-4A61-AD50-9CFFCFAEF1F7}" dt="2023-11-26T21:49:51.870" v="28" actId="26606"/>
          <ac:picMkLst>
            <pc:docMk/>
            <pc:sldMk cId="2259308896" sldId="256"/>
            <ac:picMk id="117" creationId="{ADCFA38A-0B16-6089-85A6-620E43E27EC0}"/>
          </ac:picMkLst>
        </pc:picChg>
      </pc:sldChg>
      <pc:sldChg chg="addSp delSp modSp mod setBg">
        <pc:chgData name="Manasa Sukavasi" userId="e16d73e892a11de6" providerId="LiveId" clId="{61D9A9D6-EB77-4A61-AD50-9CFFCFAEF1F7}" dt="2023-11-26T22:04:52.491" v="147" actId="113"/>
        <pc:sldMkLst>
          <pc:docMk/>
          <pc:sldMk cId="1325608595" sldId="257"/>
        </pc:sldMkLst>
        <pc:spChg chg="mod">
          <ac:chgData name="Manasa Sukavasi" userId="e16d73e892a11de6" providerId="LiveId" clId="{61D9A9D6-EB77-4A61-AD50-9CFFCFAEF1F7}" dt="2023-11-26T22:04:40.316" v="144" actId="255"/>
          <ac:spMkLst>
            <pc:docMk/>
            <pc:sldMk cId="1325608595" sldId="257"/>
            <ac:spMk id="2" creationId="{912DF434-28DB-4621-A497-D62C41CE0419}"/>
          </ac:spMkLst>
        </pc:spChg>
        <pc:spChg chg="mod ord">
          <ac:chgData name="Manasa Sukavasi" userId="e16d73e892a11de6" providerId="LiveId" clId="{61D9A9D6-EB77-4A61-AD50-9CFFCFAEF1F7}" dt="2023-11-26T22:04:52.491" v="147" actId="113"/>
          <ac:spMkLst>
            <pc:docMk/>
            <pc:sldMk cId="1325608595" sldId="257"/>
            <ac:spMk id="3" creationId="{22788C46-D0BC-4307-AE55-7601A139E7CB}"/>
          </ac:spMkLst>
        </pc:spChg>
        <pc:spChg chg="mod ord">
          <ac:chgData name="Manasa Sukavasi" userId="e16d73e892a11de6" providerId="LiveId" clId="{61D9A9D6-EB77-4A61-AD50-9CFFCFAEF1F7}" dt="2023-11-26T21:55:53.801" v="77" actId="26606"/>
          <ac:spMkLst>
            <pc:docMk/>
            <pc:sldMk cId="1325608595" sldId="257"/>
            <ac:spMk id="24" creationId="{09567CC5-9835-41E1-8AE6-6875430887AD}"/>
          </ac:spMkLst>
        </pc:spChg>
        <pc:spChg chg="add del">
          <ac:chgData name="Manasa Sukavasi" userId="e16d73e892a11de6" providerId="LiveId" clId="{61D9A9D6-EB77-4A61-AD50-9CFFCFAEF1F7}" dt="2023-11-26T21:55:37.956" v="74" actId="26606"/>
          <ac:spMkLst>
            <pc:docMk/>
            <pc:sldMk cId="1325608595" sldId="257"/>
            <ac:spMk id="57" creationId="{1996130F-9AB5-4DE9-8574-3AF891C5C172}"/>
          </ac:spMkLst>
        </pc:spChg>
        <pc:spChg chg="add del">
          <ac:chgData name="Manasa Sukavasi" userId="e16d73e892a11de6" providerId="LiveId" clId="{61D9A9D6-EB77-4A61-AD50-9CFFCFAEF1F7}" dt="2023-11-26T21:55:37.956" v="74" actId="26606"/>
          <ac:spMkLst>
            <pc:docMk/>
            <pc:sldMk cId="1325608595" sldId="257"/>
            <ac:spMk id="59" creationId="{7326F4E6-9131-42DA-97B2-0BA8D1E258AD}"/>
          </ac:spMkLst>
        </pc:spChg>
        <pc:spChg chg="add del">
          <ac:chgData name="Manasa Sukavasi" userId="e16d73e892a11de6" providerId="LiveId" clId="{61D9A9D6-EB77-4A61-AD50-9CFFCFAEF1F7}" dt="2023-11-26T21:55:37.956" v="74" actId="26606"/>
          <ac:spMkLst>
            <pc:docMk/>
            <pc:sldMk cId="1325608595" sldId="257"/>
            <ac:spMk id="61" creationId="{763516C8-F227-4B77-9AA7-61B9A0B78253}"/>
          </ac:spMkLst>
        </pc:spChg>
        <pc:spChg chg="add del">
          <ac:chgData name="Manasa Sukavasi" userId="e16d73e892a11de6" providerId="LiveId" clId="{61D9A9D6-EB77-4A61-AD50-9CFFCFAEF1F7}" dt="2023-11-26T21:55:37.956" v="74" actId="26606"/>
          <ac:spMkLst>
            <pc:docMk/>
            <pc:sldMk cId="1325608595" sldId="257"/>
            <ac:spMk id="63" creationId="{D91B420C-C4C8-44DF-96B2-FBD1014646FE}"/>
          </ac:spMkLst>
        </pc:spChg>
        <pc:spChg chg="add del">
          <ac:chgData name="Manasa Sukavasi" userId="e16d73e892a11de6" providerId="LiveId" clId="{61D9A9D6-EB77-4A61-AD50-9CFFCFAEF1F7}" dt="2023-11-26T21:55:53.784" v="76" actId="26606"/>
          <ac:spMkLst>
            <pc:docMk/>
            <pc:sldMk cId="1325608595" sldId="257"/>
            <ac:spMk id="91" creationId="{1996130F-9AB5-4DE9-8574-3AF891C5C172}"/>
          </ac:spMkLst>
        </pc:spChg>
        <pc:spChg chg="add del">
          <ac:chgData name="Manasa Sukavasi" userId="e16d73e892a11de6" providerId="LiveId" clId="{61D9A9D6-EB77-4A61-AD50-9CFFCFAEF1F7}" dt="2023-11-26T21:55:53.784" v="76" actId="26606"/>
          <ac:spMkLst>
            <pc:docMk/>
            <pc:sldMk cId="1325608595" sldId="257"/>
            <ac:spMk id="92" creationId="{7326F4E6-9131-42DA-97B2-0BA8D1E258AD}"/>
          </ac:spMkLst>
        </pc:spChg>
        <pc:spChg chg="add">
          <ac:chgData name="Manasa Sukavasi" userId="e16d73e892a11de6" providerId="LiveId" clId="{61D9A9D6-EB77-4A61-AD50-9CFFCFAEF1F7}" dt="2023-11-26T21:55:53.801" v="77" actId="26606"/>
          <ac:spMkLst>
            <pc:docMk/>
            <pc:sldMk cId="1325608595" sldId="257"/>
            <ac:spMk id="96" creationId="{1996130F-9AB5-4DE9-8574-3AF891C5C172}"/>
          </ac:spMkLst>
        </pc:spChg>
        <pc:spChg chg="add">
          <ac:chgData name="Manasa Sukavasi" userId="e16d73e892a11de6" providerId="LiveId" clId="{61D9A9D6-EB77-4A61-AD50-9CFFCFAEF1F7}" dt="2023-11-26T21:55:53.801" v="77" actId="26606"/>
          <ac:spMkLst>
            <pc:docMk/>
            <pc:sldMk cId="1325608595" sldId="257"/>
            <ac:spMk id="97" creationId="{7326F4E6-9131-42DA-97B2-0BA8D1E258AD}"/>
          </ac:spMkLst>
        </pc:spChg>
        <pc:spChg chg="add">
          <ac:chgData name="Manasa Sukavasi" userId="e16d73e892a11de6" providerId="LiveId" clId="{61D9A9D6-EB77-4A61-AD50-9CFFCFAEF1F7}" dt="2023-11-26T21:55:53.801" v="77" actId="26606"/>
          <ac:spMkLst>
            <pc:docMk/>
            <pc:sldMk cId="1325608595" sldId="257"/>
            <ac:spMk id="98" creationId="{3F4C104D-5F30-4811-9376-566B26E4719A}"/>
          </ac:spMkLst>
        </pc:spChg>
        <pc:spChg chg="add">
          <ac:chgData name="Manasa Sukavasi" userId="e16d73e892a11de6" providerId="LiveId" clId="{61D9A9D6-EB77-4A61-AD50-9CFFCFAEF1F7}" dt="2023-11-26T21:55:53.801" v="77" actId="26606"/>
          <ac:spMkLst>
            <pc:docMk/>
            <pc:sldMk cId="1325608595" sldId="257"/>
            <ac:spMk id="99" creationId="{0815E34B-5D02-4E01-A936-E8E1C0AB6F12}"/>
          </ac:spMkLst>
        </pc:spChg>
        <pc:spChg chg="add">
          <ac:chgData name="Manasa Sukavasi" userId="e16d73e892a11de6" providerId="LiveId" clId="{61D9A9D6-EB77-4A61-AD50-9CFFCFAEF1F7}" dt="2023-11-26T21:55:53.801" v="77" actId="26606"/>
          <ac:spMkLst>
            <pc:docMk/>
            <pc:sldMk cId="1325608595" sldId="257"/>
            <ac:spMk id="100" creationId="{7DE3414B-B032-4710-A468-D3285E38C5FF}"/>
          </ac:spMkLst>
        </pc:spChg>
        <pc:grpChg chg="add del">
          <ac:chgData name="Manasa Sukavasi" userId="e16d73e892a11de6" providerId="LiveId" clId="{61D9A9D6-EB77-4A61-AD50-9CFFCFAEF1F7}" dt="2023-11-26T21:55:37.956" v="74" actId="26606"/>
          <ac:grpSpMkLst>
            <pc:docMk/>
            <pc:sldMk cId="1325608595" sldId="257"/>
            <ac:grpSpMk id="29" creationId="{166BF9EE-F7AC-4FA5-AC7E-001B3A642F75}"/>
          </ac:grpSpMkLst>
        </pc:grpChg>
        <pc:grpChg chg="add del">
          <ac:chgData name="Manasa Sukavasi" userId="e16d73e892a11de6" providerId="LiveId" clId="{61D9A9D6-EB77-4A61-AD50-9CFFCFAEF1F7}" dt="2023-11-26T21:55:37.956" v="74" actId="26606"/>
          <ac:grpSpMkLst>
            <pc:docMk/>
            <pc:sldMk cId="1325608595" sldId="257"/>
            <ac:grpSpMk id="43" creationId="{E312DBA5-56D8-42B2-BA94-28168C2A6703}"/>
          </ac:grpSpMkLst>
        </pc:grpChg>
        <pc:grpChg chg="add del">
          <ac:chgData name="Manasa Sukavasi" userId="e16d73e892a11de6" providerId="LiveId" clId="{61D9A9D6-EB77-4A61-AD50-9CFFCFAEF1F7}" dt="2023-11-26T21:55:53.784" v="76" actId="26606"/>
          <ac:grpSpMkLst>
            <pc:docMk/>
            <pc:sldMk cId="1325608595" sldId="257"/>
            <ac:grpSpMk id="65" creationId="{166BF9EE-F7AC-4FA5-AC7E-001B3A642F75}"/>
          </ac:grpSpMkLst>
        </pc:grpChg>
        <pc:grpChg chg="add del">
          <ac:chgData name="Manasa Sukavasi" userId="e16d73e892a11de6" providerId="LiveId" clId="{61D9A9D6-EB77-4A61-AD50-9CFFCFAEF1F7}" dt="2023-11-26T21:55:53.784" v="76" actId="26606"/>
          <ac:grpSpMkLst>
            <pc:docMk/>
            <pc:sldMk cId="1325608595" sldId="257"/>
            <ac:grpSpMk id="78" creationId="{E312DBA5-56D8-42B2-BA94-28168C2A6703}"/>
          </ac:grpSpMkLst>
        </pc:grpChg>
        <pc:grpChg chg="add">
          <ac:chgData name="Manasa Sukavasi" userId="e16d73e892a11de6" providerId="LiveId" clId="{61D9A9D6-EB77-4A61-AD50-9CFFCFAEF1F7}" dt="2023-11-26T21:55:53.801" v="77" actId="26606"/>
          <ac:grpSpMkLst>
            <pc:docMk/>
            <pc:sldMk cId="1325608595" sldId="257"/>
            <ac:grpSpMk id="94" creationId="{166BF9EE-F7AC-4FA5-AC7E-001B3A642F75}"/>
          </ac:grpSpMkLst>
        </pc:grpChg>
        <pc:grpChg chg="add">
          <ac:chgData name="Manasa Sukavasi" userId="e16d73e892a11de6" providerId="LiveId" clId="{61D9A9D6-EB77-4A61-AD50-9CFFCFAEF1F7}" dt="2023-11-26T21:55:53.801" v="77" actId="26606"/>
          <ac:grpSpMkLst>
            <pc:docMk/>
            <pc:sldMk cId="1325608595" sldId="257"/>
            <ac:grpSpMk id="95" creationId="{E312DBA5-56D8-42B2-BA94-28168C2A6703}"/>
          </ac:grpSpMkLst>
        </pc:grpChg>
        <pc:picChg chg="mod ord">
          <ac:chgData name="Manasa Sukavasi" userId="e16d73e892a11de6" providerId="LiveId" clId="{61D9A9D6-EB77-4A61-AD50-9CFFCFAEF1F7}" dt="2023-11-26T21:55:53.801" v="77" actId="26606"/>
          <ac:picMkLst>
            <pc:docMk/>
            <pc:sldMk cId="1325608595" sldId="257"/>
            <ac:picMk id="12" creationId="{B317C164-3962-9C91-C22A-279B63188300}"/>
          </ac:picMkLst>
        </pc:picChg>
      </pc:sldChg>
      <pc:sldChg chg="addSp delSp modSp mod setBg">
        <pc:chgData name="Manasa Sukavasi" userId="e16d73e892a11de6" providerId="LiveId" clId="{61D9A9D6-EB77-4A61-AD50-9CFFCFAEF1F7}" dt="2023-11-26T22:06:15.274" v="158" actId="255"/>
        <pc:sldMkLst>
          <pc:docMk/>
          <pc:sldMk cId="1639799154" sldId="258"/>
        </pc:sldMkLst>
        <pc:spChg chg="mod">
          <ac:chgData name="Manasa Sukavasi" userId="e16d73e892a11de6" providerId="LiveId" clId="{61D9A9D6-EB77-4A61-AD50-9CFFCFAEF1F7}" dt="2023-11-26T22:06:15.274" v="158" actId="255"/>
          <ac:spMkLst>
            <pc:docMk/>
            <pc:sldMk cId="1639799154" sldId="258"/>
            <ac:spMk id="2" creationId="{8C543F67-9C70-4748-8C0C-3A7863422F99}"/>
          </ac:spMkLst>
        </pc:spChg>
        <pc:spChg chg="mod">
          <ac:chgData name="Manasa Sukavasi" userId="e16d73e892a11de6" providerId="LiveId" clId="{61D9A9D6-EB77-4A61-AD50-9CFFCFAEF1F7}" dt="2023-11-26T21:58:10.170" v="90" actId="26606"/>
          <ac:spMkLst>
            <pc:docMk/>
            <pc:sldMk cId="1639799154" sldId="258"/>
            <ac:spMk id="104" creationId="{BC4462F5-98AF-457A-94DC-C44EA835679D}"/>
          </ac:spMkLst>
        </pc:spChg>
        <pc:spChg chg="add del">
          <ac:chgData name="Manasa Sukavasi" userId="e16d73e892a11de6" providerId="LiveId" clId="{61D9A9D6-EB77-4A61-AD50-9CFFCFAEF1F7}" dt="2023-11-26T21:57:28.542" v="83" actId="26606"/>
          <ac:spMkLst>
            <pc:docMk/>
            <pc:sldMk cId="1639799154" sldId="258"/>
            <ac:spMk id="110" creationId="{F966DD2F-FBF5-41CE-A3F4-565352D95DC3}"/>
          </ac:spMkLst>
        </pc:spChg>
        <pc:spChg chg="add del">
          <ac:chgData name="Manasa Sukavasi" userId="e16d73e892a11de6" providerId="LiveId" clId="{61D9A9D6-EB77-4A61-AD50-9CFFCFAEF1F7}" dt="2023-11-26T21:57:28.542" v="83" actId="26606"/>
          <ac:spMkLst>
            <pc:docMk/>
            <pc:sldMk cId="1639799154" sldId="258"/>
            <ac:spMk id="111" creationId="{F46FCE2B-F2D2-466E-B0AA-8E341DB4981E}"/>
          </ac:spMkLst>
        </pc:spChg>
        <pc:spChg chg="add del">
          <ac:chgData name="Manasa Sukavasi" userId="e16d73e892a11de6" providerId="LiveId" clId="{61D9A9D6-EB77-4A61-AD50-9CFFCFAEF1F7}" dt="2023-11-26T21:57:28.542" v="83" actId="26606"/>
          <ac:spMkLst>
            <pc:docMk/>
            <pc:sldMk cId="1639799154" sldId="258"/>
            <ac:spMk id="112" creationId="{2BD31C98-199A-4722-A1A5-4393A43E740B}"/>
          </ac:spMkLst>
        </pc:spChg>
        <pc:spChg chg="add del">
          <ac:chgData name="Manasa Sukavasi" userId="e16d73e892a11de6" providerId="LiveId" clId="{61D9A9D6-EB77-4A61-AD50-9CFFCFAEF1F7}" dt="2023-11-26T21:56:34.731" v="79" actId="26606"/>
          <ac:spMkLst>
            <pc:docMk/>
            <pc:sldMk cId="1639799154" sldId="258"/>
            <ac:spMk id="113" creationId="{175CD74B-9CE8-4F20-A3E4-A22A7F036042}"/>
          </ac:spMkLst>
        </pc:spChg>
        <pc:spChg chg="add del">
          <ac:chgData name="Manasa Sukavasi" userId="e16d73e892a11de6" providerId="LiveId" clId="{61D9A9D6-EB77-4A61-AD50-9CFFCFAEF1F7}" dt="2023-11-26T21:57:49.740" v="85" actId="26606"/>
          <ac:spMkLst>
            <pc:docMk/>
            <pc:sldMk cId="1639799154" sldId="258"/>
            <ac:spMk id="114" creationId="{A3D9AEEE-1CCD-43C0-BA3E-16D60A6E23C0}"/>
          </ac:spMkLst>
        </pc:spChg>
        <pc:spChg chg="add del">
          <ac:chgData name="Manasa Sukavasi" userId="e16d73e892a11de6" providerId="LiveId" clId="{61D9A9D6-EB77-4A61-AD50-9CFFCFAEF1F7}" dt="2023-11-26T21:56:34.731" v="79" actId="26606"/>
          <ac:spMkLst>
            <pc:docMk/>
            <pc:sldMk cId="1639799154" sldId="258"/>
            <ac:spMk id="115" creationId="{99C44665-BECF-4482-A00C-E4BE2A87DC7B}"/>
          </ac:spMkLst>
        </pc:spChg>
        <pc:spChg chg="add del">
          <ac:chgData name="Manasa Sukavasi" userId="e16d73e892a11de6" providerId="LiveId" clId="{61D9A9D6-EB77-4A61-AD50-9CFFCFAEF1F7}" dt="2023-11-26T21:57:49.740" v="85" actId="26606"/>
          <ac:spMkLst>
            <pc:docMk/>
            <pc:sldMk cId="1639799154" sldId="258"/>
            <ac:spMk id="116" creationId="{60F880A6-33D3-4EEC-A780-B73559B9F24C}"/>
          </ac:spMkLst>
        </pc:spChg>
        <pc:spChg chg="add del">
          <ac:chgData name="Manasa Sukavasi" userId="e16d73e892a11de6" providerId="LiveId" clId="{61D9A9D6-EB77-4A61-AD50-9CFFCFAEF1F7}" dt="2023-11-26T21:56:34.731" v="79" actId="26606"/>
          <ac:spMkLst>
            <pc:docMk/>
            <pc:sldMk cId="1639799154" sldId="258"/>
            <ac:spMk id="117" creationId="{20398C1D-D011-4BA8-AC81-E829677B87FF}"/>
          </ac:spMkLst>
        </pc:spChg>
        <pc:spChg chg="add del">
          <ac:chgData name="Manasa Sukavasi" userId="e16d73e892a11de6" providerId="LiveId" clId="{61D9A9D6-EB77-4A61-AD50-9CFFCFAEF1F7}" dt="2023-11-26T21:57:49.740" v="85" actId="26606"/>
          <ac:spMkLst>
            <pc:docMk/>
            <pc:sldMk cId="1639799154" sldId="258"/>
            <ac:spMk id="118" creationId="{2C6246ED-0535-4496-A8F6-1E80CC4EB853}"/>
          </ac:spMkLst>
        </pc:spChg>
        <pc:spChg chg="add del">
          <ac:chgData name="Manasa Sukavasi" userId="e16d73e892a11de6" providerId="LiveId" clId="{61D9A9D6-EB77-4A61-AD50-9CFFCFAEF1F7}" dt="2023-11-26T21:57:52.342" v="87" actId="26606"/>
          <ac:spMkLst>
            <pc:docMk/>
            <pc:sldMk cId="1639799154" sldId="258"/>
            <ac:spMk id="120" creationId="{175CD74B-9CE8-4F20-A3E4-A22A7F036042}"/>
          </ac:spMkLst>
        </pc:spChg>
        <pc:spChg chg="add del">
          <ac:chgData name="Manasa Sukavasi" userId="e16d73e892a11de6" providerId="LiveId" clId="{61D9A9D6-EB77-4A61-AD50-9CFFCFAEF1F7}" dt="2023-11-26T21:57:52.342" v="87" actId="26606"/>
          <ac:spMkLst>
            <pc:docMk/>
            <pc:sldMk cId="1639799154" sldId="258"/>
            <ac:spMk id="121" creationId="{99C44665-BECF-4482-A00C-E4BE2A87DC7B}"/>
          </ac:spMkLst>
        </pc:spChg>
        <pc:spChg chg="add del">
          <ac:chgData name="Manasa Sukavasi" userId="e16d73e892a11de6" providerId="LiveId" clId="{61D9A9D6-EB77-4A61-AD50-9CFFCFAEF1F7}" dt="2023-11-26T21:57:52.342" v="87" actId="26606"/>
          <ac:spMkLst>
            <pc:docMk/>
            <pc:sldMk cId="1639799154" sldId="258"/>
            <ac:spMk id="122" creationId="{20398C1D-D011-4BA8-AC81-E829677B87FF}"/>
          </ac:spMkLst>
        </pc:spChg>
        <pc:spChg chg="add del">
          <ac:chgData name="Manasa Sukavasi" userId="e16d73e892a11de6" providerId="LiveId" clId="{61D9A9D6-EB77-4A61-AD50-9CFFCFAEF1F7}" dt="2023-11-26T21:58:10.086" v="89" actId="26606"/>
          <ac:spMkLst>
            <pc:docMk/>
            <pc:sldMk cId="1639799154" sldId="258"/>
            <ac:spMk id="124" creationId="{F966DD2F-FBF5-41CE-A3F4-565352D95DC3}"/>
          </ac:spMkLst>
        </pc:spChg>
        <pc:spChg chg="add del">
          <ac:chgData name="Manasa Sukavasi" userId="e16d73e892a11de6" providerId="LiveId" clId="{61D9A9D6-EB77-4A61-AD50-9CFFCFAEF1F7}" dt="2023-11-26T21:58:10.086" v="89" actId="26606"/>
          <ac:spMkLst>
            <pc:docMk/>
            <pc:sldMk cId="1639799154" sldId="258"/>
            <ac:spMk id="125" creationId="{F46FCE2B-F2D2-466E-B0AA-8E341DB4981E}"/>
          </ac:spMkLst>
        </pc:spChg>
        <pc:spChg chg="add del">
          <ac:chgData name="Manasa Sukavasi" userId="e16d73e892a11de6" providerId="LiveId" clId="{61D9A9D6-EB77-4A61-AD50-9CFFCFAEF1F7}" dt="2023-11-26T21:58:10.086" v="89" actId="26606"/>
          <ac:spMkLst>
            <pc:docMk/>
            <pc:sldMk cId="1639799154" sldId="258"/>
            <ac:spMk id="126" creationId="{2BD31C98-199A-4722-A1A5-4393A43E740B}"/>
          </ac:spMkLst>
        </pc:spChg>
        <pc:spChg chg="add">
          <ac:chgData name="Manasa Sukavasi" userId="e16d73e892a11de6" providerId="LiveId" clId="{61D9A9D6-EB77-4A61-AD50-9CFFCFAEF1F7}" dt="2023-11-26T21:58:10.170" v="90" actId="26606"/>
          <ac:spMkLst>
            <pc:docMk/>
            <pc:sldMk cId="1639799154" sldId="258"/>
            <ac:spMk id="128" creationId="{A3D9AEEE-1CCD-43C0-BA3E-16D60A6E23C0}"/>
          </ac:spMkLst>
        </pc:spChg>
        <pc:spChg chg="add">
          <ac:chgData name="Manasa Sukavasi" userId="e16d73e892a11de6" providerId="LiveId" clId="{61D9A9D6-EB77-4A61-AD50-9CFFCFAEF1F7}" dt="2023-11-26T21:58:10.170" v="90" actId="26606"/>
          <ac:spMkLst>
            <pc:docMk/>
            <pc:sldMk cId="1639799154" sldId="258"/>
            <ac:spMk id="129" creationId="{60F880A6-33D3-4EEC-A780-B73559B9F24C}"/>
          </ac:spMkLst>
        </pc:spChg>
        <pc:spChg chg="add">
          <ac:chgData name="Manasa Sukavasi" userId="e16d73e892a11de6" providerId="LiveId" clId="{61D9A9D6-EB77-4A61-AD50-9CFFCFAEF1F7}" dt="2023-11-26T21:58:10.170" v="90" actId="26606"/>
          <ac:spMkLst>
            <pc:docMk/>
            <pc:sldMk cId="1639799154" sldId="258"/>
            <ac:spMk id="130" creationId="{2C6246ED-0535-4496-A8F6-1E80CC4EB853}"/>
          </ac:spMkLst>
        </pc:spChg>
        <pc:graphicFrameChg chg="mod modGraphic">
          <ac:chgData name="Manasa Sukavasi" userId="e16d73e892a11de6" providerId="LiveId" clId="{61D9A9D6-EB77-4A61-AD50-9CFFCFAEF1F7}" dt="2023-11-26T22:05:53.309" v="155" actId="255"/>
          <ac:graphicFrameMkLst>
            <pc:docMk/>
            <pc:sldMk cId="1639799154" sldId="258"/>
            <ac:graphicFrameMk id="108" creationId="{444FF89A-972D-679D-A58A-C4598EECC351}"/>
          </ac:graphicFrameMkLst>
        </pc:graphicFrameChg>
      </pc:sldChg>
      <pc:sldChg chg="addSp delSp modSp mod setBg setClrOvrMap">
        <pc:chgData name="Manasa Sukavasi" userId="e16d73e892a11de6" providerId="LiveId" clId="{61D9A9D6-EB77-4A61-AD50-9CFFCFAEF1F7}" dt="2023-11-26T21:54:48.506" v="72" actId="20577"/>
        <pc:sldMkLst>
          <pc:docMk/>
          <pc:sldMk cId="811730917" sldId="262"/>
        </pc:sldMkLst>
        <pc:spChg chg="mod ord">
          <ac:chgData name="Manasa Sukavasi" userId="e16d73e892a11de6" providerId="LiveId" clId="{61D9A9D6-EB77-4A61-AD50-9CFFCFAEF1F7}" dt="2023-11-26T21:54:16.219" v="66" actId="255"/>
          <ac:spMkLst>
            <pc:docMk/>
            <pc:sldMk cId="811730917" sldId="262"/>
            <ac:spMk id="7" creationId="{B16E9532-6DC7-411D-A09F-8413A5B95FFE}"/>
          </ac:spMkLst>
        </pc:spChg>
        <pc:spChg chg="mod ord">
          <ac:chgData name="Manasa Sukavasi" userId="e16d73e892a11de6" providerId="LiveId" clId="{61D9A9D6-EB77-4A61-AD50-9CFFCFAEF1F7}" dt="2023-11-26T21:54:48.506" v="72" actId="20577"/>
          <ac:spMkLst>
            <pc:docMk/>
            <pc:sldMk cId="811730917" sldId="262"/>
            <ac:spMk id="8" creationId="{2C602EC3-0115-4FB6-BAA7-BCA17E611651}"/>
          </ac:spMkLst>
        </pc:spChg>
        <pc:spChg chg="mod ord">
          <ac:chgData name="Manasa Sukavasi" userId="e16d73e892a11de6" providerId="LiveId" clId="{61D9A9D6-EB77-4A61-AD50-9CFFCFAEF1F7}" dt="2023-11-26T21:53:51.889" v="64" actId="26606"/>
          <ac:spMkLst>
            <pc:docMk/>
            <pc:sldMk cId="811730917" sldId="262"/>
            <ac:spMk id="17" creationId="{CD96AA48-0301-87E4-A12A-FD9588399280}"/>
          </ac:spMkLst>
        </pc:spChg>
        <pc:spChg chg="add del">
          <ac:chgData name="Manasa Sukavasi" userId="e16d73e892a11de6" providerId="LiveId" clId="{61D9A9D6-EB77-4A61-AD50-9CFFCFAEF1F7}" dt="2023-11-26T21:51:50.959" v="44" actId="26606"/>
          <ac:spMkLst>
            <pc:docMk/>
            <pc:sldMk cId="811730917" sldId="262"/>
            <ac:spMk id="50" creationId="{DE91395A-2D18-4AF6-A0AC-AAA7189FED11}"/>
          </ac:spMkLst>
        </pc:spChg>
        <pc:spChg chg="add del">
          <ac:chgData name="Manasa Sukavasi" userId="e16d73e892a11de6" providerId="LiveId" clId="{61D9A9D6-EB77-4A61-AD50-9CFFCFAEF1F7}" dt="2023-11-26T21:51:50.959" v="44" actId="26606"/>
          <ac:spMkLst>
            <pc:docMk/>
            <pc:sldMk cId="811730917" sldId="262"/>
            <ac:spMk id="52" creationId="{A57352BE-A213-4040-BE8E-D4A925AD9DF8}"/>
          </ac:spMkLst>
        </pc:spChg>
        <pc:spChg chg="add del">
          <ac:chgData name="Manasa Sukavasi" userId="e16d73e892a11de6" providerId="LiveId" clId="{61D9A9D6-EB77-4A61-AD50-9CFFCFAEF1F7}" dt="2023-11-26T21:51:50.959" v="44" actId="26606"/>
          <ac:spMkLst>
            <pc:docMk/>
            <pc:sldMk cId="811730917" sldId="262"/>
            <ac:spMk id="54" creationId="{1A44C337-3893-4B29-A265-B1329150B6AA}"/>
          </ac:spMkLst>
        </pc:spChg>
        <pc:spChg chg="add del">
          <ac:chgData name="Manasa Sukavasi" userId="e16d73e892a11de6" providerId="LiveId" clId="{61D9A9D6-EB77-4A61-AD50-9CFFCFAEF1F7}" dt="2023-11-26T21:51:50.959" v="44" actId="26606"/>
          <ac:spMkLst>
            <pc:docMk/>
            <pc:sldMk cId="811730917" sldId="262"/>
            <ac:spMk id="84" creationId="{AA5CD610-ED7C-4CED-A9A1-174432C88AF8}"/>
          </ac:spMkLst>
        </pc:spChg>
        <pc:spChg chg="add del">
          <ac:chgData name="Manasa Sukavasi" userId="e16d73e892a11de6" providerId="LiveId" clId="{61D9A9D6-EB77-4A61-AD50-9CFFCFAEF1F7}" dt="2023-11-26T21:51:50.959" v="44" actId="26606"/>
          <ac:spMkLst>
            <pc:docMk/>
            <pc:sldMk cId="811730917" sldId="262"/>
            <ac:spMk id="86" creationId="{0C4379BF-8C7A-480A-BC36-DA55D92A9356}"/>
          </ac:spMkLst>
        </pc:spChg>
        <pc:spChg chg="add del">
          <ac:chgData name="Manasa Sukavasi" userId="e16d73e892a11de6" providerId="LiveId" clId="{61D9A9D6-EB77-4A61-AD50-9CFFCFAEF1F7}" dt="2023-11-26T21:52:05.046" v="46" actId="26606"/>
          <ac:spMkLst>
            <pc:docMk/>
            <pc:sldMk cId="811730917" sldId="262"/>
            <ac:spMk id="114" creationId="{DE91395A-2D18-4AF6-A0AC-AAA7189FED11}"/>
          </ac:spMkLst>
        </pc:spChg>
        <pc:spChg chg="add del">
          <ac:chgData name="Manasa Sukavasi" userId="e16d73e892a11de6" providerId="LiveId" clId="{61D9A9D6-EB77-4A61-AD50-9CFFCFAEF1F7}" dt="2023-11-26T21:52:05.046" v="46" actId="26606"/>
          <ac:spMkLst>
            <pc:docMk/>
            <pc:sldMk cId="811730917" sldId="262"/>
            <ac:spMk id="115" creationId="{A57352BE-A213-4040-BE8E-D4A925AD9DF8}"/>
          </ac:spMkLst>
        </pc:spChg>
        <pc:spChg chg="add del">
          <ac:chgData name="Manasa Sukavasi" userId="e16d73e892a11de6" providerId="LiveId" clId="{61D9A9D6-EB77-4A61-AD50-9CFFCFAEF1F7}" dt="2023-11-26T21:53:51.889" v="64" actId="26606"/>
          <ac:spMkLst>
            <pc:docMk/>
            <pc:sldMk cId="811730917" sldId="262"/>
            <ac:spMk id="119" creationId="{DE91395A-2D18-4AF6-A0AC-AAA7189FED11}"/>
          </ac:spMkLst>
        </pc:spChg>
        <pc:spChg chg="add del">
          <ac:chgData name="Manasa Sukavasi" userId="e16d73e892a11de6" providerId="LiveId" clId="{61D9A9D6-EB77-4A61-AD50-9CFFCFAEF1F7}" dt="2023-11-26T21:53:51.889" v="64" actId="26606"/>
          <ac:spMkLst>
            <pc:docMk/>
            <pc:sldMk cId="811730917" sldId="262"/>
            <ac:spMk id="120" creationId="{A57352BE-A213-4040-BE8E-D4A925AD9DF8}"/>
          </ac:spMkLst>
        </pc:spChg>
        <pc:spChg chg="add del">
          <ac:chgData name="Manasa Sukavasi" userId="e16d73e892a11de6" providerId="LiveId" clId="{61D9A9D6-EB77-4A61-AD50-9CFFCFAEF1F7}" dt="2023-11-26T21:53:51.889" v="64" actId="26606"/>
          <ac:spMkLst>
            <pc:docMk/>
            <pc:sldMk cId="811730917" sldId="262"/>
            <ac:spMk id="121" creationId="{35879851-1A1D-4246-AAA1-C484E858337D}"/>
          </ac:spMkLst>
        </pc:spChg>
        <pc:spChg chg="add del">
          <ac:chgData name="Manasa Sukavasi" userId="e16d73e892a11de6" providerId="LiveId" clId="{61D9A9D6-EB77-4A61-AD50-9CFFCFAEF1F7}" dt="2023-11-26T21:53:39.031" v="59" actId="26606"/>
          <ac:spMkLst>
            <pc:docMk/>
            <pc:sldMk cId="811730917" sldId="262"/>
            <ac:spMk id="154" creationId="{DE91395A-2D18-4AF6-A0AC-AAA7189FED11}"/>
          </ac:spMkLst>
        </pc:spChg>
        <pc:spChg chg="add del">
          <ac:chgData name="Manasa Sukavasi" userId="e16d73e892a11de6" providerId="LiveId" clId="{61D9A9D6-EB77-4A61-AD50-9CFFCFAEF1F7}" dt="2023-11-26T21:53:39.031" v="59" actId="26606"/>
          <ac:spMkLst>
            <pc:docMk/>
            <pc:sldMk cId="811730917" sldId="262"/>
            <ac:spMk id="156" creationId="{A57352BE-A213-4040-BE8E-D4A925AD9DF8}"/>
          </ac:spMkLst>
        </pc:spChg>
        <pc:spChg chg="add del">
          <ac:chgData name="Manasa Sukavasi" userId="e16d73e892a11de6" providerId="LiveId" clId="{61D9A9D6-EB77-4A61-AD50-9CFFCFAEF1F7}" dt="2023-11-26T21:53:39.031" v="59" actId="26606"/>
          <ac:spMkLst>
            <pc:docMk/>
            <pc:sldMk cId="811730917" sldId="262"/>
            <ac:spMk id="158" creationId="{B2EC7880-C5D9-40A8-A6B0-3198AD07AD1B}"/>
          </ac:spMkLst>
        </pc:spChg>
        <pc:spChg chg="add del">
          <ac:chgData name="Manasa Sukavasi" userId="e16d73e892a11de6" providerId="LiveId" clId="{61D9A9D6-EB77-4A61-AD50-9CFFCFAEF1F7}" dt="2023-11-26T21:53:39.031" v="59" actId="26606"/>
          <ac:spMkLst>
            <pc:docMk/>
            <pc:sldMk cId="811730917" sldId="262"/>
            <ac:spMk id="160" creationId="{94543A62-A2AB-454A-878E-D3D9190D5FC7}"/>
          </ac:spMkLst>
        </pc:spChg>
        <pc:spChg chg="add del">
          <ac:chgData name="Manasa Sukavasi" userId="e16d73e892a11de6" providerId="LiveId" clId="{61D9A9D6-EB77-4A61-AD50-9CFFCFAEF1F7}" dt="2023-11-26T21:53:39.031" v="59" actId="26606"/>
          <ac:spMkLst>
            <pc:docMk/>
            <pc:sldMk cId="811730917" sldId="262"/>
            <ac:spMk id="162" creationId="{50553464-41F1-4160-9D02-7C5EC7013BDA}"/>
          </ac:spMkLst>
        </pc:spChg>
        <pc:spChg chg="add">
          <ac:chgData name="Manasa Sukavasi" userId="e16d73e892a11de6" providerId="LiveId" clId="{61D9A9D6-EB77-4A61-AD50-9CFFCFAEF1F7}" dt="2023-11-26T21:53:51.889" v="64" actId="26606"/>
          <ac:spMkLst>
            <pc:docMk/>
            <pc:sldMk cId="811730917" sldId="262"/>
            <ac:spMk id="188" creationId="{AA5CD610-ED7C-4CED-A9A1-174432C88AF8}"/>
          </ac:spMkLst>
        </pc:spChg>
        <pc:spChg chg="add del">
          <ac:chgData name="Manasa Sukavasi" userId="e16d73e892a11de6" providerId="LiveId" clId="{61D9A9D6-EB77-4A61-AD50-9CFFCFAEF1F7}" dt="2023-11-26T21:53:45.062" v="61" actId="26606"/>
          <ac:spMkLst>
            <pc:docMk/>
            <pc:sldMk cId="811730917" sldId="262"/>
            <ac:spMk id="190" creationId="{DE91395A-2D18-4AF6-A0AC-AAA7189FED11}"/>
          </ac:spMkLst>
        </pc:spChg>
        <pc:spChg chg="add del">
          <ac:chgData name="Manasa Sukavasi" userId="e16d73e892a11de6" providerId="LiveId" clId="{61D9A9D6-EB77-4A61-AD50-9CFFCFAEF1F7}" dt="2023-11-26T21:53:45.062" v="61" actId="26606"/>
          <ac:spMkLst>
            <pc:docMk/>
            <pc:sldMk cId="811730917" sldId="262"/>
            <ac:spMk id="191" creationId="{A57352BE-A213-4040-BE8E-D4A925AD9DF8}"/>
          </ac:spMkLst>
        </pc:spChg>
        <pc:spChg chg="add del">
          <ac:chgData name="Manasa Sukavasi" userId="e16d73e892a11de6" providerId="LiveId" clId="{61D9A9D6-EB77-4A61-AD50-9CFFCFAEF1F7}" dt="2023-11-26T21:53:45.062" v="61" actId="26606"/>
          <ac:spMkLst>
            <pc:docMk/>
            <pc:sldMk cId="811730917" sldId="262"/>
            <ac:spMk id="192" creationId="{2F21E579-4785-4A4E-8D09-42E5246D8E58}"/>
          </ac:spMkLst>
        </pc:spChg>
        <pc:spChg chg="add del">
          <ac:chgData name="Manasa Sukavasi" userId="e16d73e892a11de6" providerId="LiveId" clId="{61D9A9D6-EB77-4A61-AD50-9CFFCFAEF1F7}" dt="2023-11-26T21:53:45.062" v="61" actId="26606"/>
          <ac:spMkLst>
            <pc:docMk/>
            <pc:sldMk cId="811730917" sldId="262"/>
            <ac:spMk id="193" creationId="{3BE96D34-9D7C-4984-961D-7165FA21612E}"/>
          </ac:spMkLst>
        </pc:spChg>
        <pc:spChg chg="add del">
          <ac:chgData name="Manasa Sukavasi" userId="e16d73e892a11de6" providerId="LiveId" clId="{61D9A9D6-EB77-4A61-AD50-9CFFCFAEF1F7}" dt="2023-11-26T21:53:45.062" v="61" actId="26606"/>
          <ac:spMkLst>
            <pc:docMk/>
            <pc:sldMk cId="811730917" sldId="262"/>
            <ac:spMk id="194" creationId="{C8DE1BEC-DAE3-43F4-8D9F-384C3D694130}"/>
          </ac:spMkLst>
        </pc:spChg>
        <pc:spChg chg="add del">
          <ac:chgData name="Manasa Sukavasi" userId="e16d73e892a11de6" providerId="LiveId" clId="{61D9A9D6-EB77-4A61-AD50-9CFFCFAEF1F7}" dt="2023-11-26T21:53:51.845" v="63" actId="26606"/>
          <ac:spMkLst>
            <pc:docMk/>
            <pc:sldMk cId="811730917" sldId="262"/>
            <ac:spMk id="198" creationId="{DE91395A-2D18-4AF6-A0AC-AAA7189FED11}"/>
          </ac:spMkLst>
        </pc:spChg>
        <pc:spChg chg="add del">
          <ac:chgData name="Manasa Sukavasi" userId="e16d73e892a11de6" providerId="LiveId" clId="{61D9A9D6-EB77-4A61-AD50-9CFFCFAEF1F7}" dt="2023-11-26T21:53:51.845" v="63" actId="26606"/>
          <ac:spMkLst>
            <pc:docMk/>
            <pc:sldMk cId="811730917" sldId="262"/>
            <ac:spMk id="199" creationId="{A57352BE-A213-4040-BE8E-D4A925AD9DF8}"/>
          </ac:spMkLst>
        </pc:spChg>
        <pc:spChg chg="add">
          <ac:chgData name="Manasa Sukavasi" userId="e16d73e892a11de6" providerId="LiveId" clId="{61D9A9D6-EB77-4A61-AD50-9CFFCFAEF1F7}" dt="2023-11-26T21:53:51.889" v="64" actId="26606"/>
          <ac:spMkLst>
            <pc:docMk/>
            <pc:sldMk cId="811730917" sldId="262"/>
            <ac:spMk id="227" creationId="{DE91395A-2D18-4AF6-A0AC-AAA7189FED11}"/>
          </ac:spMkLst>
        </pc:spChg>
        <pc:spChg chg="add">
          <ac:chgData name="Manasa Sukavasi" userId="e16d73e892a11de6" providerId="LiveId" clId="{61D9A9D6-EB77-4A61-AD50-9CFFCFAEF1F7}" dt="2023-11-26T21:53:51.889" v="64" actId="26606"/>
          <ac:spMkLst>
            <pc:docMk/>
            <pc:sldMk cId="811730917" sldId="262"/>
            <ac:spMk id="228" creationId="{A57352BE-A213-4040-BE8E-D4A925AD9DF8}"/>
          </ac:spMkLst>
        </pc:spChg>
        <pc:spChg chg="add">
          <ac:chgData name="Manasa Sukavasi" userId="e16d73e892a11de6" providerId="LiveId" clId="{61D9A9D6-EB77-4A61-AD50-9CFFCFAEF1F7}" dt="2023-11-26T21:53:51.889" v="64" actId="26606"/>
          <ac:spMkLst>
            <pc:docMk/>
            <pc:sldMk cId="811730917" sldId="262"/>
            <ac:spMk id="229" creationId="{1A44C337-3893-4B29-A265-B1329150B6AA}"/>
          </ac:spMkLst>
        </pc:spChg>
        <pc:spChg chg="add">
          <ac:chgData name="Manasa Sukavasi" userId="e16d73e892a11de6" providerId="LiveId" clId="{61D9A9D6-EB77-4A61-AD50-9CFFCFAEF1F7}" dt="2023-11-26T21:53:51.889" v="64" actId="26606"/>
          <ac:spMkLst>
            <pc:docMk/>
            <pc:sldMk cId="811730917" sldId="262"/>
            <ac:spMk id="234" creationId="{0C4379BF-8C7A-480A-BC36-DA55D92A9356}"/>
          </ac:spMkLst>
        </pc:spChg>
        <pc:grpChg chg="add del">
          <ac:chgData name="Manasa Sukavasi" userId="e16d73e892a11de6" providerId="LiveId" clId="{61D9A9D6-EB77-4A61-AD50-9CFFCFAEF1F7}" dt="2023-11-26T21:51:50.959" v="44" actId="26606"/>
          <ac:grpSpMkLst>
            <pc:docMk/>
            <pc:sldMk cId="811730917" sldId="262"/>
            <ac:grpSpMk id="22" creationId="{7398C59F-5A18-487B-91D6-B955AACF2E50}"/>
          </ac:grpSpMkLst>
        </pc:grpChg>
        <pc:grpChg chg="add del">
          <ac:chgData name="Manasa Sukavasi" userId="e16d73e892a11de6" providerId="LiveId" clId="{61D9A9D6-EB77-4A61-AD50-9CFFCFAEF1F7}" dt="2023-11-26T21:51:50.959" v="44" actId="26606"/>
          <ac:grpSpMkLst>
            <pc:docMk/>
            <pc:sldMk cId="811730917" sldId="262"/>
            <ac:grpSpMk id="36" creationId="{520234FB-542E-4550-9C2F-1B56FD41A1CA}"/>
          </ac:grpSpMkLst>
        </pc:grpChg>
        <pc:grpChg chg="add del">
          <ac:chgData name="Manasa Sukavasi" userId="e16d73e892a11de6" providerId="LiveId" clId="{61D9A9D6-EB77-4A61-AD50-9CFFCFAEF1F7}" dt="2023-11-26T21:51:50.959" v="44" actId="26606"/>
          <ac:grpSpMkLst>
            <pc:docMk/>
            <pc:sldMk cId="811730917" sldId="262"/>
            <ac:grpSpMk id="56" creationId="{81E0B358-1267-4844-8B3D-B7A279B4175A}"/>
          </ac:grpSpMkLst>
        </pc:grpChg>
        <pc:grpChg chg="add del">
          <ac:chgData name="Manasa Sukavasi" userId="e16d73e892a11de6" providerId="LiveId" clId="{61D9A9D6-EB77-4A61-AD50-9CFFCFAEF1F7}" dt="2023-11-26T21:51:50.959" v="44" actId="26606"/>
          <ac:grpSpMkLst>
            <pc:docMk/>
            <pc:sldMk cId="811730917" sldId="262"/>
            <ac:grpSpMk id="70" creationId="{AF44CA9C-80E8-44E1-A79C-D6EBFC73BCA0}"/>
          </ac:grpSpMkLst>
        </pc:grpChg>
        <pc:grpChg chg="add del">
          <ac:chgData name="Manasa Sukavasi" userId="e16d73e892a11de6" providerId="LiveId" clId="{61D9A9D6-EB77-4A61-AD50-9CFFCFAEF1F7}" dt="2023-11-26T21:52:05.046" v="46" actId="26606"/>
          <ac:grpSpMkLst>
            <pc:docMk/>
            <pc:sldMk cId="811730917" sldId="262"/>
            <ac:grpSpMk id="88" creationId="{7398C59F-5A18-487B-91D6-B955AACF2E50}"/>
          </ac:grpSpMkLst>
        </pc:grpChg>
        <pc:grpChg chg="add del">
          <ac:chgData name="Manasa Sukavasi" userId="e16d73e892a11de6" providerId="LiveId" clId="{61D9A9D6-EB77-4A61-AD50-9CFFCFAEF1F7}" dt="2023-11-26T21:52:05.046" v="46" actId="26606"/>
          <ac:grpSpMkLst>
            <pc:docMk/>
            <pc:sldMk cId="811730917" sldId="262"/>
            <ac:grpSpMk id="101" creationId="{520234FB-542E-4550-9C2F-1B56FD41A1CA}"/>
          </ac:grpSpMkLst>
        </pc:grpChg>
        <pc:grpChg chg="add del">
          <ac:chgData name="Manasa Sukavasi" userId="e16d73e892a11de6" providerId="LiveId" clId="{61D9A9D6-EB77-4A61-AD50-9CFFCFAEF1F7}" dt="2023-11-26T21:53:51.889" v="64" actId="26606"/>
          <ac:grpSpMkLst>
            <pc:docMk/>
            <pc:sldMk cId="811730917" sldId="262"/>
            <ac:grpSpMk id="117" creationId="{7398C59F-5A18-487B-91D6-B955AACF2E50}"/>
          </ac:grpSpMkLst>
        </pc:grpChg>
        <pc:grpChg chg="add del">
          <ac:chgData name="Manasa Sukavasi" userId="e16d73e892a11de6" providerId="LiveId" clId="{61D9A9D6-EB77-4A61-AD50-9CFFCFAEF1F7}" dt="2023-11-26T21:53:51.889" v="64" actId="26606"/>
          <ac:grpSpMkLst>
            <pc:docMk/>
            <pc:sldMk cId="811730917" sldId="262"/>
            <ac:grpSpMk id="118" creationId="{520234FB-542E-4550-9C2F-1B56FD41A1CA}"/>
          </ac:grpSpMkLst>
        </pc:grpChg>
        <pc:grpChg chg="add del">
          <ac:chgData name="Manasa Sukavasi" userId="e16d73e892a11de6" providerId="LiveId" clId="{61D9A9D6-EB77-4A61-AD50-9CFFCFAEF1F7}" dt="2023-11-26T21:53:39.031" v="59" actId="26606"/>
          <ac:grpSpMkLst>
            <pc:docMk/>
            <pc:sldMk cId="811730917" sldId="262"/>
            <ac:grpSpMk id="126" creationId="{7398C59F-5A18-487B-91D6-B955AACF2E50}"/>
          </ac:grpSpMkLst>
        </pc:grpChg>
        <pc:grpChg chg="add del">
          <ac:chgData name="Manasa Sukavasi" userId="e16d73e892a11de6" providerId="LiveId" clId="{61D9A9D6-EB77-4A61-AD50-9CFFCFAEF1F7}" dt="2023-11-26T21:53:39.031" v="59" actId="26606"/>
          <ac:grpSpMkLst>
            <pc:docMk/>
            <pc:sldMk cId="811730917" sldId="262"/>
            <ac:grpSpMk id="140" creationId="{520234FB-542E-4550-9C2F-1B56FD41A1CA}"/>
          </ac:grpSpMkLst>
        </pc:grpChg>
        <pc:grpChg chg="add del">
          <ac:chgData name="Manasa Sukavasi" userId="e16d73e892a11de6" providerId="LiveId" clId="{61D9A9D6-EB77-4A61-AD50-9CFFCFAEF1F7}" dt="2023-11-26T21:53:45.062" v="61" actId="26606"/>
          <ac:grpSpMkLst>
            <pc:docMk/>
            <pc:sldMk cId="811730917" sldId="262"/>
            <ac:grpSpMk id="164" creationId="{7398C59F-5A18-487B-91D6-B955AACF2E50}"/>
          </ac:grpSpMkLst>
        </pc:grpChg>
        <pc:grpChg chg="add">
          <ac:chgData name="Manasa Sukavasi" userId="e16d73e892a11de6" providerId="LiveId" clId="{61D9A9D6-EB77-4A61-AD50-9CFFCFAEF1F7}" dt="2023-11-26T21:53:51.889" v="64" actId="26606"/>
          <ac:grpSpMkLst>
            <pc:docMk/>
            <pc:sldMk cId="811730917" sldId="262"/>
            <ac:grpSpMk id="174" creationId="{AF44CA9C-80E8-44E1-A79C-D6EBFC73BCA0}"/>
          </ac:grpSpMkLst>
        </pc:grpChg>
        <pc:grpChg chg="add del">
          <ac:chgData name="Manasa Sukavasi" userId="e16d73e892a11de6" providerId="LiveId" clId="{61D9A9D6-EB77-4A61-AD50-9CFFCFAEF1F7}" dt="2023-11-26T21:53:45.062" v="61" actId="26606"/>
          <ac:grpSpMkLst>
            <pc:docMk/>
            <pc:sldMk cId="811730917" sldId="262"/>
            <ac:grpSpMk id="177" creationId="{520234FB-542E-4550-9C2F-1B56FD41A1CA}"/>
          </ac:grpSpMkLst>
        </pc:grpChg>
        <pc:grpChg chg="add del">
          <ac:chgData name="Manasa Sukavasi" userId="e16d73e892a11de6" providerId="LiveId" clId="{61D9A9D6-EB77-4A61-AD50-9CFFCFAEF1F7}" dt="2023-11-26T21:53:51.845" v="63" actId="26606"/>
          <ac:grpSpMkLst>
            <pc:docMk/>
            <pc:sldMk cId="811730917" sldId="262"/>
            <ac:grpSpMk id="196" creationId="{7398C59F-5A18-487B-91D6-B955AACF2E50}"/>
          </ac:grpSpMkLst>
        </pc:grpChg>
        <pc:grpChg chg="add del">
          <ac:chgData name="Manasa Sukavasi" userId="e16d73e892a11de6" providerId="LiveId" clId="{61D9A9D6-EB77-4A61-AD50-9CFFCFAEF1F7}" dt="2023-11-26T21:53:51.845" v="63" actId="26606"/>
          <ac:grpSpMkLst>
            <pc:docMk/>
            <pc:sldMk cId="811730917" sldId="262"/>
            <ac:grpSpMk id="197" creationId="{520234FB-542E-4550-9C2F-1B56FD41A1CA}"/>
          </ac:grpSpMkLst>
        </pc:grpChg>
        <pc:grpChg chg="add">
          <ac:chgData name="Manasa Sukavasi" userId="e16d73e892a11de6" providerId="LiveId" clId="{61D9A9D6-EB77-4A61-AD50-9CFFCFAEF1F7}" dt="2023-11-26T21:53:51.889" v="64" actId="26606"/>
          <ac:grpSpMkLst>
            <pc:docMk/>
            <pc:sldMk cId="811730917" sldId="262"/>
            <ac:grpSpMk id="201" creationId="{7398C59F-5A18-487B-91D6-B955AACF2E50}"/>
          </ac:grpSpMkLst>
        </pc:grpChg>
        <pc:grpChg chg="add">
          <ac:chgData name="Manasa Sukavasi" userId="e16d73e892a11de6" providerId="LiveId" clId="{61D9A9D6-EB77-4A61-AD50-9CFFCFAEF1F7}" dt="2023-11-26T21:53:51.889" v="64" actId="26606"/>
          <ac:grpSpMkLst>
            <pc:docMk/>
            <pc:sldMk cId="811730917" sldId="262"/>
            <ac:grpSpMk id="214" creationId="{520234FB-542E-4550-9C2F-1B56FD41A1CA}"/>
          </ac:grpSpMkLst>
        </pc:grpChg>
        <pc:grpChg chg="add">
          <ac:chgData name="Manasa Sukavasi" userId="e16d73e892a11de6" providerId="LiveId" clId="{61D9A9D6-EB77-4A61-AD50-9CFFCFAEF1F7}" dt="2023-11-26T21:53:51.889" v="64" actId="26606"/>
          <ac:grpSpMkLst>
            <pc:docMk/>
            <pc:sldMk cId="811730917" sldId="262"/>
            <ac:grpSpMk id="230" creationId="{81E0B358-1267-4844-8B3D-B7A279B4175A}"/>
          </ac:grpSpMkLst>
        </pc:grpChg>
        <pc:picChg chg="mod ord">
          <ac:chgData name="Manasa Sukavasi" userId="e16d73e892a11de6" providerId="LiveId" clId="{61D9A9D6-EB77-4A61-AD50-9CFFCFAEF1F7}" dt="2023-11-26T21:53:51.889" v="64" actId="26606"/>
          <ac:picMkLst>
            <pc:docMk/>
            <pc:sldMk cId="811730917" sldId="262"/>
            <ac:picMk id="10" creationId="{499AA48C-7B3F-943C-5919-7A88C447AB19}"/>
          </ac:picMkLst>
        </pc:picChg>
      </pc:sldChg>
      <pc:sldChg chg="modSp mod">
        <pc:chgData name="Manasa Sukavasi" userId="e16d73e892a11de6" providerId="LiveId" clId="{61D9A9D6-EB77-4A61-AD50-9CFFCFAEF1F7}" dt="2023-11-26T21:48:43.723" v="23" actId="27636"/>
        <pc:sldMkLst>
          <pc:docMk/>
          <pc:sldMk cId="3103683689" sldId="268"/>
        </pc:sldMkLst>
        <pc:spChg chg="mod">
          <ac:chgData name="Manasa Sukavasi" userId="e16d73e892a11de6" providerId="LiveId" clId="{61D9A9D6-EB77-4A61-AD50-9CFFCFAEF1F7}" dt="2023-11-26T21:48:43.499" v="6"/>
          <ac:spMkLst>
            <pc:docMk/>
            <pc:sldMk cId="3103683689" sldId="268"/>
            <ac:spMk id="2" creationId="{69FAE308-3076-43DB-B834-DA0B0AE19AF9}"/>
          </ac:spMkLst>
        </pc:spChg>
        <pc:spChg chg="mod">
          <ac:chgData name="Manasa Sukavasi" userId="e16d73e892a11de6" providerId="LiveId" clId="{61D9A9D6-EB77-4A61-AD50-9CFFCFAEF1F7}" dt="2023-11-26T21:48:43.499" v="6"/>
          <ac:spMkLst>
            <pc:docMk/>
            <pc:sldMk cId="3103683689" sldId="268"/>
            <ac:spMk id="3" creationId="{BABC2CE0-8806-4B2A-A10A-32984D317434}"/>
          </ac:spMkLst>
        </pc:spChg>
        <pc:spChg chg="mod">
          <ac:chgData name="Manasa Sukavasi" userId="e16d73e892a11de6" providerId="LiveId" clId="{61D9A9D6-EB77-4A61-AD50-9CFFCFAEF1F7}" dt="2023-11-26T21:48:43.723" v="23" actId="27636"/>
          <ac:spMkLst>
            <pc:docMk/>
            <pc:sldMk cId="3103683689" sldId="268"/>
            <ac:spMk id="126" creationId="{64086F3C-129F-4A29-A09C-7700661E06BF}"/>
          </ac:spMkLst>
        </pc:spChg>
      </pc:sldChg>
      <pc:sldChg chg="addSp delSp modSp mod setBg">
        <pc:chgData name="Manasa Sukavasi" userId="e16d73e892a11de6" providerId="LiveId" clId="{61D9A9D6-EB77-4A61-AD50-9CFFCFAEF1F7}" dt="2023-11-26T22:06:33.210" v="161" actId="255"/>
        <pc:sldMkLst>
          <pc:docMk/>
          <pc:sldMk cId="2077582072" sldId="301"/>
        </pc:sldMkLst>
        <pc:spChg chg="mod">
          <ac:chgData name="Manasa Sukavasi" userId="e16d73e892a11de6" providerId="LiveId" clId="{61D9A9D6-EB77-4A61-AD50-9CFFCFAEF1F7}" dt="2023-11-26T22:06:33.210" v="161" actId="255"/>
          <ac:spMkLst>
            <pc:docMk/>
            <pc:sldMk cId="2077582072" sldId="301"/>
            <ac:spMk id="2" creationId="{A95DBAE8-B658-CDCD-4682-C7E5A609D05B}"/>
          </ac:spMkLst>
        </pc:spChg>
        <pc:spChg chg="mod">
          <ac:chgData name="Manasa Sukavasi" userId="e16d73e892a11de6" providerId="LiveId" clId="{61D9A9D6-EB77-4A61-AD50-9CFFCFAEF1F7}" dt="2023-11-26T22:00:44.779" v="125" actId="26606"/>
          <ac:spMkLst>
            <pc:docMk/>
            <pc:sldMk cId="2077582072" sldId="301"/>
            <ac:spMk id="4" creationId="{BEEBBD62-52B1-859F-AE4B-B2EF0061BD26}"/>
          </ac:spMkLst>
        </pc:spChg>
        <pc:spChg chg="add del">
          <ac:chgData name="Manasa Sukavasi" userId="e16d73e892a11de6" providerId="LiveId" clId="{61D9A9D6-EB77-4A61-AD50-9CFFCFAEF1F7}" dt="2023-11-26T21:59:27.784" v="108" actId="26606"/>
          <ac:spMkLst>
            <pc:docMk/>
            <pc:sldMk cId="2077582072" sldId="301"/>
            <ac:spMk id="10" creationId="{230F30B9-47B5-40E7-A5DB-1E1DF2DC5B9D}"/>
          </ac:spMkLst>
        </pc:spChg>
        <pc:spChg chg="add del">
          <ac:chgData name="Manasa Sukavasi" userId="e16d73e892a11de6" providerId="LiveId" clId="{61D9A9D6-EB77-4A61-AD50-9CFFCFAEF1F7}" dt="2023-11-26T21:59:27.784" v="108" actId="26606"/>
          <ac:spMkLst>
            <pc:docMk/>
            <pc:sldMk cId="2077582072" sldId="301"/>
            <ac:spMk id="11" creationId="{6371A26E-4EC7-451A-B258-5E3891B1F5E9}"/>
          </ac:spMkLst>
        </pc:spChg>
        <pc:spChg chg="add del">
          <ac:chgData name="Manasa Sukavasi" userId="e16d73e892a11de6" providerId="LiveId" clId="{61D9A9D6-EB77-4A61-AD50-9CFFCFAEF1F7}" dt="2023-11-26T21:59:27.784" v="108" actId="26606"/>
          <ac:spMkLst>
            <pc:docMk/>
            <pc:sldMk cId="2077582072" sldId="301"/>
            <ac:spMk id="12" creationId="{DB280A43-068C-4313-B62F-79F0C179064A}"/>
          </ac:spMkLst>
        </pc:spChg>
        <pc:spChg chg="add del">
          <ac:chgData name="Manasa Sukavasi" userId="e16d73e892a11de6" providerId="LiveId" clId="{61D9A9D6-EB77-4A61-AD50-9CFFCFAEF1F7}" dt="2023-11-26T21:58:50.144" v="92" actId="26606"/>
          <ac:spMkLst>
            <pc:docMk/>
            <pc:sldMk cId="2077582072" sldId="301"/>
            <ac:spMk id="13" creationId="{A3D9AEEE-1CCD-43C0-BA3E-16D60A6E23C0}"/>
          </ac:spMkLst>
        </pc:spChg>
        <pc:spChg chg="add del">
          <ac:chgData name="Manasa Sukavasi" userId="e16d73e892a11de6" providerId="LiveId" clId="{61D9A9D6-EB77-4A61-AD50-9CFFCFAEF1F7}" dt="2023-11-26T21:59:27.784" v="108" actId="26606"/>
          <ac:spMkLst>
            <pc:docMk/>
            <pc:sldMk cId="2077582072" sldId="301"/>
            <ac:spMk id="14" creationId="{02EA7C10-D784-46D0-9433-3C30171C6A69}"/>
          </ac:spMkLst>
        </pc:spChg>
        <pc:spChg chg="add del">
          <ac:chgData name="Manasa Sukavasi" userId="e16d73e892a11de6" providerId="LiveId" clId="{61D9A9D6-EB77-4A61-AD50-9CFFCFAEF1F7}" dt="2023-11-26T21:58:50.144" v="92" actId="26606"/>
          <ac:spMkLst>
            <pc:docMk/>
            <pc:sldMk cId="2077582072" sldId="301"/>
            <ac:spMk id="15" creationId="{60F880A6-33D3-4EEC-A780-B73559B9F24C}"/>
          </ac:spMkLst>
        </pc:spChg>
        <pc:spChg chg="add del">
          <ac:chgData name="Manasa Sukavasi" userId="e16d73e892a11de6" providerId="LiveId" clId="{61D9A9D6-EB77-4A61-AD50-9CFFCFAEF1F7}" dt="2023-11-26T21:59:32.279" v="110" actId="26606"/>
          <ac:spMkLst>
            <pc:docMk/>
            <pc:sldMk cId="2077582072" sldId="301"/>
            <ac:spMk id="16" creationId="{D817B709-131A-4AAA-9D68-0EEE431EF70A}"/>
          </ac:spMkLst>
        </pc:spChg>
        <pc:spChg chg="add del">
          <ac:chgData name="Manasa Sukavasi" userId="e16d73e892a11de6" providerId="LiveId" clId="{61D9A9D6-EB77-4A61-AD50-9CFFCFAEF1F7}" dt="2023-11-26T21:58:50.144" v="92" actId="26606"/>
          <ac:spMkLst>
            <pc:docMk/>
            <pc:sldMk cId="2077582072" sldId="301"/>
            <ac:spMk id="17" creationId="{2C6246ED-0535-4496-A8F6-1E80CC4EB853}"/>
          </ac:spMkLst>
        </pc:spChg>
        <pc:spChg chg="add del">
          <ac:chgData name="Manasa Sukavasi" userId="e16d73e892a11de6" providerId="LiveId" clId="{61D9A9D6-EB77-4A61-AD50-9CFFCFAEF1F7}" dt="2023-11-26T21:59:32.279" v="110" actId="26606"/>
          <ac:spMkLst>
            <pc:docMk/>
            <pc:sldMk cId="2077582072" sldId="301"/>
            <ac:spMk id="18" creationId="{A83B8644-4824-4B63-8D24-37630DE45149}"/>
          </ac:spMkLst>
        </pc:spChg>
        <pc:spChg chg="add del">
          <ac:chgData name="Manasa Sukavasi" userId="e16d73e892a11de6" providerId="LiveId" clId="{61D9A9D6-EB77-4A61-AD50-9CFFCFAEF1F7}" dt="2023-11-26T21:58:55.208" v="94" actId="26606"/>
          <ac:spMkLst>
            <pc:docMk/>
            <pc:sldMk cId="2077582072" sldId="301"/>
            <ac:spMk id="19" creationId="{F966DD2F-FBF5-41CE-A3F4-565352D95DC3}"/>
          </ac:spMkLst>
        </pc:spChg>
        <pc:spChg chg="add del">
          <ac:chgData name="Manasa Sukavasi" userId="e16d73e892a11de6" providerId="LiveId" clId="{61D9A9D6-EB77-4A61-AD50-9CFFCFAEF1F7}" dt="2023-11-26T21:58:55.208" v="94" actId="26606"/>
          <ac:spMkLst>
            <pc:docMk/>
            <pc:sldMk cId="2077582072" sldId="301"/>
            <ac:spMk id="20" creationId="{F46FCE2B-F2D2-466E-B0AA-8E341DB4981E}"/>
          </ac:spMkLst>
        </pc:spChg>
        <pc:spChg chg="add del">
          <ac:chgData name="Manasa Sukavasi" userId="e16d73e892a11de6" providerId="LiveId" clId="{61D9A9D6-EB77-4A61-AD50-9CFFCFAEF1F7}" dt="2023-11-26T21:58:55.208" v="94" actId="26606"/>
          <ac:spMkLst>
            <pc:docMk/>
            <pc:sldMk cId="2077582072" sldId="301"/>
            <ac:spMk id="21" creationId="{2BD31C98-199A-4722-A1A5-4393A43E740B}"/>
          </ac:spMkLst>
        </pc:spChg>
        <pc:spChg chg="add del">
          <ac:chgData name="Manasa Sukavasi" userId="e16d73e892a11de6" providerId="LiveId" clId="{61D9A9D6-EB77-4A61-AD50-9CFFCFAEF1F7}" dt="2023-11-26T21:59:32.279" v="110" actId="26606"/>
          <ac:spMkLst>
            <pc:docMk/>
            <pc:sldMk cId="2077582072" sldId="301"/>
            <ac:spMk id="22" creationId="{B721CC62-B98E-44AD-8829-6D72CED08FFF}"/>
          </ac:spMkLst>
        </pc:spChg>
        <pc:spChg chg="add del">
          <ac:chgData name="Manasa Sukavasi" userId="e16d73e892a11de6" providerId="LiveId" clId="{61D9A9D6-EB77-4A61-AD50-9CFFCFAEF1F7}" dt="2023-11-26T21:59:00.326" v="96" actId="26606"/>
          <ac:spMkLst>
            <pc:docMk/>
            <pc:sldMk cId="2077582072" sldId="301"/>
            <ac:spMk id="23" creationId="{A3D9AEEE-1CCD-43C0-BA3E-16D60A6E23C0}"/>
          </ac:spMkLst>
        </pc:spChg>
        <pc:spChg chg="add del">
          <ac:chgData name="Manasa Sukavasi" userId="e16d73e892a11de6" providerId="LiveId" clId="{61D9A9D6-EB77-4A61-AD50-9CFFCFAEF1F7}" dt="2023-11-26T21:59:00.326" v="96" actId="26606"/>
          <ac:spMkLst>
            <pc:docMk/>
            <pc:sldMk cId="2077582072" sldId="301"/>
            <ac:spMk id="24" creationId="{60F880A6-33D3-4EEC-A780-B73559B9F24C}"/>
          </ac:spMkLst>
        </pc:spChg>
        <pc:spChg chg="add del">
          <ac:chgData name="Manasa Sukavasi" userId="e16d73e892a11de6" providerId="LiveId" clId="{61D9A9D6-EB77-4A61-AD50-9CFFCFAEF1F7}" dt="2023-11-26T21:59:00.326" v="96" actId="26606"/>
          <ac:spMkLst>
            <pc:docMk/>
            <pc:sldMk cId="2077582072" sldId="301"/>
            <ac:spMk id="25" creationId="{2C6246ED-0535-4496-A8F6-1E80CC4EB853}"/>
          </ac:spMkLst>
        </pc:spChg>
        <pc:spChg chg="add del">
          <ac:chgData name="Manasa Sukavasi" userId="e16d73e892a11de6" providerId="LiveId" clId="{61D9A9D6-EB77-4A61-AD50-9CFFCFAEF1F7}" dt="2023-11-26T21:59:35.810" v="112" actId="26606"/>
          <ac:spMkLst>
            <pc:docMk/>
            <pc:sldMk cId="2077582072" sldId="301"/>
            <ac:spMk id="26" creationId="{F966DD2F-FBF5-41CE-A3F4-565352D95DC3}"/>
          </ac:spMkLst>
        </pc:spChg>
        <pc:spChg chg="add del">
          <ac:chgData name="Manasa Sukavasi" userId="e16d73e892a11de6" providerId="LiveId" clId="{61D9A9D6-EB77-4A61-AD50-9CFFCFAEF1F7}" dt="2023-11-26T21:59:02.639" v="98" actId="26606"/>
          <ac:spMkLst>
            <pc:docMk/>
            <pc:sldMk cId="2077582072" sldId="301"/>
            <ac:spMk id="27" creationId="{175CD74B-9CE8-4F20-A3E4-A22A7F036042}"/>
          </ac:spMkLst>
        </pc:spChg>
        <pc:spChg chg="add del">
          <ac:chgData name="Manasa Sukavasi" userId="e16d73e892a11de6" providerId="LiveId" clId="{61D9A9D6-EB77-4A61-AD50-9CFFCFAEF1F7}" dt="2023-11-26T21:59:02.639" v="98" actId="26606"/>
          <ac:spMkLst>
            <pc:docMk/>
            <pc:sldMk cId="2077582072" sldId="301"/>
            <ac:spMk id="28" creationId="{99C44665-BECF-4482-A00C-E4BE2A87DC7B}"/>
          </ac:spMkLst>
        </pc:spChg>
        <pc:spChg chg="add del">
          <ac:chgData name="Manasa Sukavasi" userId="e16d73e892a11de6" providerId="LiveId" clId="{61D9A9D6-EB77-4A61-AD50-9CFFCFAEF1F7}" dt="2023-11-26T21:59:02.639" v="98" actId="26606"/>
          <ac:spMkLst>
            <pc:docMk/>
            <pc:sldMk cId="2077582072" sldId="301"/>
            <ac:spMk id="29" creationId="{20398C1D-D011-4BA8-AC81-E829677B87FF}"/>
          </ac:spMkLst>
        </pc:spChg>
        <pc:spChg chg="add del">
          <ac:chgData name="Manasa Sukavasi" userId="e16d73e892a11de6" providerId="LiveId" clId="{61D9A9D6-EB77-4A61-AD50-9CFFCFAEF1F7}" dt="2023-11-26T21:59:35.810" v="112" actId="26606"/>
          <ac:spMkLst>
            <pc:docMk/>
            <pc:sldMk cId="2077582072" sldId="301"/>
            <ac:spMk id="30" creationId="{F46FCE2B-F2D2-466E-B0AA-8E341DB4981E}"/>
          </ac:spMkLst>
        </pc:spChg>
        <pc:spChg chg="add del">
          <ac:chgData name="Manasa Sukavasi" userId="e16d73e892a11de6" providerId="LiveId" clId="{61D9A9D6-EB77-4A61-AD50-9CFFCFAEF1F7}" dt="2023-11-26T21:59:08.929" v="100" actId="26606"/>
          <ac:spMkLst>
            <pc:docMk/>
            <pc:sldMk cId="2077582072" sldId="301"/>
            <ac:spMk id="31" creationId="{6065F8A9-9499-4A44-BDAD-F706130FD826}"/>
          </ac:spMkLst>
        </pc:spChg>
        <pc:spChg chg="add del">
          <ac:chgData name="Manasa Sukavasi" userId="e16d73e892a11de6" providerId="LiveId" clId="{61D9A9D6-EB77-4A61-AD50-9CFFCFAEF1F7}" dt="2023-11-26T21:59:08.929" v="100" actId="26606"/>
          <ac:spMkLst>
            <pc:docMk/>
            <pc:sldMk cId="2077582072" sldId="301"/>
            <ac:spMk id="32" creationId="{38132C2D-AFE4-478D-A86B-81059C205E06}"/>
          </ac:spMkLst>
        </pc:spChg>
        <pc:spChg chg="add del">
          <ac:chgData name="Manasa Sukavasi" userId="e16d73e892a11de6" providerId="LiveId" clId="{61D9A9D6-EB77-4A61-AD50-9CFFCFAEF1F7}" dt="2023-11-26T21:59:08.929" v="100" actId="26606"/>
          <ac:spMkLst>
            <pc:docMk/>
            <pc:sldMk cId="2077582072" sldId="301"/>
            <ac:spMk id="33" creationId="{205BFD52-DD96-4666-8D77-C636870FD095}"/>
          </ac:spMkLst>
        </pc:spChg>
        <pc:spChg chg="add del">
          <ac:chgData name="Manasa Sukavasi" userId="e16d73e892a11de6" providerId="LiveId" clId="{61D9A9D6-EB77-4A61-AD50-9CFFCFAEF1F7}" dt="2023-11-26T21:59:08.929" v="100" actId="26606"/>
          <ac:spMkLst>
            <pc:docMk/>
            <pc:sldMk cId="2077582072" sldId="301"/>
            <ac:spMk id="34" creationId="{1941746C-2C12-4564-8342-A3055D8361A9}"/>
          </ac:spMkLst>
        </pc:spChg>
        <pc:spChg chg="add del">
          <ac:chgData name="Manasa Sukavasi" userId="e16d73e892a11de6" providerId="LiveId" clId="{61D9A9D6-EB77-4A61-AD50-9CFFCFAEF1F7}" dt="2023-11-26T21:59:35.810" v="112" actId="26606"/>
          <ac:spMkLst>
            <pc:docMk/>
            <pc:sldMk cId="2077582072" sldId="301"/>
            <ac:spMk id="35" creationId="{2BD31C98-199A-4722-A1A5-4393A43E740B}"/>
          </ac:spMkLst>
        </pc:spChg>
        <pc:spChg chg="add del">
          <ac:chgData name="Manasa Sukavasi" userId="e16d73e892a11de6" providerId="LiveId" clId="{61D9A9D6-EB77-4A61-AD50-9CFFCFAEF1F7}" dt="2023-11-26T22:00:39.704" v="122" actId="26606"/>
          <ac:spMkLst>
            <pc:docMk/>
            <pc:sldMk cId="2077582072" sldId="301"/>
            <ac:spMk id="36" creationId="{175CD74B-9CE8-4F20-A3E4-A22A7F036042}"/>
          </ac:spMkLst>
        </pc:spChg>
        <pc:spChg chg="add del">
          <ac:chgData name="Manasa Sukavasi" userId="e16d73e892a11de6" providerId="LiveId" clId="{61D9A9D6-EB77-4A61-AD50-9CFFCFAEF1F7}" dt="2023-11-26T21:59:41.155" v="114" actId="26606"/>
          <ac:spMkLst>
            <pc:docMk/>
            <pc:sldMk cId="2077582072" sldId="301"/>
            <ac:spMk id="37" creationId="{BF7E8610-2DF7-4AF0-B876-0F3B7882A6B7}"/>
          </ac:spMkLst>
        </pc:spChg>
        <pc:spChg chg="add del">
          <ac:chgData name="Manasa Sukavasi" userId="e16d73e892a11de6" providerId="LiveId" clId="{61D9A9D6-EB77-4A61-AD50-9CFFCFAEF1F7}" dt="2023-11-26T21:59:41.155" v="114" actId="26606"/>
          <ac:spMkLst>
            <pc:docMk/>
            <pc:sldMk cId="2077582072" sldId="301"/>
            <ac:spMk id="38" creationId="{C1C8C023-62A6-4DA0-8DF4-3F4EA94090DE}"/>
          </ac:spMkLst>
        </pc:spChg>
        <pc:spChg chg="add del">
          <ac:chgData name="Manasa Sukavasi" userId="e16d73e892a11de6" providerId="LiveId" clId="{61D9A9D6-EB77-4A61-AD50-9CFFCFAEF1F7}" dt="2023-11-26T21:59:41.155" v="114" actId="26606"/>
          <ac:spMkLst>
            <pc:docMk/>
            <pc:sldMk cId="2077582072" sldId="301"/>
            <ac:spMk id="39" creationId="{26B9FE07-322E-43FB-8707-C9826BD903EB}"/>
          </ac:spMkLst>
        </pc:spChg>
        <pc:spChg chg="add del">
          <ac:chgData name="Manasa Sukavasi" userId="e16d73e892a11de6" providerId="LiveId" clId="{61D9A9D6-EB77-4A61-AD50-9CFFCFAEF1F7}" dt="2023-11-26T22:00:39.704" v="122" actId="26606"/>
          <ac:spMkLst>
            <pc:docMk/>
            <pc:sldMk cId="2077582072" sldId="301"/>
            <ac:spMk id="40" creationId="{99C44665-BECF-4482-A00C-E4BE2A87DC7B}"/>
          </ac:spMkLst>
        </pc:spChg>
        <pc:spChg chg="add del">
          <ac:chgData name="Manasa Sukavasi" userId="e16d73e892a11de6" providerId="LiveId" clId="{61D9A9D6-EB77-4A61-AD50-9CFFCFAEF1F7}" dt="2023-11-26T22:00:24" v="120" actId="26606"/>
          <ac:spMkLst>
            <pc:docMk/>
            <pc:sldMk cId="2077582072" sldId="301"/>
            <ac:spMk id="41" creationId="{A3D9AEEE-1CCD-43C0-BA3E-16D60A6E23C0}"/>
          </ac:spMkLst>
        </pc:spChg>
        <pc:spChg chg="add del">
          <ac:chgData name="Manasa Sukavasi" userId="e16d73e892a11de6" providerId="LiveId" clId="{61D9A9D6-EB77-4A61-AD50-9CFFCFAEF1F7}" dt="2023-11-26T22:00:24" v="120" actId="26606"/>
          <ac:spMkLst>
            <pc:docMk/>
            <pc:sldMk cId="2077582072" sldId="301"/>
            <ac:spMk id="42" creationId="{60F880A6-33D3-4EEC-A780-B73559B9F24C}"/>
          </ac:spMkLst>
        </pc:spChg>
        <pc:spChg chg="add del">
          <ac:chgData name="Manasa Sukavasi" userId="e16d73e892a11de6" providerId="LiveId" clId="{61D9A9D6-EB77-4A61-AD50-9CFFCFAEF1F7}" dt="2023-11-26T22:00:24" v="120" actId="26606"/>
          <ac:spMkLst>
            <pc:docMk/>
            <pc:sldMk cId="2077582072" sldId="301"/>
            <ac:spMk id="43" creationId="{2C6246ED-0535-4496-A8F6-1E80CC4EB853}"/>
          </ac:spMkLst>
        </pc:spChg>
        <pc:spChg chg="add del">
          <ac:chgData name="Manasa Sukavasi" userId="e16d73e892a11de6" providerId="LiveId" clId="{61D9A9D6-EB77-4A61-AD50-9CFFCFAEF1F7}" dt="2023-11-26T22:00:39.704" v="122" actId="26606"/>
          <ac:spMkLst>
            <pc:docMk/>
            <pc:sldMk cId="2077582072" sldId="301"/>
            <ac:spMk id="44" creationId="{20398C1D-D011-4BA8-AC81-E829677B87FF}"/>
          </ac:spMkLst>
        </pc:spChg>
        <pc:spChg chg="add del">
          <ac:chgData name="Manasa Sukavasi" userId="e16d73e892a11de6" providerId="LiveId" clId="{61D9A9D6-EB77-4A61-AD50-9CFFCFAEF1F7}" dt="2023-11-26T22:00:44.748" v="124" actId="26606"/>
          <ac:spMkLst>
            <pc:docMk/>
            <pc:sldMk cId="2077582072" sldId="301"/>
            <ac:spMk id="46" creationId="{F966DD2F-FBF5-41CE-A3F4-565352D95DC3}"/>
          </ac:spMkLst>
        </pc:spChg>
        <pc:spChg chg="add del">
          <ac:chgData name="Manasa Sukavasi" userId="e16d73e892a11de6" providerId="LiveId" clId="{61D9A9D6-EB77-4A61-AD50-9CFFCFAEF1F7}" dt="2023-11-26T22:00:44.748" v="124" actId="26606"/>
          <ac:spMkLst>
            <pc:docMk/>
            <pc:sldMk cId="2077582072" sldId="301"/>
            <ac:spMk id="47" creationId="{F46FCE2B-F2D2-466E-B0AA-8E341DB4981E}"/>
          </ac:spMkLst>
        </pc:spChg>
        <pc:spChg chg="add del">
          <ac:chgData name="Manasa Sukavasi" userId="e16d73e892a11de6" providerId="LiveId" clId="{61D9A9D6-EB77-4A61-AD50-9CFFCFAEF1F7}" dt="2023-11-26T22:00:15.098" v="117" actId="26606"/>
          <ac:spMkLst>
            <pc:docMk/>
            <pc:sldMk cId="2077582072" sldId="301"/>
            <ac:spMk id="48" creationId="{F966DD2F-FBF5-41CE-A3F4-565352D95DC3}"/>
          </ac:spMkLst>
        </pc:spChg>
        <pc:spChg chg="add del">
          <ac:chgData name="Manasa Sukavasi" userId="e16d73e892a11de6" providerId="LiveId" clId="{61D9A9D6-EB77-4A61-AD50-9CFFCFAEF1F7}" dt="2023-11-26T22:00:44.748" v="124" actId="26606"/>
          <ac:spMkLst>
            <pc:docMk/>
            <pc:sldMk cId="2077582072" sldId="301"/>
            <ac:spMk id="49" creationId="{2BD31C98-199A-4722-A1A5-4393A43E740B}"/>
          </ac:spMkLst>
        </pc:spChg>
        <pc:spChg chg="add del">
          <ac:chgData name="Manasa Sukavasi" userId="e16d73e892a11de6" providerId="LiveId" clId="{61D9A9D6-EB77-4A61-AD50-9CFFCFAEF1F7}" dt="2023-11-26T22:00:15.098" v="117" actId="26606"/>
          <ac:spMkLst>
            <pc:docMk/>
            <pc:sldMk cId="2077582072" sldId="301"/>
            <ac:spMk id="50" creationId="{F46FCE2B-F2D2-466E-B0AA-8E341DB4981E}"/>
          </ac:spMkLst>
        </pc:spChg>
        <pc:spChg chg="add">
          <ac:chgData name="Manasa Sukavasi" userId="e16d73e892a11de6" providerId="LiveId" clId="{61D9A9D6-EB77-4A61-AD50-9CFFCFAEF1F7}" dt="2023-11-26T22:00:44.779" v="125" actId="26606"/>
          <ac:spMkLst>
            <pc:docMk/>
            <pc:sldMk cId="2077582072" sldId="301"/>
            <ac:spMk id="51" creationId="{175CD74B-9CE8-4F20-A3E4-A22A7F036042}"/>
          </ac:spMkLst>
        </pc:spChg>
        <pc:spChg chg="add del">
          <ac:chgData name="Manasa Sukavasi" userId="e16d73e892a11de6" providerId="LiveId" clId="{61D9A9D6-EB77-4A61-AD50-9CFFCFAEF1F7}" dt="2023-11-26T22:00:15.098" v="117" actId="26606"/>
          <ac:spMkLst>
            <pc:docMk/>
            <pc:sldMk cId="2077582072" sldId="301"/>
            <ac:spMk id="52" creationId="{2BD31C98-199A-4722-A1A5-4393A43E740B}"/>
          </ac:spMkLst>
        </pc:spChg>
        <pc:spChg chg="add">
          <ac:chgData name="Manasa Sukavasi" userId="e16d73e892a11de6" providerId="LiveId" clId="{61D9A9D6-EB77-4A61-AD50-9CFFCFAEF1F7}" dt="2023-11-26T22:00:44.779" v="125" actId="26606"/>
          <ac:spMkLst>
            <pc:docMk/>
            <pc:sldMk cId="2077582072" sldId="301"/>
            <ac:spMk id="53" creationId="{99C44665-BECF-4482-A00C-E4BE2A87DC7B}"/>
          </ac:spMkLst>
        </pc:spChg>
        <pc:spChg chg="add del">
          <ac:chgData name="Manasa Sukavasi" userId="e16d73e892a11de6" providerId="LiveId" clId="{61D9A9D6-EB77-4A61-AD50-9CFFCFAEF1F7}" dt="2023-11-26T22:00:23.388" v="119" actId="26606"/>
          <ac:spMkLst>
            <pc:docMk/>
            <pc:sldMk cId="2077582072" sldId="301"/>
            <ac:spMk id="54" creationId="{A3D9AEEE-1CCD-43C0-BA3E-16D60A6E23C0}"/>
          </ac:spMkLst>
        </pc:spChg>
        <pc:spChg chg="add del">
          <ac:chgData name="Manasa Sukavasi" userId="e16d73e892a11de6" providerId="LiveId" clId="{61D9A9D6-EB77-4A61-AD50-9CFFCFAEF1F7}" dt="2023-11-26T22:00:23.388" v="119" actId="26606"/>
          <ac:spMkLst>
            <pc:docMk/>
            <pc:sldMk cId="2077582072" sldId="301"/>
            <ac:spMk id="55" creationId="{60F880A6-33D3-4EEC-A780-B73559B9F24C}"/>
          </ac:spMkLst>
        </pc:spChg>
        <pc:spChg chg="add del">
          <ac:chgData name="Manasa Sukavasi" userId="e16d73e892a11de6" providerId="LiveId" clId="{61D9A9D6-EB77-4A61-AD50-9CFFCFAEF1F7}" dt="2023-11-26T22:00:23.388" v="119" actId="26606"/>
          <ac:spMkLst>
            <pc:docMk/>
            <pc:sldMk cId="2077582072" sldId="301"/>
            <ac:spMk id="56" creationId="{2C6246ED-0535-4496-A8F6-1E80CC4EB853}"/>
          </ac:spMkLst>
        </pc:spChg>
        <pc:spChg chg="add">
          <ac:chgData name="Manasa Sukavasi" userId="e16d73e892a11de6" providerId="LiveId" clId="{61D9A9D6-EB77-4A61-AD50-9CFFCFAEF1F7}" dt="2023-11-26T22:00:44.779" v="125" actId="26606"/>
          <ac:spMkLst>
            <pc:docMk/>
            <pc:sldMk cId="2077582072" sldId="301"/>
            <ac:spMk id="57" creationId="{20398C1D-D011-4BA8-AC81-E829677B87FF}"/>
          </ac:spMkLst>
        </pc:spChg>
        <pc:graphicFrameChg chg="mod ord modGraphic">
          <ac:chgData name="Manasa Sukavasi" userId="e16d73e892a11de6" providerId="LiveId" clId="{61D9A9D6-EB77-4A61-AD50-9CFFCFAEF1F7}" dt="2023-11-26T22:00:44.779" v="125" actId="26606"/>
          <ac:graphicFrameMkLst>
            <pc:docMk/>
            <pc:sldMk cId="2077582072" sldId="301"/>
            <ac:graphicFrameMk id="8" creationId="{4716403E-6EDA-C38B-149B-64BFC6985AA5}"/>
          </ac:graphicFrameMkLst>
        </pc:graphicFrameChg>
      </pc:sldChg>
      <pc:sldChg chg="addSp delSp modSp mod setBg">
        <pc:chgData name="Manasa Sukavasi" userId="e16d73e892a11de6" providerId="LiveId" clId="{61D9A9D6-EB77-4A61-AD50-9CFFCFAEF1F7}" dt="2023-11-26T22:06:49.003" v="164" actId="255"/>
        <pc:sldMkLst>
          <pc:docMk/>
          <pc:sldMk cId="2095265879" sldId="302"/>
        </pc:sldMkLst>
        <pc:spChg chg="mod">
          <ac:chgData name="Manasa Sukavasi" userId="e16d73e892a11de6" providerId="LiveId" clId="{61D9A9D6-EB77-4A61-AD50-9CFFCFAEF1F7}" dt="2023-11-26T22:06:49.003" v="164" actId="255"/>
          <ac:spMkLst>
            <pc:docMk/>
            <pc:sldMk cId="2095265879" sldId="302"/>
            <ac:spMk id="2" creationId="{CA4FDA9D-BFC5-8430-2DE8-B6789D0D5691}"/>
          </ac:spMkLst>
        </pc:spChg>
        <pc:spChg chg="mod">
          <ac:chgData name="Manasa Sukavasi" userId="e16d73e892a11de6" providerId="LiveId" clId="{61D9A9D6-EB77-4A61-AD50-9CFFCFAEF1F7}" dt="2023-11-26T22:02:38.327" v="138" actId="26606"/>
          <ac:spMkLst>
            <pc:docMk/>
            <pc:sldMk cId="2095265879" sldId="302"/>
            <ac:spMk id="4" creationId="{03989872-6BEA-4C39-97C5-79D60D0488D6}"/>
          </ac:spMkLst>
        </pc:spChg>
        <pc:spChg chg="add del">
          <ac:chgData name="Manasa Sukavasi" userId="e16d73e892a11de6" providerId="LiveId" clId="{61D9A9D6-EB77-4A61-AD50-9CFFCFAEF1F7}" dt="2023-11-26T22:02:17.431" v="133" actId="26606"/>
          <ac:spMkLst>
            <pc:docMk/>
            <pc:sldMk cId="2095265879" sldId="302"/>
            <ac:spMk id="8" creationId="{175CD74B-9CE8-4F20-A3E4-A22A7F036042}"/>
          </ac:spMkLst>
        </pc:spChg>
        <pc:spChg chg="add del">
          <ac:chgData name="Manasa Sukavasi" userId="e16d73e892a11de6" providerId="LiveId" clId="{61D9A9D6-EB77-4A61-AD50-9CFFCFAEF1F7}" dt="2023-11-26T22:02:17.431" v="133" actId="26606"/>
          <ac:spMkLst>
            <pc:docMk/>
            <pc:sldMk cId="2095265879" sldId="302"/>
            <ac:spMk id="9" creationId="{99C44665-BECF-4482-A00C-E4BE2A87DC7B}"/>
          </ac:spMkLst>
        </pc:spChg>
        <pc:spChg chg="add del">
          <ac:chgData name="Manasa Sukavasi" userId="e16d73e892a11de6" providerId="LiveId" clId="{61D9A9D6-EB77-4A61-AD50-9CFFCFAEF1F7}" dt="2023-11-26T22:02:17.431" v="133" actId="26606"/>
          <ac:spMkLst>
            <pc:docMk/>
            <pc:sldMk cId="2095265879" sldId="302"/>
            <ac:spMk id="10" creationId="{20398C1D-D011-4BA8-AC81-E829677B87FF}"/>
          </ac:spMkLst>
        </pc:spChg>
        <pc:spChg chg="add del">
          <ac:chgData name="Manasa Sukavasi" userId="e16d73e892a11de6" providerId="LiveId" clId="{61D9A9D6-EB77-4A61-AD50-9CFFCFAEF1F7}" dt="2023-11-26T22:01:51.155" v="127" actId="26606"/>
          <ac:spMkLst>
            <pc:docMk/>
            <pc:sldMk cId="2095265879" sldId="302"/>
            <ac:spMk id="11" creationId="{230F30B9-47B5-40E7-A5DB-1E1DF2DC5B9D}"/>
          </ac:spMkLst>
        </pc:spChg>
        <pc:spChg chg="add del">
          <ac:chgData name="Manasa Sukavasi" userId="e16d73e892a11de6" providerId="LiveId" clId="{61D9A9D6-EB77-4A61-AD50-9CFFCFAEF1F7}" dt="2023-11-26T22:02:21.272" v="135" actId="26606"/>
          <ac:spMkLst>
            <pc:docMk/>
            <pc:sldMk cId="2095265879" sldId="302"/>
            <ac:spMk id="12" creationId="{175CD74B-9CE8-4F20-A3E4-A22A7F036042}"/>
          </ac:spMkLst>
        </pc:spChg>
        <pc:spChg chg="add del">
          <ac:chgData name="Manasa Sukavasi" userId="e16d73e892a11de6" providerId="LiveId" clId="{61D9A9D6-EB77-4A61-AD50-9CFFCFAEF1F7}" dt="2023-11-26T22:01:51.155" v="127" actId="26606"/>
          <ac:spMkLst>
            <pc:docMk/>
            <pc:sldMk cId="2095265879" sldId="302"/>
            <ac:spMk id="13" creationId="{6371A26E-4EC7-451A-B258-5E3891B1F5E9}"/>
          </ac:spMkLst>
        </pc:spChg>
        <pc:spChg chg="add del">
          <ac:chgData name="Manasa Sukavasi" userId="e16d73e892a11de6" providerId="LiveId" clId="{61D9A9D6-EB77-4A61-AD50-9CFFCFAEF1F7}" dt="2023-11-26T22:02:21.272" v="135" actId="26606"/>
          <ac:spMkLst>
            <pc:docMk/>
            <pc:sldMk cId="2095265879" sldId="302"/>
            <ac:spMk id="14" creationId="{99C44665-BECF-4482-A00C-E4BE2A87DC7B}"/>
          </ac:spMkLst>
        </pc:spChg>
        <pc:spChg chg="add del">
          <ac:chgData name="Manasa Sukavasi" userId="e16d73e892a11de6" providerId="LiveId" clId="{61D9A9D6-EB77-4A61-AD50-9CFFCFAEF1F7}" dt="2023-11-26T22:01:51.155" v="127" actId="26606"/>
          <ac:spMkLst>
            <pc:docMk/>
            <pc:sldMk cId="2095265879" sldId="302"/>
            <ac:spMk id="15" creationId="{DB280A43-068C-4313-B62F-79F0C179064A}"/>
          </ac:spMkLst>
        </pc:spChg>
        <pc:spChg chg="add del">
          <ac:chgData name="Manasa Sukavasi" userId="e16d73e892a11de6" providerId="LiveId" clId="{61D9A9D6-EB77-4A61-AD50-9CFFCFAEF1F7}" dt="2023-11-26T22:02:21.272" v="135" actId="26606"/>
          <ac:spMkLst>
            <pc:docMk/>
            <pc:sldMk cId="2095265879" sldId="302"/>
            <ac:spMk id="16" creationId="{20398C1D-D011-4BA8-AC81-E829677B87FF}"/>
          </ac:spMkLst>
        </pc:spChg>
        <pc:spChg chg="add del">
          <ac:chgData name="Manasa Sukavasi" userId="e16d73e892a11de6" providerId="LiveId" clId="{61D9A9D6-EB77-4A61-AD50-9CFFCFAEF1F7}" dt="2023-11-26T22:01:51.155" v="127" actId="26606"/>
          <ac:spMkLst>
            <pc:docMk/>
            <pc:sldMk cId="2095265879" sldId="302"/>
            <ac:spMk id="17" creationId="{02EA7C10-D784-46D0-9433-3C30171C6A69}"/>
          </ac:spMkLst>
        </pc:spChg>
        <pc:spChg chg="add del">
          <ac:chgData name="Manasa Sukavasi" userId="e16d73e892a11de6" providerId="LiveId" clId="{61D9A9D6-EB77-4A61-AD50-9CFFCFAEF1F7}" dt="2023-11-26T22:02:38.283" v="137" actId="26606"/>
          <ac:spMkLst>
            <pc:docMk/>
            <pc:sldMk cId="2095265879" sldId="302"/>
            <ac:spMk id="18" creationId="{A3D9AEEE-1CCD-43C0-BA3E-16D60A6E23C0}"/>
          </ac:spMkLst>
        </pc:spChg>
        <pc:spChg chg="add del">
          <ac:chgData name="Manasa Sukavasi" userId="e16d73e892a11de6" providerId="LiveId" clId="{61D9A9D6-EB77-4A61-AD50-9CFFCFAEF1F7}" dt="2023-11-26T22:02:00.908" v="129" actId="26606"/>
          <ac:spMkLst>
            <pc:docMk/>
            <pc:sldMk cId="2095265879" sldId="302"/>
            <ac:spMk id="19" creationId="{F966DD2F-FBF5-41CE-A3F4-565352D95DC3}"/>
          </ac:spMkLst>
        </pc:spChg>
        <pc:spChg chg="add del">
          <ac:chgData name="Manasa Sukavasi" userId="e16d73e892a11de6" providerId="LiveId" clId="{61D9A9D6-EB77-4A61-AD50-9CFFCFAEF1F7}" dt="2023-11-26T22:02:00.908" v="129" actId="26606"/>
          <ac:spMkLst>
            <pc:docMk/>
            <pc:sldMk cId="2095265879" sldId="302"/>
            <ac:spMk id="20" creationId="{F46FCE2B-F2D2-466E-B0AA-8E341DB4981E}"/>
          </ac:spMkLst>
        </pc:spChg>
        <pc:spChg chg="add del">
          <ac:chgData name="Manasa Sukavasi" userId="e16d73e892a11de6" providerId="LiveId" clId="{61D9A9D6-EB77-4A61-AD50-9CFFCFAEF1F7}" dt="2023-11-26T22:02:00.908" v="129" actId="26606"/>
          <ac:spMkLst>
            <pc:docMk/>
            <pc:sldMk cId="2095265879" sldId="302"/>
            <ac:spMk id="21" creationId="{2BD31C98-199A-4722-A1A5-4393A43E740B}"/>
          </ac:spMkLst>
        </pc:spChg>
        <pc:spChg chg="add del">
          <ac:chgData name="Manasa Sukavasi" userId="e16d73e892a11de6" providerId="LiveId" clId="{61D9A9D6-EB77-4A61-AD50-9CFFCFAEF1F7}" dt="2023-11-26T22:02:38.283" v="137" actId="26606"/>
          <ac:spMkLst>
            <pc:docMk/>
            <pc:sldMk cId="2095265879" sldId="302"/>
            <ac:spMk id="22" creationId="{60F880A6-33D3-4EEC-A780-B73559B9F24C}"/>
          </ac:spMkLst>
        </pc:spChg>
        <pc:spChg chg="add del">
          <ac:chgData name="Manasa Sukavasi" userId="e16d73e892a11de6" providerId="LiveId" clId="{61D9A9D6-EB77-4A61-AD50-9CFFCFAEF1F7}" dt="2023-11-26T22:02:38.283" v="137" actId="26606"/>
          <ac:spMkLst>
            <pc:docMk/>
            <pc:sldMk cId="2095265879" sldId="302"/>
            <ac:spMk id="23" creationId="{2C6246ED-0535-4496-A8F6-1E80CC4EB853}"/>
          </ac:spMkLst>
        </pc:spChg>
        <pc:spChg chg="add">
          <ac:chgData name="Manasa Sukavasi" userId="e16d73e892a11de6" providerId="LiveId" clId="{61D9A9D6-EB77-4A61-AD50-9CFFCFAEF1F7}" dt="2023-11-26T22:02:38.327" v="138" actId="26606"/>
          <ac:spMkLst>
            <pc:docMk/>
            <pc:sldMk cId="2095265879" sldId="302"/>
            <ac:spMk id="25" creationId="{F966DD2F-FBF5-41CE-A3F4-565352D95DC3}"/>
          </ac:spMkLst>
        </pc:spChg>
        <pc:spChg chg="add">
          <ac:chgData name="Manasa Sukavasi" userId="e16d73e892a11de6" providerId="LiveId" clId="{61D9A9D6-EB77-4A61-AD50-9CFFCFAEF1F7}" dt="2023-11-26T22:02:38.327" v="138" actId="26606"/>
          <ac:spMkLst>
            <pc:docMk/>
            <pc:sldMk cId="2095265879" sldId="302"/>
            <ac:spMk id="26" creationId="{F46FCE2B-F2D2-466E-B0AA-8E341DB4981E}"/>
          </ac:spMkLst>
        </pc:spChg>
        <pc:spChg chg="add">
          <ac:chgData name="Manasa Sukavasi" userId="e16d73e892a11de6" providerId="LiveId" clId="{61D9A9D6-EB77-4A61-AD50-9CFFCFAEF1F7}" dt="2023-11-26T22:02:38.327" v="138" actId="26606"/>
          <ac:spMkLst>
            <pc:docMk/>
            <pc:sldMk cId="2095265879" sldId="302"/>
            <ac:spMk id="27" creationId="{2BD31C98-199A-4722-A1A5-4393A43E740B}"/>
          </ac:spMkLst>
        </pc:spChg>
        <pc:graphicFrameChg chg="mod ord modGraphic">
          <ac:chgData name="Manasa Sukavasi" userId="e16d73e892a11de6" providerId="LiveId" clId="{61D9A9D6-EB77-4A61-AD50-9CFFCFAEF1F7}" dt="2023-11-26T22:02:38.327" v="138" actId="26606"/>
          <ac:graphicFrameMkLst>
            <pc:docMk/>
            <pc:sldMk cId="2095265879" sldId="302"/>
            <ac:graphicFrameMk id="6" creationId="{623F0C9D-E937-1FA4-8941-045236DB17E0}"/>
          </ac:graphicFrameMkLst>
        </pc:graphicFrameChg>
      </pc:sldChg>
      <pc:sldChg chg="modSp mod">
        <pc:chgData name="Manasa Sukavasi" userId="e16d73e892a11de6" providerId="LiveId" clId="{61D9A9D6-EB77-4A61-AD50-9CFFCFAEF1F7}" dt="2023-11-26T22:07:02.184" v="167" actId="113"/>
        <pc:sldMkLst>
          <pc:docMk/>
          <pc:sldMk cId="3948551083" sldId="303"/>
        </pc:sldMkLst>
        <pc:spChg chg="mod">
          <ac:chgData name="Manasa Sukavasi" userId="e16d73e892a11de6" providerId="LiveId" clId="{61D9A9D6-EB77-4A61-AD50-9CFFCFAEF1F7}" dt="2023-11-26T22:07:02.184" v="167" actId="113"/>
          <ac:spMkLst>
            <pc:docMk/>
            <pc:sldMk cId="3948551083" sldId="303"/>
            <ac:spMk id="2" creationId="{FBC1FDB1-A09E-9962-5007-4F04C9E24115}"/>
          </ac:spMkLst>
        </pc:spChg>
        <pc:spChg chg="mod">
          <ac:chgData name="Manasa Sukavasi" userId="e16d73e892a11de6" providerId="LiveId" clId="{61D9A9D6-EB77-4A61-AD50-9CFFCFAEF1F7}" dt="2023-11-26T21:48:43.673" v="13" actId="27636"/>
          <ac:spMkLst>
            <pc:docMk/>
            <pc:sldMk cId="3948551083" sldId="303"/>
            <ac:spMk id="4" creationId="{874868D3-826C-3C10-0062-398A58578FD9}"/>
          </ac:spMkLst>
        </pc:spChg>
        <pc:picChg chg="mod">
          <ac:chgData name="Manasa Sukavasi" userId="e16d73e892a11de6" providerId="LiveId" clId="{61D9A9D6-EB77-4A61-AD50-9CFFCFAEF1F7}" dt="2023-11-26T22:03:25.299" v="142" actId="14100"/>
          <ac:picMkLst>
            <pc:docMk/>
            <pc:sldMk cId="3948551083" sldId="303"/>
            <ac:picMk id="6" creationId="{538365E5-2893-F6E3-CEF3-8CA6DDC50731}"/>
          </ac:picMkLst>
        </pc:picChg>
      </pc:sldChg>
      <pc:sldChg chg="modSp mod">
        <pc:chgData name="Manasa Sukavasi" userId="e16d73e892a11de6" providerId="LiveId" clId="{61D9A9D6-EB77-4A61-AD50-9CFFCFAEF1F7}" dt="2023-11-26T22:07:14.445" v="170" actId="113"/>
        <pc:sldMkLst>
          <pc:docMk/>
          <pc:sldMk cId="4255432541" sldId="304"/>
        </pc:sldMkLst>
        <pc:spChg chg="mod">
          <ac:chgData name="Manasa Sukavasi" userId="e16d73e892a11de6" providerId="LiveId" clId="{61D9A9D6-EB77-4A61-AD50-9CFFCFAEF1F7}" dt="2023-11-26T22:07:14.445" v="170" actId="113"/>
          <ac:spMkLst>
            <pc:docMk/>
            <pc:sldMk cId="4255432541" sldId="304"/>
            <ac:spMk id="2" creationId="{1951C214-AEB5-85D4-F1B6-654AB2988C90}"/>
          </ac:spMkLst>
        </pc:spChg>
        <pc:spChg chg="mod">
          <ac:chgData name="Manasa Sukavasi" userId="e16d73e892a11de6" providerId="LiveId" clId="{61D9A9D6-EB77-4A61-AD50-9CFFCFAEF1F7}" dt="2023-11-26T21:48:43.679" v="14" actId="27636"/>
          <ac:spMkLst>
            <pc:docMk/>
            <pc:sldMk cId="4255432541" sldId="304"/>
            <ac:spMk id="4" creationId="{5364DAA9-8DA8-E387-4CC8-B0AEA24FB802}"/>
          </ac:spMkLst>
        </pc:spChg>
        <pc:picChg chg="mod">
          <ac:chgData name="Manasa Sukavasi" userId="e16d73e892a11de6" providerId="LiveId" clId="{61D9A9D6-EB77-4A61-AD50-9CFFCFAEF1F7}" dt="2023-11-26T21:48:43.499" v="6"/>
          <ac:picMkLst>
            <pc:docMk/>
            <pc:sldMk cId="4255432541" sldId="304"/>
            <ac:picMk id="6" creationId="{A565893F-8741-0AF5-8A5C-92A7EC47588C}"/>
          </ac:picMkLst>
        </pc:picChg>
      </pc:sldChg>
      <pc:sldChg chg="modSp mod">
        <pc:chgData name="Manasa Sukavasi" userId="e16d73e892a11de6" providerId="LiveId" clId="{61D9A9D6-EB77-4A61-AD50-9CFFCFAEF1F7}" dt="2023-11-26T22:08:37.638" v="176" actId="255"/>
        <pc:sldMkLst>
          <pc:docMk/>
          <pc:sldMk cId="904630449" sldId="305"/>
        </pc:sldMkLst>
        <pc:spChg chg="mod">
          <ac:chgData name="Manasa Sukavasi" userId="e16d73e892a11de6" providerId="LiveId" clId="{61D9A9D6-EB77-4A61-AD50-9CFFCFAEF1F7}" dt="2023-11-26T22:08:37.638" v="176" actId="255"/>
          <ac:spMkLst>
            <pc:docMk/>
            <pc:sldMk cId="904630449" sldId="305"/>
            <ac:spMk id="2" creationId="{22E07255-1E52-4FA6-E9D0-8F4ED83AA63C}"/>
          </ac:spMkLst>
        </pc:spChg>
        <pc:spChg chg="mod">
          <ac:chgData name="Manasa Sukavasi" userId="e16d73e892a11de6" providerId="LiveId" clId="{61D9A9D6-EB77-4A61-AD50-9CFFCFAEF1F7}" dt="2023-11-26T21:48:43.684" v="15" actId="27636"/>
          <ac:spMkLst>
            <pc:docMk/>
            <pc:sldMk cId="904630449" sldId="305"/>
            <ac:spMk id="4" creationId="{0EFF9C54-8BD2-9982-8C66-083BBC3D3344}"/>
          </ac:spMkLst>
        </pc:spChg>
      </pc:sldChg>
      <pc:sldChg chg="modSp mod">
        <pc:chgData name="Manasa Sukavasi" userId="e16d73e892a11de6" providerId="LiveId" clId="{61D9A9D6-EB77-4A61-AD50-9CFFCFAEF1F7}" dt="2023-11-26T22:08:52.858" v="179" actId="113"/>
        <pc:sldMkLst>
          <pc:docMk/>
          <pc:sldMk cId="836993291" sldId="306"/>
        </pc:sldMkLst>
        <pc:spChg chg="mod">
          <ac:chgData name="Manasa Sukavasi" userId="e16d73e892a11de6" providerId="LiveId" clId="{61D9A9D6-EB77-4A61-AD50-9CFFCFAEF1F7}" dt="2023-11-26T22:08:52.858" v="179" actId="113"/>
          <ac:spMkLst>
            <pc:docMk/>
            <pc:sldMk cId="836993291" sldId="306"/>
            <ac:spMk id="2" creationId="{BFDFF705-4049-A555-2420-250FE35A3C8D}"/>
          </ac:spMkLst>
        </pc:spChg>
        <pc:spChg chg="mod">
          <ac:chgData name="Manasa Sukavasi" userId="e16d73e892a11de6" providerId="LiveId" clId="{61D9A9D6-EB77-4A61-AD50-9CFFCFAEF1F7}" dt="2023-11-26T21:48:43.688" v="16" actId="27636"/>
          <ac:spMkLst>
            <pc:docMk/>
            <pc:sldMk cId="836993291" sldId="306"/>
            <ac:spMk id="4" creationId="{7C153619-9CB4-14B9-9C16-173ABD31A046}"/>
          </ac:spMkLst>
        </pc:spChg>
        <pc:picChg chg="mod">
          <ac:chgData name="Manasa Sukavasi" userId="e16d73e892a11de6" providerId="LiveId" clId="{61D9A9D6-EB77-4A61-AD50-9CFFCFAEF1F7}" dt="2023-11-26T21:48:43.499" v="6"/>
          <ac:picMkLst>
            <pc:docMk/>
            <pc:sldMk cId="836993291" sldId="306"/>
            <ac:picMk id="8" creationId="{1EBFF9B0-2396-AFF1-AA65-D65A1017C819}"/>
          </ac:picMkLst>
        </pc:picChg>
      </pc:sldChg>
      <pc:sldChg chg="modSp mod">
        <pc:chgData name="Manasa Sukavasi" userId="e16d73e892a11de6" providerId="LiveId" clId="{61D9A9D6-EB77-4A61-AD50-9CFFCFAEF1F7}" dt="2023-11-26T22:09:07.731" v="182" actId="255"/>
        <pc:sldMkLst>
          <pc:docMk/>
          <pc:sldMk cId="3020220120" sldId="307"/>
        </pc:sldMkLst>
        <pc:spChg chg="mod">
          <ac:chgData name="Manasa Sukavasi" userId="e16d73e892a11de6" providerId="LiveId" clId="{61D9A9D6-EB77-4A61-AD50-9CFFCFAEF1F7}" dt="2023-11-26T22:09:07.731" v="182" actId="255"/>
          <ac:spMkLst>
            <pc:docMk/>
            <pc:sldMk cId="3020220120" sldId="307"/>
            <ac:spMk id="2" creationId="{CED43F73-ABFF-BEAC-5E1C-6219F8C98C4C}"/>
          </ac:spMkLst>
        </pc:spChg>
        <pc:spChg chg="mod">
          <ac:chgData name="Manasa Sukavasi" userId="e16d73e892a11de6" providerId="LiveId" clId="{61D9A9D6-EB77-4A61-AD50-9CFFCFAEF1F7}" dt="2023-11-26T21:48:43.692" v="17" actId="27636"/>
          <ac:spMkLst>
            <pc:docMk/>
            <pc:sldMk cId="3020220120" sldId="307"/>
            <ac:spMk id="4" creationId="{796F3F8D-11D5-5B87-CAA2-E7CC686B931E}"/>
          </ac:spMkLst>
        </pc:spChg>
        <pc:picChg chg="mod">
          <ac:chgData name="Manasa Sukavasi" userId="e16d73e892a11de6" providerId="LiveId" clId="{61D9A9D6-EB77-4A61-AD50-9CFFCFAEF1F7}" dt="2023-11-26T21:48:43.499" v="6"/>
          <ac:picMkLst>
            <pc:docMk/>
            <pc:sldMk cId="3020220120" sldId="307"/>
            <ac:picMk id="6" creationId="{33FE130D-5E2F-2EB4-43D3-394296B05C76}"/>
          </ac:picMkLst>
        </pc:picChg>
      </pc:sldChg>
      <pc:sldChg chg="modSp mod">
        <pc:chgData name="Manasa Sukavasi" userId="e16d73e892a11de6" providerId="LiveId" clId="{61D9A9D6-EB77-4A61-AD50-9CFFCFAEF1F7}" dt="2023-11-26T22:09:28.452" v="186" actId="14100"/>
        <pc:sldMkLst>
          <pc:docMk/>
          <pc:sldMk cId="1642440722" sldId="308"/>
        </pc:sldMkLst>
        <pc:spChg chg="mod">
          <ac:chgData name="Manasa Sukavasi" userId="e16d73e892a11de6" providerId="LiveId" clId="{61D9A9D6-EB77-4A61-AD50-9CFFCFAEF1F7}" dt="2023-11-26T22:09:28.452" v="186" actId="14100"/>
          <ac:spMkLst>
            <pc:docMk/>
            <pc:sldMk cId="1642440722" sldId="308"/>
            <ac:spMk id="2" creationId="{C192817B-69A7-E78E-D3DE-6E36BB1E9D57}"/>
          </ac:spMkLst>
        </pc:spChg>
        <pc:spChg chg="mod">
          <ac:chgData name="Manasa Sukavasi" userId="e16d73e892a11de6" providerId="LiveId" clId="{61D9A9D6-EB77-4A61-AD50-9CFFCFAEF1F7}" dt="2023-11-26T21:48:43.699" v="18" actId="27636"/>
          <ac:spMkLst>
            <pc:docMk/>
            <pc:sldMk cId="1642440722" sldId="308"/>
            <ac:spMk id="4" creationId="{E9E1B2C2-D97B-FE02-46EF-060903D87158}"/>
          </ac:spMkLst>
        </pc:spChg>
        <pc:picChg chg="mod">
          <ac:chgData name="Manasa Sukavasi" userId="e16d73e892a11de6" providerId="LiveId" clId="{61D9A9D6-EB77-4A61-AD50-9CFFCFAEF1F7}" dt="2023-11-26T21:48:43.499" v="6"/>
          <ac:picMkLst>
            <pc:docMk/>
            <pc:sldMk cId="1642440722" sldId="308"/>
            <ac:picMk id="6" creationId="{7C3AB931-AC96-119F-F09B-75FED963856D}"/>
          </ac:picMkLst>
        </pc:picChg>
      </pc:sldChg>
      <pc:sldChg chg="modSp mod">
        <pc:chgData name="Manasa Sukavasi" userId="e16d73e892a11de6" providerId="LiveId" clId="{61D9A9D6-EB77-4A61-AD50-9CFFCFAEF1F7}" dt="2023-11-26T22:09:43.402" v="189" actId="255"/>
        <pc:sldMkLst>
          <pc:docMk/>
          <pc:sldMk cId="1893672944" sldId="309"/>
        </pc:sldMkLst>
        <pc:spChg chg="mod">
          <ac:chgData name="Manasa Sukavasi" userId="e16d73e892a11de6" providerId="LiveId" clId="{61D9A9D6-EB77-4A61-AD50-9CFFCFAEF1F7}" dt="2023-11-26T22:09:43.402" v="189" actId="255"/>
          <ac:spMkLst>
            <pc:docMk/>
            <pc:sldMk cId="1893672944" sldId="309"/>
            <ac:spMk id="2" creationId="{413618E8-BE11-5057-9868-7391C88AED4A}"/>
          </ac:spMkLst>
        </pc:spChg>
        <pc:spChg chg="mod">
          <ac:chgData name="Manasa Sukavasi" userId="e16d73e892a11de6" providerId="LiveId" clId="{61D9A9D6-EB77-4A61-AD50-9CFFCFAEF1F7}" dt="2023-11-26T21:48:43.702" v="19" actId="27636"/>
          <ac:spMkLst>
            <pc:docMk/>
            <pc:sldMk cId="1893672944" sldId="309"/>
            <ac:spMk id="4" creationId="{2BE36539-5862-057D-0C25-182F7D8DEA08}"/>
          </ac:spMkLst>
        </pc:spChg>
        <pc:picChg chg="mod">
          <ac:chgData name="Manasa Sukavasi" userId="e16d73e892a11de6" providerId="LiveId" clId="{61D9A9D6-EB77-4A61-AD50-9CFFCFAEF1F7}" dt="2023-11-26T21:48:43.499" v="6"/>
          <ac:picMkLst>
            <pc:docMk/>
            <pc:sldMk cId="1893672944" sldId="309"/>
            <ac:picMk id="6" creationId="{0828F951-948A-9364-9126-3E344CE6ABAE}"/>
          </ac:picMkLst>
        </pc:picChg>
      </pc:sldChg>
      <pc:sldChg chg="modSp mod">
        <pc:chgData name="Manasa Sukavasi" userId="e16d73e892a11de6" providerId="LiveId" clId="{61D9A9D6-EB77-4A61-AD50-9CFFCFAEF1F7}" dt="2023-11-26T22:09:59.109" v="192" actId="113"/>
        <pc:sldMkLst>
          <pc:docMk/>
          <pc:sldMk cId="767926578" sldId="310"/>
        </pc:sldMkLst>
        <pc:spChg chg="mod">
          <ac:chgData name="Manasa Sukavasi" userId="e16d73e892a11de6" providerId="LiveId" clId="{61D9A9D6-EB77-4A61-AD50-9CFFCFAEF1F7}" dt="2023-11-26T22:09:59.109" v="192" actId="113"/>
          <ac:spMkLst>
            <pc:docMk/>
            <pc:sldMk cId="767926578" sldId="310"/>
            <ac:spMk id="2" creationId="{79EB48DD-C390-A9E8-305A-952187A91DF7}"/>
          </ac:spMkLst>
        </pc:spChg>
        <pc:spChg chg="mod">
          <ac:chgData name="Manasa Sukavasi" userId="e16d73e892a11de6" providerId="LiveId" clId="{61D9A9D6-EB77-4A61-AD50-9CFFCFAEF1F7}" dt="2023-11-26T21:48:43.706" v="20" actId="27636"/>
          <ac:spMkLst>
            <pc:docMk/>
            <pc:sldMk cId="767926578" sldId="310"/>
            <ac:spMk id="4" creationId="{51625427-6135-C0C3-8905-01E42282D42B}"/>
          </ac:spMkLst>
        </pc:spChg>
        <pc:picChg chg="mod">
          <ac:chgData name="Manasa Sukavasi" userId="e16d73e892a11de6" providerId="LiveId" clId="{61D9A9D6-EB77-4A61-AD50-9CFFCFAEF1F7}" dt="2023-11-26T21:48:43.499" v="6"/>
          <ac:picMkLst>
            <pc:docMk/>
            <pc:sldMk cId="767926578" sldId="310"/>
            <ac:picMk id="6" creationId="{2128D33A-97E7-0F2F-AC60-106EC60EF0B6}"/>
          </ac:picMkLst>
        </pc:picChg>
      </pc:sldChg>
      <pc:sldChg chg="addSp delSp modSp mod setBg">
        <pc:chgData name="Manasa Sukavasi" userId="e16d73e892a11de6" providerId="LiveId" clId="{61D9A9D6-EB77-4A61-AD50-9CFFCFAEF1F7}" dt="2023-11-26T22:13:23.411" v="206" actId="26606"/>
        <pc:sldMkLst>
          <pc:docMk/>
          <pc:sldMk cId="2661364388" sldId="311"/>
        </pc:sldMkLst>
        <pc:spChg chg="mod">
          <ac:chgData name="Manasa Sukavasi" userId="e16d73e892a11de6" providerId="LiveId" clId="{61D9A9D6-EB77-4A61-AD50-9CFFCFAEF1F7}" dt="2023-11-26T22:13:23.411" v="206" actId="26606"/>
          <ac:spMkLst>
            <pc:docMk/>
            <pc:sldMk cId="2661364388" sldId="311"/>
            <ac:spMk id="2" creationId="{A8A6F59A-EA39-5CCF-9E02-E70A70C54C4C}"/>
          </ac:spMkLst>
        </pc:spChg>
        <pc:spChg chg="mod">
          <ac:chgData name="Manasa Sukavasi" userId="e16d73e892a11de6" providerId="LiveId" clId="{61D9A9D6-EB77-4A61-AD50-9CFFCFAEF1F7}" dt="2023-11-26T22:13:23.411" v="206" actId="26606"/>
          <ac:spMkLst>
            <pc:docMk/>
            <pc:sldMk cId="2661364388" sldId="311"/>
            <ac:spMk id="4" creationId="{45931259-9E37-6594-8485-5D2A2DE96E8F}"/>
          </ac:spMkLst>
        </pc:spChg>
        <pc:spChg chg="add del">
          <ac:chgData name="Manasa Sukavasi" userId="e16d73e892a11de6" providerId="LiveId" clId="{61D9A9D6-EB77-4A61-AD50-9CFFCFAEF1F7}" dt="2023-11-26T22:11:26.408" v="203" actId="26606"/>
          <ac:spMkLst>
            <pc:docMk/>
            <pc:sldMk cId="2661364388" sldId="311"/>
            <ac:spMk id="11" creationId="{F966DD2F-FBF5-41CE-A3F4-565352D95DC3}"/>
          </ac:spMkLst>
        </pc:spChg>
        <pc:spChg chg="add del">
          <ac:chgData name="Manasa Sukavasi" userId="e16d73e892a11de6" providerId="LiveId" clId="{61D9A9D6-EB77-4A61-AD50-9CFFCFAEF1F7}" dt="2023-11-26T22:11:26.408" v="203" actId="26606"/>
          <ac:spMkLst>
            <pc:docMk/>
            <pc:sldMk cId="2661364388" sldId="311"/>
            <ac:spMk id="13" creationId="{F46FCE2B-F2D2-466E-B0AA-8E341DB4981E}"/>
          </ac:spMkLst>
        </pc:spChg>
        <pc:spChg chg="add del">
          <ac:chgData name="Manasa Sukavasi" userId="e16d73e892a11de6" providerId="LiveId" clId="{61D9A9D6-EB77-4A61-AD50-9CFFCFAEF1F7}" dt="2023-11-26T22:11:26.408" v="203" actId="26606"/>
          <ac:spMkLst>
            <pc:docMk/>
            <pc:sldMk cId="2661364388" sldId="311"/>
            <ac:spMk id="15" creationId="{2BD31C98-199A-4722-A1A5-4393A43E740B}"/>
          </ac:spMkLst>
        </pc:spChg>
        <pc:spChg chg="add del">
          <ac:chgData name="Manasa Sukavasi" userId="e16d73e892a11de6" providerId="LiveId" clId="{61D9A9D6-EB77-4A61-AD50-9CFFCFAEF1F7}" dt="2023-11-26T22:13:23.396" v="205" actId="26606"/>
          <ac:spMkLst>
            <pc:docMk/>
            <pc:sldMk cId="2661364388" sldId="311"/>
            <ac:spMk id="17" creationId="{175CD74B-9CE8-4F20-A3E4-A22A7F036042}"/>
          </ac:spMkLst>
        </pc:spChg>
        <pc:spChg chg="add del">
          <ac:chgData name="Manasa Sukavasi" userId="e16d73e892a11de6" providerId="LiveId" clId="{61D9A9D6-EB77-4A61-AD50-9CFFCFAEF1F7}" dt="2023-11-26T22:13:23.396" v="205" actId="26606"/>
          <ac:spMkLst>
            <pc:docMk/>
            <pc:sldMk cId="2661364388" sldId="311"/>
            <ac:spMk id="18" creationId="{99C44665-BECF-4482-A00C-E4BE2A87DC7B}"/>
          </ac:spMkLst>
        </pc:spChg>
        <pc:spChg chg="add del">
          <ac:chgData name="Manasa Sukavasi" userId="e16d73e892a11de6" providerId="LiveId" clId="{61D9A9D6-EB77-4A61-AD50-9CFFCFAEF1F7}" dt="2023-11-26T22:13:23.396" v="205" actId="26606"/>
          <ac:spMkLst>
            <pc:docMk/>
            <pc:sldMk cId="2661364388" sldId="311"/>
            <ac:spMk id="19" creationId="{20398C1D-D011-4BA8-AC81-E829677B87FF}"/>
          </ac:spMkLst>
        </pc:spChg>
        <pc:spChg chg="add">
          <ac:chgData name="Manasa Sukavasi" userId="e16d73e892a11de6" providerId="LiveId" clId="{61D9A9D6-EB77-4A61-AD50-9CFFCFAEF1F7}" dt="2023-11-26T22:13:23.411" v="206" actId="26606"/>
          <ac:spMkLst>
            <pc:docMk/>
            <pc:sldMk cId="2661364388" sldId="311"/>
            <ac:spMk id="21" creationId="{F966DD2F-FBF5-41CE-A3F4-565352D95DC3}"/>
          </ac:spMkLst>
        </pc:spChg>
        <pc:spChg chg="add">
          <ac:chgData name="Manasa Sukavasi" userId="e16d73e892a11de6" providerId="LiveId" clId="{61D9A9D6-EB77-4A61-AD50-9CFFCFAEF1F7}" dt="2023-11-26T22:13:23.411" v="206" actId="26606"/>
          <ac:spMkLst>
            <pc:docMk/>
            <pc:sldMk cId="2661364388" sldId="311"/>
            <ac:spMk id="22" creationId="{F46FCE2B-F2D2-466E-B0AA-8E341DB4981E}"/>
          </ac:spMkLst>
        </pc:spChg>
        <pc:spChg chg="add">
          <ac:chgData name="Manasa Sukavasi" userId="e16d73e892a11de6" providerId="LiveId" clId="{61D9A9D6-EB77-4A61-AD50-9CFFCFAEF1F7}" dt="2023-11-26T22:13:23.411" v="206" actId="26606"/>
          <ac:spMkLst>
            <pc:docMk/>
            <pc:sldMk cId="2661364388" sldId="311"/>
            <ac:spMk id="23" creationId="{2BD31C98-199A-4722-A1A5-4393A43E740B}"/>
          </ac:spMkLst>
        </pc:spChg>
        <pc:graphicFrameChg chg="mod ord modGraphic">
          <ac:chgData name="Manasa Sukavasi" userId="e16d73e892a11de6" providerId="LiveId" clId="{61D9A9D6-EB77-4A61-AD50-9CFFCFAEF1F7}" dt="2023-11-26T22:13:23.411" v="206" actId="26606"/>
          <ac:graphicFrameMkLst>
            <pc:docMk/>
            <pc:sldMk cId="2661364388" sldId="311"/>
            <ac:graphicFrameMk id="6" creationId="{CBBE8A95-CEFF-2938-F3BA-F3EE16976C74}"/>
          </ac:graphicFrameMkLst>
        </pc:graphicFrameChg>
      </pc:sldChg>
      <pc:sldChg chg="addSp delSp modSp mod setBg">
        <pc:chgData name="Manasa Sukavasi" userId="e16d73e892a11de6" providerId="LiveId" clId="{61D9A9D6-EB77-4A61-AD50-9CFFCFAEF1F7}" dt="2023-11-29T01:28:36.594" v="225" actId="26606"/>
        <pc:sldMkLst>
          <pc:docMk/>
          <pc:sldMk cId="170401564" sldId="312"/>
        </pc:sldMkLst>
        <pc:spChg chg="mod">
          <ac:chgData name="Manasa Sukavasi" userId="e16d73e892a11de6" providerId="LiveId" clId="{61D9A9D6-EB77-4A61-AD50-9CFFCFAEF1F7}" dt="2023-11-29T01:28:36.594" v="225" actId="26606"/>
          <ac:spMkLst>
            <pc:docMk/>
            <pc:sldMk cId="170401564" sldId="312"/>
            <ac:spMk id="2" creationId="{BF459124-8425-6DC4-15B1-C6A645980815}"/>
          </ac:spMkLst>
        </pc:spChg>
        <pc:spChg chg="add del mod">
          <ac:chgData name="Manasa Sukavasi" userId="e16d73e892a11de6" providerId="LiveId" clId="{61D9A9D6-EB77-4A61-AD50-9CFFCFAEF1F7}" dt="2023-11-29T01:26:46.952" v="220" actId="26606"/>
          <ac:spMkLst>
            <pc:docMk/>
            <pc:sldMk cId="170401564" sldId="312"/>
            <ac:spMk id="3" creationId="{D511D76D-AB7E-A643-ED74-2F1DD272D376}"/>
          </ac:spMkLst>
        </pc:spChg>
        <pc:spChg chg="mod">
          <ac:chgData name="Manasa Sukavasi" userId="e16d73e892a11de6" providerId="LiveId" clId="{61D9A9D6-EB77-4A61-AD50-9CFFCFAEF1F7}" dt="2023-11-29T01:28:36.594" v="225" actId="26606"/>
          <ac:spMkLst>
            <pc:docMk/>
            <pc:sldMk cId="170401564" sldId="312"/>
            <ac:spMk id="4" creationId="{2BD43B90-96F0-2092-5F29-780C77652144}"/>
          </ac:spMkLst>
        </pc:spChg>
        <pc:spChg chg="add del">
          <ac:chgData name="Manasa Sukavasi" userId="e16d73e892a11de6" providerId="LiveId" clId="{61D9A9D6-EB77-4A61-AD50-9CFFCFAEF1F7}" dt="2023-11-29T01:28:36.594" v="225" actId="26606"/>
          <ac:spMkLst>
            <pc:docMk/>
            <pc:sldMk cId="170401564" sldId="312"/>
            <ac:spMk id="13" creationId="{BF7E8610-2DF7-4AF0-B876-0F3B7882A6B7}"/>
          </ac:spMkLst>
        </pc:spChg>
        <pc:spChg chg="add del">
          <ac:chgData name="Manasa Sukavasi" userId="e16d73e892a11de6" providerId="LiveId" clId="{61D9A9D6-EB77-4A61-AD50-9CFFCFAEF1F7}" dt="2023-11-29T01:28:36.594" v="225" actId="26606"/>
          <ac:spMkLst>
            <pc:docMk/>
            <pc:sldMk cId="170401564" sldId="312"/>
            <ac:spMk id="15" creationId="{C1C8C023-62A6-4DA0-8DF4-3F4EA94090DE}"/>
          </ac:spMkLst>
        </pc:spChg>
        <pc:spChg chg="add del">
          <ac:chgData name="Manasa Sukavasi" userId="e16d73e892a11de6" providerId="LiveId" clId="{61D9A9D6-EB77-4A61-AD50-9CFFCFAEF1F7}" dt="2023-11-29T01:28:36.594" v="225" actId="26606"/>
          <ac:spMkLst>
            <pc:docMk/>
            <pc:sldMk cId="170401564" sldId="312"/>
            <ac:spMk id="17" creationId="{26B9FE07-322E-43FB-8707-C9826BD903EB}"/>
          </ac:spMkLst>
        </pc:spChg>
        <pc:spChg chg="add">
          <ac:chgData name="Manasa Sukavasi" userId="e16d73e892a11de6" providerId="LiveId" clId="{61D9A9D6-EB77-4A61-AD50-9CFFCFAEF1F7}" dt="2023-11-29T01:28:36.594" v="225" actId="26606"/>
          <ac:spMkLst>
            <pc:docMk/>
            <pc:sldMk cId="170401564" sldId="312"/>
            <ac:spMk id="22" creationId="{A3D9AEEE-1CCD-43C0-BA3E-16D60A6E23C0}"/>
          </ac:spMkLst>
        </pc:spChg>
        <pc:spChg chg="add">
          <ac:chgData name="Manasa Sukavasi" userId="e16d73e892a11de6" providerId="LiveId" clId="{61D9A9D6-EB77-4A61-AD50-9CFFCFAEF1F7}" dt="2023-11-29T01:28:36.594" v="225" actId="26606"/>
          <ac:spMkLst>
            <pc:docMk/>
            <pc:sldMk cId="170401564" sldId="312"/>
            <ac:spMk id="24" creationId="{60F880A6-33D3-4EEC-A780-B73559B9F24C}"/>
          </ac:spMkLst>
        </pc:spChg>
        <pc:spChg chg="add">
          <ac:chgData name="Manasa Sukavasi" userId="e16d73e892a11de6" providerId="LiveId" clId="{61D9A9D6-EB77-4A61-AD50-9CFFCFAEF1F7}" dt="2023-11-29T01:28:36.594" v="225" actId="26606"/>
          <ac:spMkLst>
            <pc:docMk/>
            <pc:sldMk cId="170401564" sldId="312"/>
            <ac:spMk id="26" creationId="{2C6246ED-0535-4496-A8F6-1E80CC4EB853}"/>
          </ac:spMkLst>
        </pc:spChg>
        <pc:graphicFrameChg chg="add del">
          <ac:chgData name="Manasa Sukavasi" userId="e16d73e892a11de6" providerId="LiveId" clId="{61D9A9D6-EB77-4A61-AD50-9CFFCFAEF1F7}" dt="2023-11-29T01:26:46.937" v="219" actId="26606"/>
          <ac:graphicFrameMkLst>
            <pc:docMk/>
            <pc:sldMk cId="170401564" sldId="312"/>
            <ac:graphicFrameMk id="6" creationId="{89668640-C2E7-0DF7-8FF4-587CA54AE23E}"/>
          </ac:graphicFrameMkLst>
        </pc:graphicFrameChg>
        <pc:graphicFrameChg chg="add mod ord modGraphic">
          <ac:chgData name="Manasa Sukavasi" userId="e16d73e892a11de6" providerId="LiveId" clId="{61D9A9D6-EB77-4A61-AD50-9CFFCFAEF1F7}" dt="2023-11-29T01:28:36.594" v="225" actId="26606"/>
          <ac:graphicFrameMkLst>
            <pc:docMk/>
            <pc:sldMk cId="170401564" sldId="312"/>
            <ac:graphicFrameMk id="8" creationId="{DF6A8759-AD22-C95E-08F3-09F6B14B596D}"/>
          </ac:graphicFrameMkLst>
        </pc:graphicFrameChg>
      </pc:sldChg>
      <pc:sldChg chg="addSp delSp modSp mod">
        <pc:chgData name="Manasa Sukavasi" userId="e16d73e892a11de6" providerId="LiveId" clId="{61D9A9D6-EB77-4A61-AD50-9CFFCFAEF1F7}" dt="2023-12-01T00:14:31.575" v="240" actId="20577"/>
        <pc:sldMkLst>
          <pc:docMk/>
          <pc:sldMk cId="1095940050" sldId="313"/>
        </pc:sldMkLst>
        <pc:spChg chg="mod">
          <ac:chgData name="Manasa Sukavasi" userId="e16d73e892a11de6" providerId="LiveId" clId="{61D9A9D6-EB77-4A61-AD50-9CFFCFAEF1F7}" dt="2023-11-26T22:10:29.396" v="198" actId="255"/>
          <ac:spMkLst>
            <pc:docMk/>
            <pc:sldMk cId="1095940050" sldId="313"/>
            <ac:spMk id="2" creationId="{D96195A6-D1CA-5982-3DF8-CF8E4BC8CB04}"/>
          </ac:spMkLst>
        </pc:spChg>
        <pc:spChg chg="add del mod">
          <ac:chgData name="Manasa Sukavasi" userId="e16d73e892a11de6" providerId="LiveId" clId="{61D9A9D6-EB77-4A61-AD50-9CFFCFAEF1F7}" dt="2023-11-29T01:30:04.167" v="234" actId="26606"/>
          <ac:spMkLst>
            <pc:docMk/>
            <pc:sldMk cId="1095940050" sldId="313"/>
            <ac:spMk id="3" creationId="{B10B7953-161C-4EC2-E8A8-53CCF01D44B6}"/>
          </ac:spMkLst>
        </pc:spChg>
        <pc:spChg chg="mod">
          <ac:chgData name="Manasa Sukavasi" userId="e16d73e892a11de6" providerId="LiveId" clId="{61D9A9D6-EB77-4A61-AD50-9CFFCFAEF1F7}" dt="2023-11-26T21:48:43.499" v="6"/>
          <ac:spMkLst>
            <pc:docMk/>
            <pc:sldMk cId="1095940050" sldId="313"/>
            <ac:spMk id="4" creationId="{FE062CF3-35D2-C068-4C0D-3EE091C054D2}"/>
          </ac:spMkLst>
        </pc:spChg>
        <pc:graphicFrameChg chg="add del">
          <ac:chgData name="Manasa Sukavasi" userId="e16d73e892a11de6" providerId="LiveId" clId="{61D9A9D6-EB77-4A61-AD50-9CFFCFAEF1F7}" dt="2023-11-29T01:30:00.577" v="231" actId="26606"/>
          <ac:graphicFrameMkLst>
            <pc:docMk/>
            <pc:sldMk cId="1095940050" sldId="313"/>
            <ac:graphicFrameMk id="6" creationId="{101D2961-8F22-29CF-6E60-EB3B17E7D6F3}"/>
          </ac:graphicFrameMkLst>
        </pc:graphicFrameChg>
        <pc:graphicFrameChg chg="add del">
          <ac:chgData name="Manasa Sukavasi" userId="e16d73e892a11de6" providerId="LiveId" clId="{61D9A9D6-EB77-4A61-AD50-9CFFCFAEF1F7}" dt="2023-11-29T01:30:04.136" v="233" actId="26606"/>
          <ac:graphicFrameMkLst>
            <pc:docMk/>
            <pc:sldMk cId="1095940050" sldId="313"/>
            <ac:graphicFrameMk id="8" creationId="{9D33EF6A-4BEC-EA3C-41F3-57F2B4B4987C}"/>
          </ac:graphicFrameMkLst>
        </pc:graphicFrameChg>
        <pc:graphicFrameChg chg="add mod">
          <ac:chgData name="Manasa Sukavasi" userId="e16d73e892a11de6" providerId="LiveId" clId="{61D9A9D6-EB77-4A61-AD50-9CFFCFAEF1F7}" dt="2023-12-01T00:14:31.575" v="240" actId="20577"/>
          <ac:graphicFrameMkLst>
            <pc:docMk/>
            <pc:sldMk cId="1095940050" sldId="313"/>
            <ac:graphicFrameMk id="10" creationId="{1B03B83A-6A3A-24DA-C119-BB9FFA495781}"/>
          </ac:graphicFrameMkLst>
        </pc:graphicFrameChg>
      </pc:sldChg>
      <pc:sldChg chg="addSp delSp modSp mod setBg">
        <pc:chgData name="Manasa Sukavasi" userId="e16d73e892a11de6" providerId="LiveId" clId="{61D9A9D6-EB77-4A61-AD50-9CFFCFAEF1F7}" dt="2023-11-26T22:15:42.136" v="214" actId="2711"/>
        <pc:sldMkLst>
          <pc:docMk/>
          <pc:sldMk cId="2250340361" sldId="314"/>
        </pc:sldMkLst>
        <pc:spChg chg="mod">
          <ac:chgData name="Manasa Sukavasi" userId="e16d73e892a11de6" providerId="LiveId" clId="{61D9A9D6-EB77-4A61-AD50-9CFFCFAEF1F7}" dt="2023-11-26T22:15:42.136" v="214" actId="2711"/>
          <ac:spMkLst>
            <pc:docMk/>
            <pc:sldMk cId="2250340361" sldId="314"/>
            <ac:spMk id="2" creationId="{913B58DD-0B4F-44AF-ECBB-250D30A77C62}"/>
          </ac:spMkLst>
        </pc:spChg>
        <pc:spChg chg="mod">
          <ac:chgData name="Manasa Sukavasi" userId="e16d73e892a11de6" providerId="LiveId" clId="{61D9A9D6-EB77-4A61-AD50-9CFFCFAEF1F7}" dt="2023-11-26T22:10:59.696" v="201" actId="26606"/>
          <ac:spMkLst>
            <pc:docMk/>
            <pc:sldMk cId="2250340361" sldId="314"/>
            <ac:spMk id="4" creationId="{50260D52-9D1D-DCBC-A39E-FAD607C37578}"/>
          </ac:spMkLst>
        </pc:spChg>
        <pc:spChg chg="add del">
          <ac:chgData name="Manasa Sukavasi" userId="e16d73e892a11de6" providerId="LiveId" clId="{61D9A9D6-EB77-4A61-AD50-9CFFCFAEF1F7}" dt="2023-11-26T22:10:59.649" v="200" actId="26606"/>
          <ac:spMkLst>
            <pc:docMk/>
            <pc:sldMk cId="2250340361" sldId="314"/>
            <ac:spMk id="11" creationId="{F966DD2F-FBF5-41CE-A3F4-565352D95DC3}"/>
          </ac:spMkLst>
        </pc:spChg>
        <pc:spChg chg="add del">
          <ac:chgData name="Manasa Sukavasi" userId="e16d73e892a11de6" providerId="LiveId" clId="{61D9A9D6-EB77-4A61-AD50-9CFFCFAEF1F7}" dt="2023-11-26T22:10:59.649" v="200" actId="26606"/>
          <ac:spMkLst>
            <pc:docMk/>
            <pc:sldMk cId="2250340361" sldId="314"/>
            <ac:spMk id="13" creationId="{F46FCE2B-F2D2-466E-B0AA-8E341DB4981E}"/>
          </ac:spMkLst>
        </pc:spChg>
        <pc:spChg chg="add del">
          <ac:chgData name="Manasa Sukavasi" userId="e16d73e892a11de6" providerId="LiveId" clId="{61D9A9D6-EB77-4A61-AD50-9CFFCFAEF1F7}" dt="2023-11-26T22:10:59.649" v="200" actId="26606"/>
          <ac:spMkLst>
            <pc:docMk/>
            <pc:sldMk cId="2250340361" sldId="314"/>
            <ac:spMk id="15" creationId="{2BD31C98-199A-4722-A1A5-4393A43E740B}"/>
          </ac:spMkLst>
        </pc:spChg>
        <pc:spChg chg="add">
          <ac:chgData name="Manasa Sukavasi" userId="e16d73e892a11de6" providerId="LiveId" clId="{61D9A9D6-EB77-4A61-AD50-9CFFCFAEF1F7}" dt="2023-11-26T22:10:59.696" v="201" actId="26606"/>
          <ac:spMkLst>
            <pc:docMk/>
            <pc:sldMk cId="2250340361" sldId="314"/>
            <ac:spMk id="17" creationId="{175CD74B-9CE8-4F20-A3E4-A22A7F036042}"/>
          </ac:spMkLst>
        </pc:spChg>
        <pc:spChg chg="add">
          <ac:chgData name="Manasa Sukavasi" userId="e16d73e892a11de6" providerId="LiveId" clId="{61D9A9D6-EB77-4A61-AD50-9CFFCFAEF1F7}" dt="2023-11-26T22:10:59.696" v="201" actId="26606"/>
          <ac:spMkLst>
            <pc:docMk/>
            <pc:sldMk cId="2250340361" sldId="314"/>
            <ac:spMk id="18" creationId="{99C44665-BECF-4482-A00C-E4BE2A87DC7B}"/>
          </ac:spMkLst>
        </pc:spChg>
        <pc:spChg chg="add">
          <ac:chgData name="Manasa Sukavasi" userId="e16d73e892a11de6" providerId="LiveId" clId="{61D9A9D6-EB77-4A61-AD50-9CFFCFAEF1F7}" dt="2023-11-26T22:10:59.696" v="201" actId="26606"/>
          <ac:spMkLst>
            <pc:docMk/>
            <pc:sldMk cId="2250340361" sldId="314"/>
            <ac:spMk id="19" creationId="{20398C1D-D011-4BA8-AC81-E829677B87FF}"/>
          </ac:spMkLst>
        </pc:spChg>
        <pc:graphicFrameChg chg="mod ord modGraphic">
          <ac:chgData name="Manasa Sukavasi" userId="e16d73e892a11de6" providerId="LiveId" clId="{61D9A9D6-EB77-4A61-AD50-9CFFCFAEF1F7}" dt="2023-11-26T22:14:48.068" v="211"/>
          <ac:graphicFrameMkLst>
            <pc:docMk/>
            <pc:sldMk cId="2250340361" sldId="314"/>
            <ac:graphicFrameMk id="6" creationId="{B401137A-BC8F-34CE-D7DF-3525DECA566C}"/>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F7B0E2-7582-4DE6-A82C-05B6630AFAB8}"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A250F93F-1249-44A0-B2D2-824F9CD18E80}">
      <dgm:prSet custT="1"/>
      <dgm:spPr/>
      <dgm:t>
        <a:bodyPr/>
        <a:lstStyle/>
        <a:p>
          <a:r>
            <a:rPr lang="en-US" sz="1800" b="0" i="0" baseline="0" dirty="0">
              <a:latin typeface="Times New Roman" panose="02020603050405020304" pitchFamily="18" charset="0"/>
              <a:cs typeface="Times New Roman" panose="02020603050405020304" pitchFamily="18" charset="0"/>
            </a:rPr>
            <a:t>The 4x4x4 Rubik’s Cube, or Rubik's Revenge, is a puzzle that features 6 faces: front, back, left, right, top, and bottom. Each face is composed of 4x4 smaller squares, totaling 16 squares per face.</a:t>
          </a:r>
          <a:endParaRPr lang="en-US" sz="1800" dirty="0">
            <a:latin typeface="Times New Roman" panose="02020603050405020304" pitchFamily="18" charset="0"/>
            <a:cs typeface="Times New Roman" panose="02020603050405020304" pitchFamily="18" charset="0"/>
          </a:endParaRPr>
        </a:p>
      </dgm:t>
    </dgm:pt>
    <dgm:pt modelId="{0743E5AF-BCA1-441C-B7E6-16B87C7265B7}" type="parTrans" cxnId="{D5E3A144-6151-49F8-A279-AA9F2C9B4505}">
      <dgm:prSet/>
      <dgm:spPr/>
      <dgm:t>
        <a:bodyPr/>
        <a:lstStyle/>
        <a:p>
          <a:endParaRPr lang="en-US"/>
        </a:p>
      </dgm:t>
    </dgm:pt>
    <dgm:pt modelId="{49078CD0-6F00-4D03-B815-4B9A936E6EDE}" type="sibTrans" cxnId="{D5E3A144-6151-49F8-A279-AA9F2C9B4505}">
      <dgm:prSet/>
      <dgm:spPr/>
      <dgm:t>
        <a:bodyPr/>
        <a:lstStyle/>
        <a:p>
          <a:endParaRPr lang="en-US"/>
        </a:p>
      </dgm:t>
    </dgm:pt>
    <dgm:pt modelId="{68A1CA7F-2DF6-40F6-96D3-581A591862FA}">
      <dgm:prSet custT="1"/>
      <dgm:spPr/>
      <dgm:t>
        <a:bodyPr/>
        <a:lstStyle/>
        <a:p>
          <a:r>
            <a:rPr lang="en-US" sz="1800" b="0" i="0" baseline="0" dirty="0">
              <a:latin typeface="Times New Roman" panose="02020603050405020304" pitchFamily="18" charset="0"/>
              <a:cs typeface="Times New Roman" panose="02020603050405020304" pitchFamily="18" charset="0"/>
            </a:rPr>
            <a:t>The puzzle has 8 corner pieces, each presenting three different colors, 24 edge pieces that come in pairs (each showing two colors), and 24 center pieces (4 per face) that show one color each. Unlike the 3x3x3 cube, the centers can move relative to each other.</a:t>
          </a:r>
          <a:endParaRPr lang="en-US" sz="1800" dirty="0">
            <a:latin typeface="Times New Roman" panose="02020603050405020304" pitchFamily="18" charset="0"/>
            <a:cs typeface="Times New Roman" panose="02020603050405020304" pitchFamily="18" charset="0"/>
          </a:endParaRPr>
        </a:p>
      </dgm:t>
    </dgm:pt>
    <dgm:pt modelId="{7EB4F186-E8C5-4875-8F18-D52E05146B63}" type="parTrans" cxnId="{3AC17BAE-F602-4372-9382-FA63C81F21C4}">
      <dgm:prSet/>
      <dgm:spPr/>
      <dgm:t>
        <a:bodyPr/>
        <a:lstStyle/>
        <a:p>
          <a:endParaRPr lang="en-US"/>
        </a:p>
      </dgm:t>
    </dgm:pt>
    <dgm:pt modelId="{BACDEC19-836F-4AD3-BF64-746659180B96}" type="sibTrans" cxnId="{3AC17BAE-F602-4372-9382-FA63C81F21C4}">
      <dgm:prSet/>
      <dgm:spPr/>
      <dgm:t>
        <a:bodyPr/>
        <a:lstStyle/>
        <a:p>
          <a:endParaRPr lang="en-US"/>
        </a:p>
      </dgm:t>
    </dgm:pt>
    <dgm:pt modelId="{08203A68-0271-4436-91C8-C861FEBF1C8A}">
      <dgm:prSet custT="1"/>
      <dgm:spPr/>
      <dgm:t>
        <a:bodyPr/>
        <a:lstStyle/>
        <a:p>
          <a:r>
            <a:rPr lang="en-US" sz="1800" b="0" i="0" baseline="0" dirty="0">
              <a:latin typeface="Times New Roman" panose="02020603050405020304" pitchFamily="18" charset="0"/>
              <a:cs typeface="Times New Roman" panose="02020603050405020304" pitchFamily="18" charset="0"/>
            </a:rPr>
            <a:t>The objective of the puzzle is to organize the squares so each face of the cube presents a uniform color, matching the original configuration of the puzzle.</a:t>
          </a:r>
          <a:endParaRPr lang="en-US" sz="1800" dirty="0">
            <a:latin typeface="Times New Roman" panose="02020603050405020304" pitchFamily="18" charset="0"/>
            <a:cs typeface="Times New Roman" panose="02020603050405020304" pitchFamily="18" charset="0"/>
          </a:endParaRPr>
        </a:p>
      </dgm:t>
    </dgm:pt>
    <dgm:pt modelId="{58F54BE6-AD0E-4908-9333-0D67F08AADAE}" type="parTrans" cxnId="{AF0CBCC1-F297-44FF-835D-0729EE243898}">
      <dgm:prSet/>
      <dgm:spPr/>
      <dgm:t>
        <a:bodyPr/>
        <a:lstStyle/>
        <a:p>
          <a:endParaRPr lang="en-US"/>
        </a:p>
      </dgm:t>
    </dgm:pt>
    <dgm:pt modelId="{5DB46696-F157-4685-811E-AF0190F708BB}" type="sibTrans" cxnId="{AF0CBCC1-F297-44FF-835D-0729EE243898}">
      <dgm:prSet/>
      <dgm:spPr/>
      <dgm:t>
        <a:bodyPr/>
        <a:lstStyle/>
        <a:p>
          <a:endParaRPr lang="en-US"/>
        </a:p>
      </dgm:t>
    </dgm:pt>
    <dgm:pt modelId="{14EA7885-6868-487A-B11E-D82303D9214F}">
      <dgm:prSet custT="1"/>
      <dgm:spPr/>
      <dgm:t>
        <a:bodyPr/>
        <a:lstStyle/>
        <a:p>
          <a:r>
            <a:rPr lang="en-US" sz="1800" b="0" i="0" baseline="0" dirty="0">
              <a:latin typeface="Times New Roman" panose="02020603050405020304" pitchFamily="18" charset="0"/>
              <a:cs typeface="Times New Roman" panose="02020603050405020304" pitchFamily="18" charset="0"/>
            </a:rPr>
            <a:t>To achieve the solved state, solvers typically use a layered approach: solving the center pieces first, then the edge pairs, and finally ordering the corners and remaining edges, similar to the 3x3x3 cube but with additional steps to handle unique 4x4x4 challenges such as parity errors.</a:t>
          </a:r>
          <a:endParaRPr lang="en-US" sz="1800" dirty="0">
            <a:latin typeface="Times New Roman" panose="02020603050405020304" pitchFamily="18" charset="0"/>
            <a:cs typeface="Times New Roman" panose="02020603050405020304" pitchFamily="18" charset="0"/>
          </a:endParaRPr>
        </a:p>
      </dgm:t>
    </dgm:pt>
    <dgm:pt modelId="{A6D361CF-9870-485C-820B-969C1E2C2E3E}" type="parTrans" cxnId="{499E0D84-6EB0-48EF-8730-6DCE36ED6405}">
      <dgm:prSet/>
      <dgm:spPr/>
      <dgm:t>
        <a:bodyPr/>
        <a:lstStyle/>
        <a:p>
          <a:endParaRPr lang="en-US"/>
        </a:p>
      </dgm:t>
    </dgm:pt>
    <dgm:pt modelId="{FC36F959-B209-425B-A38D-A03BA9F2386B}" type="sibTrans" cxnId="{499E0D84-6EB0-48EF-8730-6DCE36ED6405}">
      <dgm:prSet/>
      <dgm:spPr/>
      <dgm:t>
        <a:bodyPr/>
        <a:lstStyle/>
        <a:p>
          <a:endParaRPr lang="en-US"/>
        </a:p>
      </dgm:t>
    </dgm:pt>
    <dgm:pt modelId="{9F2EB903-EC17-44D7-9463-A2865747C016}" type="pres">
      <dgm:prSet presAssocID="{5EF7B0E2-7582-4DE6-A82C-05B6630AFAB8}" presName="vert0" presStyleCnt="0">
        <dgm:presLayoutVars>
          <dgm:dir/>
          <dgm:animOne val="branch"/>
          <dgm:animLvl val="lvl"/>
        </dgm:presLayoutVars>
      </dgm:prSet>
      <dgm:spPr/>
    </dgm:pt>
    <dgm:pt modelId="{F89AA692-5817-42B8-BE85-B8ACDA03BCCA}" type="pres">
      <dgm:prSet presAssocID="{A250F93F-1249-44A0-B2D2-824F9CD18E80}" presName="thickLine" presStyleLbl="alignNode1" presStyleIdx="0" presStyleCnt="4"/>
      <dgm:spPr/>
    </dgm:pt>
    <dgm:pt modelId="{B464C5A5-AAE3-43D5-99D2-E61DC3F4E62B}" type="pres">
      <dgm:prSet presAssocID="{A250F93F-1249-44A0-B2D2-824F9CD18E80}" presName="horz1" presStyleCnt="0"/>
      <dgm:spPr/>
    </dgm:pt>
    <dgm:pt modelId="{2E81F80D-961C-426C-B471-50E58C328C3D}" type="pres">
      <dgm:prSet presAssocID="{A250F93F-1249-44A0-B2D2-824F9CD18E80}" presName="tx1" presStyleLbl="revTx" presStyleIdx="0" presStyleCnt="4"/>
      <dgm:spPr/>
    </dgm:pt>
    <dgm:pt modelId="{34955ED9-E979-4B79-A736-1106674EC477}" type="pres">
      <dgm:prSet presAssocID="{A250F93F-1249-44A0-B2D2-824F9CD18E80}" presName="vert1" presStyleCnt="0"/>
      <dgm:spPr/>
    </dgm:pt>
    <dgm:pt modelId="{443396AA-3A97-4DAA-8617-7672F05D102D}" type="pres">
      <dgm:prSet presAssocID="{68A1CA7F-2DF6-40F6-96D3-581A591862FA}" presName="thickLine" presStyleLbl="alignNode1" presStyleIdx="1" presStyleCnt="4"/>
      <dgm:spPr/>
    </dgm:pt>
    <dgm:pt modelId="{7068C690-027F-44B2-9825-BFDCBCCA6003}" type="pres">
      <dgm:prSet presAssocID="{68A1CA7F-2DF6-40F6-96D3-581A591862FA}" presName="horz1" presStyleCnt="0"/>
      <dgm:spPr/>
    </dgm:pt>
    <dgm:pt modelId="{994C2DB4-476B-4EA3-AA01-215B420302BA}" type="pres">
      <dgm:prSet presAssocID="{68A1CA7F-2DF6-40F6-96D3-581A591862FA}" presName="tx1" presStyleLbl="revTx" presStyleIdx="1" presStyleCnt="4"/>
      <dgm:spPr/>
    </dgm:pt>
    <dgm:pt modelId="{2F6EFCC4-CD52-494D-BA00-4AD495A6D447}" type="pres">
      <dgm:prSet presAssocID="{68A1CA7F-2DF6-40F6-96D3-581A591862FA}" presName="vert1" presStyleCnt="0"/>
      <dgm:spPr/>
    </dgm:pt>
    <dgm:pt modelId="{094E23D4-57FD-48A2-B438-FD83D76A5F18}" type="pres">
      <dgm:prSet presAssocID="{08203A68-0271-4436-91C8-C861FEBF1C8A}" presName="thickLine" presStyleLbl="alignNode1" presStyleIdx="2" presStyleCnt="4"/>
      <dgm:spPr/>
    </dgm:pt>
    <dgm:pt modelId="{AC5B7612-B9E4-4D9C-BB47-FD06026B98DA}" type="pres">
      <dgm:prSet presAssocID="{08203A68-0271-4436-91C8-C861FEBF1C8A}" presName="horz1" presStyleCnt="0"/>
      <dgm:spPr/>
    </dgm:pt>
    <dgm:pt modelId="{4BF90F34-C9FB-4F7E-A3D7-37181BE878D1}" type="pres">
      <dgm:prSet presAssocID="{08203A68-0271-4436-91C8-C861FEBF1C8A}" presName="tx1" presStyleLbl="revTx" presStyleIdx="2" presStyleCnt="4"/>
      <dgm:spPr/>
    </dgm:pt>
    <dgm:pt modelId="{0E08717E-2A7E-4F08-97EF-482921A891D6}" type="pres">
      <dgm:prSet presAssocID="{08203A68-0271-4436-91C8-C861FEBF1C8A}" presName="vert1" presStyleCnt="0"/>
      <dgm:spPr/>
    </dgm:pt>
    <dgm:pt modelId="{A9F8692B-2426-4BB7-B228-7FA66A1950C5}" type="pres">
      <dgm:prSet presAssocID="{14EA7885-6868-487A-B11E-D82303D9214F}" presName="thickLine" presStyleLbl="alignNode1" presStyleIdx="3" presStyleCnt="4"/>
      <dgm:spPr/>
    </dgm:pt>
    <dgm:pt modelId="{977FE5B5-FE94-4E54-9D32-245575024147}" type="pres">
      <dgm:prSet presAssocID="{14EA7885-6868-487A-B11E-D82303D9214F}" presName="horz1" presStyleCnt="0"/>
      <dgm:spPr/>
    </dgm:pt>
    <dgm:pt modelId="{D7ECAC5A-3981-4526-AFFD-A0425603E08A}" type="pres">
      <dgm:prSet presAssocID="{14EA7885-6868-487A-B11E-D82303D9214F}" presName="tx1" presStyleLbl="revTx" presStyleIdx="3" presStyleCnt="4"/>
      <dgm:spPr/>
    </dgm:pt>
    <dgm:pt modelId="{3193B8C3-7DC4-4CAC-9CE8-2695AFC234FA}" type="pres">
      <dgm:prSet presAssocID="{14EA7885-6868-487A-B11E-D82303D9214F}" presName="vert1" presStyleCnt="0"/>
      <dgm:spPr/>
    </dgm:pt>
  </dgm:ptLst>
  <dgm:cxnLst>
    <dgm:cxn modelId="{A84B8B60-D404-4F83-B9AA-E0E7DF63C0C5}" type="presOf" srcId="{08203A68-0271-4436-91C8-C861FEBF1C8A}" destId="{4BF90F34-C9FB-4F7E-A3D7-37181BE878D1}" srcOrd="0" destOrd="0" presId="urn:microsoft.com/office/officeart/2008/layout/LinedList"/>
    <dgm:cxn modelId="{D5E3A144-6151-49F8-A279-AA9F2C9B4505}" srcId="{5EF7B0E2-7582-4DE6-A82C-05B6630AFAB8}" destId="{A250F93F-1249-44A0-B2D2-824F9CD18E80}" srcOrd="0" destOrd="0" parTransId="{0743E5AF-BCA1-441C-B7E6-16B87C7265B7}" sibTransId="{49078CD0-6F00-4D03-B815-4B9A936E6EDE}"/>
    <dgm:cxn modelId="{A4D9684B-3DAF-4173-AAEA-B7282AAB6D62}" type="presOf" srcId="{A250F93F-1249-44A0-B2D2-824F9CD18E80}" destId="{2E81F80D-961C-426C-B471-50E58C328C3D}" srcOrd="0" destOrd="0" presId="urn:microsoft.com/office/officeart/2008/layout/LinedList"/>
    <dgm:cxn modelId="{BE3F8182-DE5A-4836-9069-D96F8DE9DF77}" type="presOf" srcId="{68A1CA7F-2DF6-40F6-96D3-581A591862FA}" destId="{994C2DB4-476B-4EA3-AA01-215B420302BA}" srcOrd="0" destOrd="0" presId="urn:microsoft.com/office/officeart/2008/layout/LinedList"/>
    <dgm:cxn modelId="{499E0D84-6EB0-48EF-8730-6DCE36ED6405}" srcId="{5EF7B0E2-7582-4DE6-A82C-05B6630AFAB8}" destId="{14EA7885-6868-487A-B11E-D82303D9214F}" srcOrd="3" destOrd="0" parTransId="{A6D361CF-9870-485C-820B-969C1E2C2E3E}" sibTransId="{FC36F959-B209-425B-A38D-A03BA9F2386B}"/>
    <dgm:cxn modelId="{BD97F78C-94BC-42F6-8F62-245ECB2AA2BA}" type="presOf" srcId="{5EF7B0E2-7582-4DE6-A82C-05B6630AFAB8}" destId="{9F2EB903-EC17-44D7-9463-A2865747C016}" srcOrd="0" destOrd="0" presId="urn:microsoft.com/office/officeart/2008/layout/LinedList"/>
    <dgm:cxn modelId="{3AC17BAE-F602-4372-9382-FA63C81F21C4}" srcId="{5EF7B0E2-7582-4DE6-A82C-05B6630AFAB8}" destId="{68A1CA7F-2DF6-40F6-96D3-581A591862FA}" srcOrd="1" destOrd="0" parTransId="{7EB4F186-E8C5-4875-8F18-D52E05146B63}" sibTransId="{BACDEC19-836F-4AD3-BF64-746659180B96}"/>
    <dgm:cxn modelId="{AF0CBCC1-F297-44FF-835D-0729EE243898}" srcId="{5EF7B0E2-7582-4DE6-A82C-05B6630AFAB8}" destId="{08203A68-0271-4436-91C8-C861FEBF1C8A}" srcOrd="2" destOrd="0" parTransId="{58F54BE6-AD0E-4908-9333-0D67F08AADAE}" sibTransId="{5DB46696-F157-4685-811E-AF0190F708BB}"/>
    <dgm:cxn modelId="{25F1D2CC-1162-4C27-91C0-D7C04114CD20}" type="presOf" srcId="{14EA7885-6868-487A-B11E-D82303D9214F}" destId="{D7ECAC5A-3981-4526-AFFD-A0425603E08A}" srcOrd="0" destOrd="0" presId="urn:microsoft.com/office/officeart/2008/layout/LinedList"/>
    <dgm:cxn modelId="{B74AD294-BCC6-42EA-94AF-B7089EF01003}" type="presParOf" srcId="{9F2EB903-EC17-44D7-9463-A2865747C016}" destId="{F89AA692-5817-42B8-BE85-B8ACDA03BCCA}" srcOrd="0" destOrd="0" presId="urn:microsoft.com/office/officeart/2008/layout/LinedList"/>
    <dgm:cxn modelId="{3BAB7348-0B8F-4F0B-B33D-403DDF893AAC}" type="presParOf" srcId="{9F2EB903-EC17-44D7-9463-A2865747C016}" destId="{B464C5A5-AAE3-43D5-99D2-E61DC3F4E62B}" srcOrd="1" destOrd="0" presId="urn:microsoft.com/office/officeart/2008/layout/LinedList"/>
    <dgm:cxn modelId="{FAB5C241-0223-4F3E-A153-249107D42516}" type="presParOf" srcId="{B464C5A5-AAE3-43D5-99D2-E61DC3F4E62B}" destId="{2E81F80D-961C-426C-B471-50E58C328C3D}" srcOrd="0" destOrd="0" presId="urn:microsoft.com/office/officeart/2008/layout/LinedList"/>
    <dgm:cxn modelId="{53E4BFB6-9DCA-4E4B-95AD-B171E5D9CF1E}" type="presParOf" srcId="{B464C5A5-AAE3-43D5-99D2-E61DC3F4E62B}" destId="{34955ED9-E979-4B79-A736-1106674EC477}" srcOrd="1" destOrd="0" presId="urn:microsoft.com/office/officeart/2008/layout/LinedList"/>
    <dgm:cxn modelId="{BC1386E5-9A74-4D0A-A599-8C8F6F4C5189}" type="presParOf" srcId="{9F2EB903-EC17-44D7-9463-A2865747C016}" destId="{443396AA-3A97-4DAA-8617-7672F05D102D}" srcOrd="2" destOrd="0" presId="urn:microsoft.com/office/officeart/2008/layout/LinedList"/>
    <dgm:cxn modelId="{C6564D5C-6CCB-4C9F-9141-9EEE0EA54E9E}" type="presParOf" srcId="{9F2EB903-EC17-44D7-9463-A2865747C016}" destId="{7068C690-027F-44B2-9825-BFDCBCCA6003}" srcOrd="3" destOrd="0" presId="urn:microsoft.com/office/officeart/2008/layout/LinedList"/>
    <dgm:cxn modelId="{DFECDA65-53C3-4678-8733-81780171AE72}" type="presParOf" srcId="{7068C690-027F-44B2-9825-BFDCBCCA6003}" destId="{994C2DB4-476B-4EA3-AA01-215B420302BA}" srcOrd="0" destOrd="0" presId="urn:microsoft.com/office/officeart/2008/layout/LinedList"/>
    <dgm:cxn modelId="{6BBBCF25-6632-4E46-9FB4-81E2B43AA283}" type="presParOf" srcId="{7068C690-027F-44B2-9825-BFDCBCCA6003}" destId="{2F6EFCC4-CD52-494D-BA00-4AD495A6D447}" srcOrd="1" destOrd="0" presId="urn:microsoft.com/office/officeart/2008/layout/LinedList"/>
    <dgm:cxn modelId="{DC5F490F-AF11-41C9-95CD-A0ECDD36EC20}" type="presParOf" srcId="{9F2EB903-EC17-44D7-9463-A2865747C016}" destId="{094E23D4-57FD-48A2-B438-FD83D76A5F18}" srcOrd="4" destOrd="0" presId="urn:microsoft.com/office/officeart/2008/layout/LinedList"/>
    <dgm:cxn modelId="{C26ABE4C-0CBD-4DA3-87EF-832D66ACD572}" type="presParOf" srcId="{9F2EB903-EC17-44D7-9463-A2865747C016}" destId="{AC5B7612-B9E4-4D9C-BB47-FD06026B98DA}" srcOrd="5" destOrd="0" presId="urn:microsoft.com/office/officeart/2008/layout/LinedList"/>
    <dgm:cxn modelId="{E34A1B56-E075-4D2A-B804-12D802837CFB}" type="presParOf" srcId="{AC5B7612-B9E4-4D9C-BB47-FD06026B98DA}" destId="{4BF90F34-C9FB-4F7E-A3D7-37181BE878D1}" srcOrd="0" destOrd="0" presId="urn:microsoft.com/office/officeart/2008/layout/LinedList"/>
    <dgm:cxn modelId="{468DD5FF-B068-421A-B348-0A906693715E}" type="presParOf" srcId="{AC5B7612-B9E4-4D9C-BB47-FD06026B98DA}" destId="{0E08717E-2A7E-4F08-97EF-482921A891D6}" srcOrd="1" destOrd="0" presId="urn:microsoft.com/office/officeart/2008/layout/LinedList"/>
    <dgm:cxn modelId="{AA7EB009-DBE4-4D20-8D04-A992F5D5F5CF}" type="presParOf" srcId="{9F2EB903-EC17-44D7-9463-A2865747C016}" destId="{A9F8692B-2426-4BB7-B228-7FA66A1950C5}" srcOrd="6" destOrd="0" presId="urn:microsoft.com/office/officeart/2008/layout/LinedList"/>
    <dgm:cxn modelId="{AE50FBCB-E76C-4B31-B864-AE82B124658A}" type="presParOf" srcId="{9F2EB903-EC17-44D7-9463-A2865747C016}" destId="{977FE5B5-FE94-4E54-9D32-245575024147}" srcOrd="7" destOrd="0" presId="urn:microsoft.com/office/officeart/2008/layout/LinedList"/>
    <dgm:cxn modelId="{F806E1BC-C9E2-486A-A35E-C4C258945B95}" type="presParOf" srcId="{977FE5B5-FE94-4E54-9D32-245575024147}" destId="{D7ECAC5A-3981-4526-AFFD-A0425603E08A}" srcOrd="0" destOrd="0" presId="urn:microsoft.com/office/officeart/2008/layout/LinedList"/>
    <dgm:cxn modelId="{E90CD3D5-B68F-4988-BE15-FB22785DAB66}" type="presParOf" srcId="{977FE5B5-FE94-4E54-9D32-245575024147}" destId="{3193B8C3-7DC4-4CAC-9CE8-2695AFC234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4C4C33-E91E-4AC7-A531-71FDBD61DA44}" type="doc">
      <dgm:prSet loTypeId="urn:microsoft.com/office/officeart/2018/5/layout/IconLeafLabel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793CA64D-D746-4C14-B2E2-DC0FC9293DC5}">
      <dgm:prSet/>
      <dgm:spPr/>
      <dgm:t>
        <a:bodyPr/>
        <a:lstStyle/>
        <a:p>
          <a:pPr>
            <a:defRPr cap="all"/>
          </a:pPr>
          <a:r>
            <a:rPr lang="en-US" b="0" i="0"/>
            <a:t>The main objective of this project is to solve a 4*4 Rubik’s cube without using</a:t>
          </a:r>
          <a:r>
            <a:rPr lang="en-US"/>
            <a:t> </a:t>
          </a:r>
          <a:r>
            <a:rPr lang="en-US" b="0" i="0"/>
            <a:t>the man-power/human intelligence.</a:t>
          </a:r>
          <a:endParaRPr lang="en-US"/>
        </a:p>
      </dgm:t>
    </dgm:pt>
    <dgm:pt modelId="{DDB22BCB-4D78-463B-927D-BF85141DE9A3}" type="parTrans" cxnId="{4C4B9017-2E44-4726-BD85-CC0B8454934B}">
      <dgm:prSet/>
      <dgm:spPr/>
      <dgm:t>
        <a:bodyPr/>
        <a:lstStyle/>
        <a:p>
          <a:endParaRPr lang="en-US"/>
        </a:p>
      </dgm:t>
    </dgm:pt>
    <dgm:pt modelId="{194C8D87-8197-4F2F-A4E8-74CA12A6D0E0}" type="sibTrans" cxnId="{4C4B9017-2E44-4726-BD85-CC0B8454934B}">
      <dgm:prSet/>
      <dgm:spPr/>
      <dgm:t>
        <a:bodyPr/>
        <a:lstStyle/>
        <a:p>
          <a:endParaRPr lang="en-US"/>
        </a:p>
      </dgm:t>
    </dgm:pt>
    <dgm:pt modelId="{13C9EA1D-E12F-459B-A6AB-70C3BD3D94BE}">
      <dgm:prSet/>
      <dgm:spPr/>
      <dgm:t>
        <a:bodyPr/>
        <a:lstStyle/>
        <a:p>
          <a:pPr>
            <a:defRPr cap="all"/>
          </a:pPr>
          <a:r>
            <a:rPr lang="en-US" b="0" i="0"/>
            <a:t>This process involves understanding the cube’s structure and giving step-by-step solutions to give easy and efficient output.</a:t>
          </a:r>
          <a:endParaRPr lang="en-US"/>
        </a:p>
      </dgm:t>
    </dgm:pt>
    <dgm:pt modelId="{70ED5DBF-DBB7-4ED7-ABBE-0088128BDB48}" type="parTrans" cxnId="{8E6B8D18-6804-40AF-9E80-7963FCFD6D4A}">
      <dgm:prSet/>
      <dgm:spPr/>
      <dgm:t>
        <a:bodyPr/>
        <a:lstStyle/>
        <a:p>
          <a:endParaRPr lang="en-US"/>
        </a:p>
      </dgm:t>
    </dgm:pt>
    <dgm:pt modelId="{70A4A2FB-0539-43CF-9013-973A72F28380}" type="sibTrans" cxnId="{8E6B8D18-6804-40AF-9E80-7963FCFD6D4A}">
      <dgm:prSet/>
      <dgm:spPr/>
      <dgm:t>
        <a:bodyPr/>
        <a:lstStyle/>
        <a:p>
          <a:endParaRPr lang="en-US"/>
        </a:p>
      </dgm:t>
    </dgm:pt>
    <dgm:pt modelId="{578E917F-2BE6-4B31-85A9-AA39B61A1DF0}">
      <dgm:prSet/>
      <dgm:spPr/>
      <dgm:t>
        <a:bodyPr/>
        <a:lstStyle/>
        <a:p>
          <a:pPr>
            <a:defRPr cap="all"/>
          </a:pPr>
          <a:r>
            <a:rPr lang="en-US" b="0" i="0"/>
            <a:t>Main goal of our project is to solve The Rubik’s cube in short span with</a:t>
          </a:r>
          <a:r>
            <a:rPr lang="en-US"/>
            <a:t> </a:t>
          </a:r>
          <a:r>
            <a:rPr lang="en-US" b="0" i="0"/>
            <a:t>minimum steps.</a:t>
          </a:r>
          <a:endParaRPr lang="en-US"/>
        </a:p>
      </dgm:t>
    </dgm:pt>
    <dgm:pt modelId="{EF39AF22-A6BD-4E3C-8B1C-EF41BF179E61}" type="parTrans" cxnId="{013B5457-2F04-4D8F-8A12-AAD1632D7495}">
      <dgm:prSet/>
      <dgm:spPr/>
      <dgm:t>
        <a:bodyPr/>
        <a:lstStyle/>
        <a:p>
          <a:endParaRPr lang="en-US"/>
        </a:p>
      </dgm:t>
    </dgm:pt>
    <dgm:pt modelId="{0FFE0166-B090-4A15-840D-EBA91A1D8069}" type="sibTrans" cxnId="{013B5457-2F04-4D8F-8A12-AAD1632D7495}">
      <dgm:prSet/>
      <dgm:spPr/>
      <dgm:t>
        <a:bodyPr/>
        <a:lstStyle/>
        <a:p>
          <a:endParaRPr lang="en-US"/>
        </a:p>
      </dgm:t>
    </dgm:pt>
    <dgm:pt modelId="{744F3FA5-2A61-4259-9D25-76235F6656A0}" type="pres">
      <dgm:prSet presAssocID="{6C4C4C33-E91E-4AC7-A531-71FDBD61DA44}" presName="root" presStyleCnt="0">
        <dgm:presLayoutVars>
          <dgm:dir/>
          <dgm:resizeHandles val="exact"/>
        </dgm:presLayoutVars>
      </dgm:prSet>
      <dgm:spPr/>
    </dgm:pt>
    <dgm:pt modelId="{3B635412-AA90-4CF6-A5AE-10E4C8324A3D}" type="pres">
      <dgm:prSet presAssocID="{793CA64D-D746-4C14-B2E2-DC0FC9293DC5}" presName="compNode" presStyleCnt="0"/>
      <dgm:spPr/>
    </dgm:pt>
    <dgm:pt modelId="{80F7D600-79A2-4D52-BC25-8F2C35D9CDAB}" type="pres">
      <dgm:prSet presAssocID="{793CA64D-D746-4C14-B2E2-DC0FC9293DC5}" presName="iconBgRect" presStyleLbl="bgShp" presStyleIdx="0" presStyleCnt="3"/>
      <dgm:spPr>
        <a:prstGeom prst="round2DiagRect">
          <a:avLst>
            <a:gd name="adj1" fmla="val 29727"/>
            <a:gd name="adj2" fmla="val 0"/>
          </a:avLst>
        </a:prstGeom>
      </dgm:spPr>
    </dgm:pt>
    <dgm:pt modelId="{291D7B16-0B2D-4CAC-B7F7-0871934D05BA}" type="pres">
      <dgm:prSet presAssocID="{793CA64D-D746-4C14-B2E2-DC0FC9293D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5CAF716A-D79E-4E64-AFFB-395216B19E1D}" type="pres">
      <dgm:prSet presAssocID="{793CA64D-D746-4C14-B2E2-DC0FC9293DC5}" presName="spaceRect" presStyleCnt="0"/>
      <dgm:spPr/>
    </dgm:pt>
    <dgm:pt modelId="{6D50DD62-AC5E-4AF7-9535-3FF67243D44D}" type="pres">
      <dgm:prSet presAssocID="{793CA64D-D746-4C14-B2E2-DC0FC9293DC5}" presName="textRect" presStyleLbl="revTx" presStyleIdx="0" presStyleCnt="3">
        <dgm:presLayoutVars>
          <dgm:chMax val="1"/>
          <dgm:chPref val="1"/>
        </dgm:presLayoutVars>
      </dgm:prSet>
      <dgm:spPr/>
    </dgm:pt>
    <dgm:pt modelId="{F595AD07-6C10-4D77-9E38-3B72F0B88A71}" type="pres">
      <dgm:prSet presAssocID="{194C8D87-8197-4F2F-A4E8-74CA12A6D0E0}" presName="sibTrans" presStyleCnt="0"/>
      <dgm:spPr/>
    </dgm:pt>
    <dgm:pt modelId="{A7E084E1-EFB5-4C72-9E4E-8656A85D3F39}" type="pres">
      <dgm:prSet presAssocID="{13C9EA1D-E12F-459B-A6AB-70C3BD3D94BE}" presName="compNode" presStyleCnt="0"/>
      <dgm:spPr/>
    </dgm:pt>
    <dgm:pt modelId="{EAD4E18D-58FB-4B8F-9F2A-8FB23BFDB5DD}" type="pres">
      <dgm:prSet presAssocID="{13C9EA1D-E12F-459B-A6AB-70C3BD3D94BE}" presName="iconBgRect" presStyleLbl="bgShp" presStyleIdx="1" presStyleCnt="3"/>
      <dgm:spPr>
        <a:prstGeom prst="round2DiagRect">
          <a:avLst>
            <a:gd name="adj1" fmla="val 29727"/>
            <a:gd name="adj2" fmla="val 0"/>
          </a:avLst>
        </a:prstGeom>
      </dgm:spPr>
    </dgm:pt>
    <dgm:pt modelId="{532A2893-68D6-48F8-BFDA-F4BA3A8BB9CA}" type="pres">
      <dgm:prSet presAssocID="{13C9EA1D-E12F-459B-A6AB-70C3BD3D94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39523D1-BA4C-4201-B6F1-2AA26A49B5EB}" type="pres">
      <dgm:prSet presAssocID="{13C9EA1D-E12F-459B-A6AB-70C3BD3D94BE}" presName="spaceRect" presStyleCnt="0"/>
      <dgm:spPr/>
    </dgm:pt>
    <dgm:pt modelId="{967B0776-6901-4036-96CD-833334A9888B}" type="pres">
      <dgm:prSet presAssocID="{13C9EA1D-E12F-459B-A6AB-70C3BD3D94BE}" presName="textRect" presStyleLbl="revTx" presStyleIdx="1" presStyleCnt="3">
        <dgm:presLayoutVars>
          <dgm:chMax val="1"/>
          <dgm:chPref val="1"/>
        </dgm:presLayoutVars>
      </dgm:prSet>
      <dgm:spPr/>
    </dgm:pt>
    <dgm:pt modelId="{BE5DB843-F0C3-4327-8821-EFC31E575835}" type="pres">
      <dgm:prSet presAssocID="{70A4A2FB-0539-43CF-9013-973A72F28380}" presName="sibTrans" presStyleCnt="0"/>
      <dgm:spPr/>
    </dgm:pt>
    <dgm:pt modelId="{6C9687EA-B3AB-4961-8F2F-7BB524CEFB1E}" type="pres">
      <dgm:prSet presAssocID="{578E917F-2BE6-4B31-85A9-AA39B61A1DF0}" presName="compNode" presStyleCnt="0"/>
      <dgm:spPr/>
    </dgm:pt>
    <dgm:pt modelId="{924B4C81-5073-449A-956D-15044585C767}" type="pres">
      <dgm:prSet presAssocID="{578E917F-2BE6-4B31-85A9-AA39B61A1DF0}" presName="iconBgRect" presStyleLbl="bgShp" presStyleIdx="2" presStyleCnt="3"/>
      <dgm:spPr>
        <a:prstGeom prst="round2DiagRect">
          <a:avLst>
            <a:gd name="adj1" fmla="val 29727"/>
            <a:gd name="adj2" fmla="val 0"/>
          </a:avLst>
        </a:prstGeom>
      </dgm:spPr>
    </dgm:pt>
    <dgm:pt modelId="{02727071-87A5-4E86-9A10-009887CF2704}" type="pres">
      <dgm:prSet presAssocID="{578E917F-2BE6-4B31-85A9-AA39B61A1D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ler"/>
        </a:ext>
      </dgm:extLst>
    </dgm:pt>
    <dgm:pt modelId="{46A8D7B6-1EB0-44A0-B4A2-6F57801F0C59}" type="pres">
      <dgm:prSet presAssocID="{578E917F-2BE6-4B31-85A9-AA39B61A1DF0}" presName="spaceRect" presStyleCnt="0"/>
      <dgm:spPr/>
    </dgm:pt>
    <dgm:pt modelId="{BB0C8E56-859C-4359-A2AE-CF8094B18BC7}" type="pres">
      <dgm:prSet presAssocID="{578E917F-2BE6-4B31-85A9-AA39B61A1DF0}" presName="textRect" presStyleLbl="revTx" presStyleIdx="2" presStyleCnt="3">
        <dgm:presLayoutVars>
          <dgm:chMax val="1"/>
          <dgm:chPref val="1"/>
        </dgm:presLayoutVars>
      </dgm:prSet>
      <dgm:spPr/>
    </dgm:pt>
  </dgm:ptLst>
  <dgm:cxnLst>
    <dgm:cxn modelId="{4C4B9017-2E44-4726-BD85-CC0B8454934B}" srcId="{6C4C4C33-E91E-4AC7-A531-71FDBD61DA44}" destId="{793CA64D-D746-4C14-B2E2-DC0FC9293DC5}" srcOrd="0" destOrd="0" parTransId="{DDB22BCB-4D78-463B-927D-BF85141DE9A3}" sibTransId="{194C8D87-8197-4F2F-A4E8-74CA12A6D0E0}"/>
    <dgm:cxn modelId="{8E6B8D18-6804-40AF-9E80-7963FCFD6D4A}" srcId="{6C4C4C33-E91E-4AC7-A531-71FDBD61DA44}" destId="{13C9EA1D-E12F-459B-A6AB-70C3BD3D94BE}" srcOrd="1" destOrd="0" parTransId="{70ED5DBF-DBB7-4ED7-ABBE-0088128BDB48}" sibTransId="{70A4A2FB-0539-43CF-9013-973A72F28380}"/>
    <dgm:cxn modelId="{E1C0DE46-6EBA-4BA6-B5E7-446A819AE99A}" type="presOf" srcId="{578E917F-2BE6-4B31-85A9-AA39B61A1DF0}" destId="{BB0C8E56-859C-4359-A2AE-CF8094B18BC7}" srcOrd="0" destOrd="0" presId="urn:microsoft.com/office/officeart/2018/5/layout/IconLeafLabelList"/>
    <dgm:cxn modelId="{5DFDB676-21A5-4258-97CF-B800B6E9F6F9}" type="presOf" srcId="{13C9EA1D-E12F-459B-A6AB-70C3BD3D94BE}" destId="{967B0776-6901-4036-96CD-833334A9888B}" srcOrd="0" destOrd="0" presId="urn:microsoft.com/office/officeart/2018/5/layout/IconLeafLabelList"/>
    <dgm:cxn modelId="{013B5457-2F04-4D8F-8A12-AAD1632D7495}" srcId="{6C4C4C33-E91E-4AC7-A531-71FDBD61DA44}" destId="{578E917F-2BE6-4B31-85A9-AA39B61A1DF0}" srcOrd="2" destOrd="0" parTransId="{EF39AF22-A6BD-4E3C-8B1C-EF41BF179E61}" sibTransId="{0FFE0166-B090-4A15-840D-EBA91A1D8069}"/>
    <dgm:cxn modelId="{C9C759C6-AB25-43D5-B05F-A24ECB9F3302}" type="presOf" srcId="{793CA64D-D746-4C14-B2E2-DC0FC9293DC5}" destId="{6D50DD62-AC5E-4AF7-9535-3FF67243D44D}" srcOrd="0" destOrd="0" presId="urn:microsoft.com/office/officeart/2018/5/layout/IconLeafLabelList"/>
    <dgm:cxn modelId="{28088FFF-6AC0-4D8A-871E-F8DE6917C96E}" type="presOf" srcId="{6C4C4C33-E91E-4AC7-A531-71FDBD61DA44}" destId="{744F3FA5-2A61-4259-9D25-76235F6656A0}" srcOrd="0" destOrd="0" presId="urn:microsoft.com/office/officeart/2018/5/layout/IconLeafLabelList"/>
    <dgm:cxn modelId="{8ACBC1AB-E874-4E40-AC7B-72C48618A39A}" type="presParOf" srcId="{744F3FA5-2A61-4259-9D25-76235F6656A0}" destId="{3B635412-AA90-4CF6-A5AE-10E4C8324A3D}" srcOrd="0" destOrd="0" presId="urn:microsoft.com/office/officeart/2018/5/layout/IconLeafLabelList"/>
    <dgm:cxn modelId="{A4CC7E4B-ACD3-453B-B848-69CFF77F66A6}" type="presParOf" srcId="{3B635412-AA90-4CF6-A5AE-10E4C8324A3D}" destId="{80F7D600-79A2-4D52-BC25-8F2C35D9CDAB}" srcOrd="0" destOrd="0" presId="urn:microsoft.com/office/officeart/2018/5/layout/IconLeafLabelList"/>
    <dgm:cxn modelId="{781CDECC-4EDF-47EF-B84C-2C72D28CCD91}" type="presParOf" srcId="{3B635412-AA90-4CF6-A5AE-10E4C8324A3D}" destId="{291D7B16-0B2D-4CAC-B7F7-0871934D05BA}" srcOrd="1" destOrd="0" presId="urn:microsoft.com/office/officeart/2018/5/layout/IconLeafLabelList"/>
    <dgm:cxn modelId="{0C10CF29-8997-4DA1-8A3B-8778ED0A6321}" type="presParOf" srcId="{3B635412-AA90-4CF6-A5AE-10E4C8324A3D}" destId="{5CAF716A-D79E-4E64-AFFB-395216B19E1D}" srcOrd="2" destOrd="0" presId="urn:microsoft.com/office/officeart/2018/5/layout/IconLeafLabelList"/>
    <dgm:cxn modelId="{42D5E081-DB16-4A07-9F74-C0E33CB2F8C4}" type="presParOf" srcId="{3B635412-AA90-4CF6-A5AE-10E4C8324A3D}" destId="{6D50DD62-AC5E-4AF7-9535-3FF67243D44D}" srcOrd="3" destOrd="0" presId="urn:microsoft.com/office/officeart/2018/5/layout/IconLeafLabelList"/>
    <dgm:cxn modelId="{0B6202C3-F68D-43C5-BD05-7887374E8A5A}" type="presParOf" srcId="{744F3FA5-2A61-4259-9D25-76235F6656A0}" destId="{F595AD07-6C10-4D77-9E38-3B72F0B88A71}" srcOrd="1" destOrd="0" presId="urn:microsoft.com/office/officeart/2018/5/layout/IconLeafLabelList"/>
    <dgm:cxn modelId="{A730F034-2BD7-4FA6-A465-FFBFE3AACBEE}" type="presParOf" srcId="{744F3FA5-2A61-4259-9D25-76235F6656A0}" destId="{A7E084E1-EFB5-4C72-9E4E-8656A85D3F39}" srcOrd="2" destOrd="0" presId="urn:microsoft.com/office/officeart/2018/5/layout/IconLeafLabelList"/>
    <dgm:cxn modelId="{1C01E046-9F30-4676-B851-7FBE1C8AE40D}" type="presParOf" srcId="{A7E084E1-EFB5-4C72-9E4E-8656A85D3F39}" destId="{EAD4E18D-58FB-4B8F-9F2A-8FB23BFDB5DD}" srcOrd="0" destOrd="0" presId="urn:microsoft.com/office/officeart/2018/5/layout/IconLeafLabelList"/>
    <dgm:cxn modelId="{F98657F2-5FEB-411E-9196-5505355CA4FB}" type="presParOf" srcId="{A7E084E1-EFB5-4C72-9E4E-8656A85D3F39}" destId="{532A2893-68D6-48F8-BFDA-F4BA3A8BB9CA}" srcOrd="1" destOrd="0" presId="urn:microsoft.com/office/officeart/2018/5/layout/IconLeafLabelList"/>
    <dgm:cxn modelId="{927390AF-2AE0-46CB-8AC3-51D521E7366B}" type="presParOf" srcId="{A7E084E1-EFB5-4C72-9E4E-8656A85D3F39}" destId="{739523D1-BA4C-4201-B6F1-2AA26A49B5EB}" srcOrd="2" destOrd="0" presId="urn:microsoft.com/office/officeart/2018/5/layout/IconLeafLabelList"/>
    <dgm:cxn modelId="{A6E1FFDA-089A-45AF-9B9C-5982577A0E0D}" type="presParOf" srcId="{A7E084E1-EFB5-4C72-9E4E-8656A85D3F39}" destId="{967B0776-6901-4036-96CD-833334A9888B}" srcOrd="3" destOrd="0" presId="urn:microsoft.com/office/officeart/2018/5/layout/IconLeafLabelList"/>
    <dgm:cxn modelId="{313B27D4-DC45-4A2D-B8A6-A5A162A3E570}" type="presParOf" srcId="{744F3FA5-2A61-4259-9D25-76235F6656A0}" destId="{BE5DB843-F0C3-4327-8821-EFC31E575835}" srcOrd="3" destOrd="0" presId="urn:microsoft.com/office/officeart/2018/5/layout/IconLeafLabelList"/>
    <dgm:cxn modelId="{7BFC80AF-A6F5-4A9D-BCF7-B7A841C8ECDA}" type="presParOf" srcId="{744F3FA5-2A61-4259-9D25-76235F6656A0}" destId="{6C9687EA-B3AB-4961-8F2F-7BB524CEFB1E}" srcOrd="4" destOrd="0" presId="urn:microsoft.com/office/officeart/2018/5/layout/IconLeafLabelList"/>
    <dgm:cxn modelId="{D1D610E2-39E7-4759-8E55-D9A825E9C38E}" type="presParOf" srcId="{6C9687EA-B3AB-4961-8F2F-7BB524CEFB1E}" destId="{924B4C81-5073-449A-956D-15044585C767}" srcOrd="0" destOrd="0" presId="urn:microsoft.com/office/officeart/2018/5/layout/IconLeafLabelList"/>
    <dgm:cxn modelId="{23C2443C-187D-4C31-AEEB-710460DFBDB8}" type="presParOf" srcId="{6C9687EA-B3AB-4961-8F2F-7BB524CEFB1E}" destId="{02727071-87A5-4E86-9A10-009887CF2704}" srcOrd="1" destOrd="0" presId="urn:microsoft.com/office/officeart/2018/5/layout/IconLeafLabelList"/>
    <dgm:cxn modelId="{A9481D8C-4762-4899-94F7-39CD93224F65}" type="presParOf" srcId="{6C9687EA-B3AB-4961-8F2F-7BB524CEFB1E}" destId="{46A8D7B6-1EB0-44A0-B4A2-6F57801F0C59}" srcOrd="2" destOrd="0" presId="urn:microsoft.com/office/officeart/2018/5/layout/IconLeafLabelList"/>
    <dgm:cxn modelId="{2AEB818A-E6C2-46F3-97A5-3D71604A70A5}" type="presParOf" srcId="{6C9687EA-B3AB-4961-8F2F-7BB524CEFB1E}" destId="{BB0C8E56-859C-4359-A2AE-CF8094B18BC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C3776C-6EB4-4A08-AF24-B9F384DEF170}" type="doc">
      <dgm:prSet loTypeId="urn:microsoft.com/office/officeart/2018/2/layout/IconCircleList" loCatId="icon" qsTypeId="urn:microsoft.com/office/officeart/2005/8/quickstyle/simple1" qsCatId="simple" csTypeId="urn:microsoft.com/office/officeart/2018/5/colors/Iconchunking_neutralbg_accent2_2" csCatId="accent2" phldr="1"/>
      <dgm:spPr/>
      <dgm:t>
        <a:bodyPr/>
        <a:lstStyle/>
        <a:p>
          <a:endParaRPr lang="en-US"/>
        </a:p>
      </dgm:t>
    </dgm:pt>
    <dgm:pt modelId="{FEF2BED0-52AE-4F39-8BDC-FCCBDD3A6E3E}">
      <dgm:prSet/>
      <dgm:spPr/>
      <dgm:t>
        <a:bodyPr/>
        <a:lstStyle/>
        <a:p>
          <a:r>
            <a:rPr lang="en-US" b="0" i="0"/>
            <a:t>The plan is to use the Reinforcement Learning techniques and high-performance computing resources to achieve the goal.</a:t>
          </a:r>
          <a:endParaRPr lang="en-US"/>
        </a:p>
      </dgm:t>
    </dgm:pt>
    <dgm:pt modelId="{4916A173-3F39-4914-B369-2C3CD5CB6390}" type="parTrans" cxnId="{DCBD8D1E-3B38-419B-82BE-104275B50D85}">
      <dgm:prSet/>
      <dgm:spPr/>
      <dgm:t>
        <a:bodyPr/>
        <a:lstStyle/>
        <a:p>
          <a:endParaRPr lang="en-US"/>
        </a:p>
      </dgm:t>
    </dgm:pt>
    <dgm:pt modelId="{67BF4384-7660-4112-B2DA-D431B412E2DD}" type="sibTrans" cxnId="{DCBD8D1E-3B38-419B-82BE-104275B50D85}">
      <dgm:prSet/>
      <dgm:spPr/>
      <dgm:t>
        <a:bodyPr/>
        <a:lstStyle/>
        <a:p>
          <a:endParaRPr lang="en-US"/>
        </a:p>
      </dgm:t>
    </dgm:pt>
    <dgm:pt modelId="{EFF71936-DAEF-45DE-8F35-C50ACEDBD68C}">
      <dgm:prSet/>
      <dgm:spPr/>
      <dgm:t>
        <a:bodyPr/>
        <a:lstStyle/>
        <a:p>
          <a:r>
            <a:rPr lang="en-US" b="0" i="0"/>
            <a:t>The value iteration is used to build a representation of the cube’s state space, allowing the model to reason about the cube’s location and decide the best optimal steps to solve it.</a:t>
          </a:r>
          <a:endParaRPr lang="en-US"/>
        </a:p>
      </dgm:t>
    </dgm:pt>
    <dgm:pt modelId="{F11244C3-8924-42E6-A3B0-73B437AF2A18}" type="parTrans" cxnId="{F00073D8-7747-420B-A6EC-76A4C283FE26}">
      <dgm:prSet/>
      <dgm:spPr/>
      <dgm:t>
        <a:bodyPr/>
        <a:lstStyle/>
        <a:p>
          <a:endParaRPr lang="en-US"/>
        </a:p>
      </dgm:t>
    </dgm:pt>
    <dgm:pt modelId="{71FCE730-76D2-41E0-B120-0C5789A6F78C}" type="sibTrans" cxnId="{F00073D8-7747-420B-A6EC-76A4C283FE26}">
      <dgm:prSet/>
      <dgm:spPr/>
      <dgm:t>
        <a:bodyPr/>
        <a:lstStyle/>
        <a:p>
          <a:endParaRPr lang="en-US"/>
        </a:p>
      </dgm:t>
    </dgm:pt>
    <dgm:pt modelId="{7592D3B1-C794-4298-86D1-F9202E586D4C}">
      <dgm:prSet/>
      <dgm:spPr/>
      <dgm:t>
        <a:bodyPr/>
        <a:lstStyle/>
        <a:p>
          <a:r>
            <a:rPr lang="en-US" b="0" i="0"/>
            <a:t>Utilizing the reinforcement learning algorithms such as Q-learning,A3C, policy gradient or policy optimization algorithms.</a:t>
          </a:r>
          <a:endParaRPr lang="en-US"/>
        </a:p>
      </dgm:t>
    </dgm:pt>
    <dgm:pt modelId="{0F900F5B-8391-4051-A021-C589C6BBA792}" type="parTrans" cxnId="{862E61BF-ACAD-43AD-9D5E-E29288DCA86E}">
      <dgm:prSet/>
      <dgm:spPr/>
      <dgm:t>
        <a:bodyPr/>
        <a:lstStyle/>
        <a:p>
          <a:endParaRPr lang="en-US"/>
        </a:p>
      </dgm:t>
    </dgm:pt>
    <dgm:pt modelId="{C8313716-0109-48F2-A185-9DA3D1F13F04}" type="sibTrans" cxnId="{862E61BF-ACAD-43AD-9D5E-E29288DCA86E}">
      <dgm:prSet/>
      <dgm:spPr/>
      <dgm:t>
        <a:bodyPr/>
        <a:lstStyle/>
        <a:p>
          <a:endParaRPr lang="en-US"/>
        </a:p>
      </dgm:t>
    </dgm:pt>
    <dgm:pt modelId="{7913CAC4-DF1A-4A09-87BE-364AABC6832B}">
      <dgm:prSet/>
      <dgm:spPr/>
      <dgm:t>
        <a:bodyPr/>
        <a:lstStyle/>
        <a:p>
          <a:r>
            <a:rPr lang="en-US" b="0" i="0"/>
            <a:t>To execute the training, feature-based Q-learning will be employed, as well as high-performance computer resources to accelerate the training process</a:t>
          </a:r>
          <a:endParaRPr lang="en-US"/>
        </a:p>
      </dgm:t>
    </dgm:pt>
    <dgm:pt modelId="{65B7F51A-7C59-42B9-AF7C-57FC5FB049CB}" type="parTrans" cxnId="{AB37410A-C73A-46DF-AA33-549FAFC4AD86}">
      <dgm:prSet/>
      <dgm:spPr/>
      <dgm:t>
        <a:bodyPr/>
        <a:lstStyle/>
        <a:p>
          <a:endParaRPr lang="en-US"/>
        </a:p>
      </dgm:t>
    </dgm:pt>
    <dgm:pt modelId="{A3015AEF-191C-4C58-B9B5-26FE4F970A4F}" type="sibTrans" cxnId="{AB37410A-C73A-46DF-AA33-549FAFC4AD86}">
      <dgm:prSet/>
      <dgm:spPr/>
      <dgm:t>
        <a:bodyPr/>
        <a:lstStyle/>
        <a:p>
          <a:endParaRPr lang="en-US"/>
        </a:p>
      </dgm:t>
    </dgm:pt>
    <dgm:pt modelId="{08BF77D9-B615-4AA8-AEAE-AEBAA385DBAD}" type="pres">
      <dgm:prSet presAssocID="{BEC3776C-6EB4-4A08-AF24-B9F384DEF170}" presName="root" presStyleCnt="0">
        <dgm:presLayoutVars>
          <dgm:dir/>
          <dgm:resizeHandles val="exact"/>
        </dgm:presLayoutVars>
      </dgm:prSet>
      <dgm:spPr/>
    </dgm:pt>
    <dgm:pt modelId="{4E7DC20C-E878-4E7A-BD2A-B0648E9BD671}" type="pres">
      <dgm:prSet presAssocID="{BEC3776C-6EB4-4A08-AF24-B9F384DEF170}" presName="container" presStyleCnt="0">
        <dgm:presLayoutVars>
          <dgm:dir/>
          <dgm:resizeHandles val="exact"/>
        </dgm:presLayoutVars>
      </dgm:prSet>
      <dgm:spPr/>
    </dgm:pt>
    <dgm:pt modelId="{B656E1D2-9C59-4A2B-892D-91CD41C83C10}" type="pres">
      <dgm:prSet presAssocID="{FEF2BED0-52AE-4F39-8BDC-FCCBDD3A6E3E}" presName="compNode" presStyleCnt="0"/>
      <dgm:spPr/>
    </dgm:pt>
    <dgm:pt modelId="{924DCD64-7E22-4098-A085-EBCC0EEA0F6A}" type="pres">
      <dgm:prSet presAssocID="{FEF2BED0-52AE-4F39-8BDC-FCCBDD3A6E3E}" presName="iconBgRect" presStyleLbl="bgShp" presStyleIdx="0" presStyleCnt="4"/>
      <dgm:spPr/>
    </dgm:pt>
    <dgm:pt modelId="{0A3CEE9C-2A44-4E16-94C7-0C40B46AA108}" type="pres">
      <dgm:prSet presAssocID="{FEF2BED0-52AE-4F39-8BDC-FCCBDD3A6E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C3309954-15BF-49DA-8ADE-F9A61CFD2065}" type="pres">
      <dgm:prSet presAssocID="{FEF2BED0-52AE-4F39-8BDC-FCCBDD3A6E3E}" presName="spaceRect" presStyleCnt="0"/>
      <dgm:spPr/>
    </dgm:pt>
    <dgm:pt modelId="{1E8AEAC3-6D8E-4EA4-9A23-05B6192BDE2B}" type="pres">
      <dgm:prSet presAssocID="{FEF2BED0-52AE-4F39-8BDC-FCCBDD3A6E3E}" presName="textRect" presStyleLbl="revTx" presStyleIdx="0" presStyleCnt="4">
        <dgm:presLayoutVars>
          <dgm:chMax val="1"/>
          <dgm:chPref val="1"/>
        </dgm:presLayoutVars>
      </dgm:prSet>
      <dgm:spPr/>
    </dgm:pt>
    <dgm:pt modelId="{F59E2646-34FA-4B47-871D-19672C3EF70F}" type="pres">
      <dgm:prSet presAssocID="{67BF4384-7660-4112-B2DA-D431B412E2DD}" presName="sibTrans" presStyleLbl="sibTrans2D1" presStyleIdx="0" presStyleCnt="0"/>
      <dgm:spPr/>
    </dgm:pt>
    <dgm:pt modelId="{DC0AFCDF-F039-4534-A35F-31E055F4D190}" type="pres">
      <dgm:prSet presAssocID="{EFF71936-DAEF-45DE-8F35-C50ACEDBD68C}" presName="compNode" presStyleCnt="0"/>
      <dgm:spPr/>
    </dgm:pt>
    <dgm:pt modelId="{023D10FA-2746-40F5-852D-400E229AEF55}" type="pres">
      <dgm:prSet presAssocID="{EFF71936-DAEF-45DE-8F35-C50ACEDBD68C}" presName="iconBgRect" presStyleLbl="bgShp" presStyleIdx="1" presStyleCnt="4"/>
      <dgm:spPr/>
    </dgm:pt>
    <dgm:pt modelId="{886E525A-0E04-42B2-B03E-08169501DA17}" type="pres">
      <dgm:prSet presAssocID="{EFF71936-DAEF-45DE-8F35-C50ACEDBD6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785F0064-DBF2-4111-BE32-03EC295B3B19}" type="pres">
      <dgm:prSet presAssocID="{EFF71936-DAEF-45DE-8F35-C50ACEDBD68C}" presName="spaceRect" presStyleCnt="0"/>
      <dgm:spPr/>
    </dgm:pt>
    <dgm:pt modelId="{125E449A-3B6E-43CB-9C39-D0DCE27A662E}" type="pres">
      <dgm:prSet presAssocID="{EFF71936-DAEF-45DE-8F35-C50ACEDBD68C}" presName="textRect" presStyleLbl="revTx" presStyleIdx="1" presStyleCnt="4">
        <dgm:presLayoutVars>
          <dgm:chMax val="1"/>
          <dgm:chPref val="1"/>
        </dgm:presLayoutVars>
      </dgm:prSet>
      <dgm:spPr/>
    </dgm:pt>
    <dgm:pt modelId="{8745C4A5-3183-4F61-9C46-2C6A9109C914}" type="pres">
      <dgm:prSet presAssocID="{71FCE730-76D2-41E0-B120-0C5789A6F78C}" presName="sibTrans" presStyleLbl="sibTrans2D1" presStyleIdx="0" presStyleCnt="0"/>
      <dgm:spPr/>
    </dgm:pt>
    <dgm:pt modelId="{6C56CB0D-CC5B-4770-9646-361B85CD7C5F}" type="pres">
      <dgm:prSet presAssocID="{7592D3B1-C794-4298-86D1-F9202E586D4C}" presName="compNode" presStyleCnt="0"/>
      <dgm:spPr/>
    </dgm:pt>
    <dgm:pt modelId="{03F708F5-E890-48F9-8FDF-4FE4ADA7469C}" type="pres">
      <dgm:prSet presAssocID="{7592D3B1-C794-4298-86D1-F9202E586D4C}" presName="iconBgRect" presStyleLbl="bgShp" presStyleIdx="2" presStyleCnt="4"/>
      <dgm:spPr/>
    </dgm:pt>
    <dgm:pt modelId="{B035B6D2-62EA-4443-B1D2-2BF4C5FA6D34}" type="pres">
      <dgm:prSet presAssocID="{7592D3B1-C794-4298-86D1-F9202E586D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ED1CD949-75A4-47D7-8EED-5172C2CA9ED5}" type="pres">
      <dgm:prSet presAssocID="{7592D3B1-C794-4298-86D1-F9202E586D4C}" presName="spaceRect" presStyleCnt="0"/>
      <dgm:spPr/>
    </dgm:pt>
    <dgm:pt modelId="{D07277CB-F316-4E6A-AF87-2FFBC9EDB23C}" type="pres">
      <dgm:prSet presAssocID="{7592D3B1-C794-4298-86D1-F9202E586D4C}" presName="textRect" presStyleLbl="revTx" presStyleIdx="2" presStyleCnt="4">
        <dgm:presLayoutVars>
          <dgm:chMax val="1"/>
          <dgm:chPref val="1"/>
        </dgm:presLayoutVars>
      </dgm:prSet>
      <dgm:spPr/>
    </dgm:pt>
    <dgm:pt modelId="{B519C911-9D85-4933-9B06-5C3656A035D5}" type="pres">
      <dgm:prSet presAssocID="{C8313716-0109-48F2-A185-9DA3D1F13F04}" presName="sibTrans" presStyleLbl="sibTrans2D1" presStyleIdx="0" presStyleCnt="0"/>
      <dgm:spPr/>
    </dgm:pt>
    <dgm:pt modelId="{5ACC371C-6288-416B-A985-ADFEC0A27759}" type="pres">
      <dgm:prSet presAssocID="{7913CAC4-DF1A-4A09-87BE-364AABC6832B}" presName="compNode" presStyleCnt="0"/>
      <dgm:spPr/>
    </dgm:pt>
    <dgm:pt modelId="{BCDE5F3D-198A-4190-8ACE-C1C8CBA341CA}" type="pres">
      <dgm:prSet presAssocID="{7913CAC4-DF1A-4A09-87BE-364AABC6832B}" presName="iconBgRect" presStyleLbl="bgShp" presStyleIdx="3" presStyleCnt="4"/>
      <dgm:spPr/>
    </dgm:pt>
    <dgm:pt modelId="{BC47F85E-D522-4784-8043-A4CC3121FEC7}" type="pres">
      <dgm:prSet presAssocID="{7913CAC4-DF1A-4A09-87BE-364AABC683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8C60450B-F5D0-48C9-BA30-71B1A7DB69A6}" type="pres">
      <dgm:prSet presAssocID="{7913CAC4-DF1A-4A09-87BE-364AABC6832B}" presName="spaceRect" presStyleCnt="0"/>
      <dgm:spPr/>
    </dgm:pt>
    <dgm:pt modelId="{C07BF2AA-4848-4348-8363-CE72CBA9D782}" type="pres">
      <dgm:prSet presAssocID="{7913CAC4-DF1A-4A09-87BE-364AABC6832B}" presName="textRect" presStyleLbl="revTx" presStyleIdx="3" presStyleCnt="4">
        <dgm:presLayoutVars>
          <dgm:chMax val="1"/>
          <dgm:chPref val="1"/>
        </dgm:presLayoutVars>
      </dgm:prSet>
      <dgm:spPr/>
    </dgm:pt>
  </dgm:ptLst>
  <dgm:cxnLst>
    <dgm:cxn modelId="{AB37410A-C73A-46DF-AA33-549FAFC4AD86}" srcId="{BEC3776C-6EB4-4A08-AF24-B9F384DEF170}" destId="{7913CAC4-DF1A-4A09-87BE-364AABC6832B}" srcOrd="3" destOrd="0" parTransId="{65B7F51A-7C59-42B9-AF7C-57FC5FB049CB}" sibTransId="{A3015AEF-191C-4C58-B9B5-26FE4F970A4F}"/>
    <dgm:cxn modelId="{7ABF8C0B-D807-45D1-9C56-4CD77F6E8FD7}" type="presOf" srcId="{71FCE730-76D2-41E0-B120-0C5789A6F78C}" destId="{8745C4A5-3183-4F61-9C46-2C6A9109C914}" srcOrd="0" destOrd="0" presId="urn:microsoft.com/office/officeart/2018/2/layout/IconCircleList"/>
    <dgm:cxn modelId="{DCBD8D1E-3B38-419B-82BE-104275B50D85}" srcId="{BEC3776C-6EB4-4A08-AF24-B9F384DEF170}" destId="{FEF2BED0-52AE-4F39-8BDC-FCCBDD3A6E3E}" srcOrd="0" destOrd="0" parTransId="{4916A173-3F39-4914-B369-2C3CD5CB6390}" sibTransId="{67BF4384-7660-4112-B2DA-D431B412E2DD}"/>
    <dgm:cxn modelId="{B5392C4D-0220-407C-B83D-26B83DEB1B48}" type="presOf" srcId="{7913CAC4-DF1A-4A09-87BE-364AABC6832B}" destId="{C07BF2AA-4848-4348-8363-CE72CBA9D782}" srcOrd="0" destOrd="0" presId="urn:microsoft.com/office/officeart/2018/2/layout/IconCircleList"/>
    <dgm:cxn modelId="{7E76D3A8-FFE2-4B10-BDD0-583894E50F1E}" type="presOf" srcId="{BEC3776C-6EB4-4A08-AF24-B9F384DEF170}" destId="{08BF77D9-B615-4AA8-AEAE-AEBAA385DBAD}" srcOrd="0" destOrd="0" presId="urn:microsoft.com/office/officeart/2018/2/layout/IconCircleList"/>
    <dgm:cxn modelId="{321247AF-32A2-45D0-9CA6-67E20BAD7B8D}" type="presOf" srcId="{EFF71936-DAEF-45DE-8F35-C50ACEDBD68C}" destId="{125E449A-3B6E-43CB-9C39-D0DCE27A662E}" srcOrd="0" destOrd="0" presId="urn:microsoft.com/office/officeart/2018/2/layout/IconCircleList"/>
    <dgm:cxn modelId="{3ED784B6-181E-4AD0-98B0-86B9BFED23C6}" type="presOf" srcId="{FEF2BED0-52AE-4F39-8BDC-FCCBDD3A6E3E}" destId="{1E8AEAC3-6D8E-4EA4-9A23-05B6192BDE2B}" srcOrd="0" destOrd="0" presId="urn:microsoft.com/office/officeart/2018/2/layout/IconCircleList"/>
    <dgm:cxn modelId="{862E61BF-ACAD-43AD-9D5E-E29288DCA86E}" srcId="{BEC3776C-6EB4-4A08-AF24-B9F384DEF170}" destId="{7592D3B1-C794-4298-86D1-F9202E586D4C}" srcOrd="2" destOrd="0" parTransId="{0F900F5B-8391-4051-A021-C589C6BBA792}" sibTransId="{C8313716-0109-48F2-A185-9DA3D1F13F04}"/>
    <dgm:cxn modelId="{D2F494C6-D12E-46F3-A722-E9EF323593A3}" type="presOf" srcId="{C8313716-0109-48F2-A185-9DA3D1F13F04}" destId="{B519C911-9D85-4933-9B06-5C3656A035D5}" srcOrd="0" destOrd="0" presId="urn:microsoft.com/office/officeart/2018/2/layout/IconCircleList"/>
    <dgm:cxn modelId="{F00073D8-7747-420B-A6EC-76A4C283FE26}" srcId="{BEC3776C-6EB4-4A08-AF24-B9F384DEF170}" destId="{EFF71936-DAEF-45DE-8F35-C50ACEDBD68C}" srcOrd="1" destOrd="0" parTransId="{F11244C3-8924-42E6-A3B0-73B437AF2A18}" sibTransId="{71FCE730-76D2-41E0-B120-0C5789A6F78C}"/>
    <dgm:cxn modelId="{F642D3D8-DF7D-461C-BA4C-707077B8DDEB}" type="presOf" srcId="{67BF4384-7660-4112-B2DA-D431B412E2DD}" destId="{F59E2646-34FA-4B47-871D-19672C3EF70F}" srcOrd="0" destOrd="0" presId="urn:microsoft.com/office/officeart/2018/2/layout/IconCircleList"/>
    <dgm:cxn modelId="{B8448DFF-C76F-4D4A-824B-CAF78C03F3AD}" type="presOf" srcId="{7592D3B1-C794-4298-86D1-F9202E586D4C}" destId="{D07277CB-F316-4E6A-AF87-2FFBC9EDB23C}" srcOrd="0" destOrd="0" presId="urn:microsoft.com/office/officeart/2018/2/layout/IconCircleList"/>
    <dgm:cxn modelId="{DF844FE6-C2B8-41FA-8361-AB285383D8BB}" type="presParOf" srcId="{08BF77D9-B615-4AA8-AEAE-AEBAA385DBAD}" destId="{4E7DC20C-E878-4E7A-BD2A-B0648E9BD671}" srcOrd="0" destOrd="0" presId="urn:microsoft.com/office/officeart/2018/2/layout/IconCircleList"/>
    <dgm:cxn modelId="{0ACE451F-B656-4842-BFEA-170288218D91}" type="presParOf" srcId="{4E7DC20C-E878-4E7A-BD2A-B0648E9BD671}" destId="{B656E1D2-9C59-4A2B-892D-91CD41C83C10}" srcOrd="0" destOrd="0" presId="urn:microsoft.com/office/officeart/2018/2/layout/IconCircleList"/>
    <dgm:cxn modelId="{535358EF-D6C1-418E-A519-EC79455CDD3E}" type="presParOf" srcId="{B656E1D2-9C59-4A2B-892D-91CD41C83C10}" destId="{924DCD64-7E22-4098-A085-EBCC0EEA0F6A}" srcOrd="0" destOrd="0" presId="urn:microsoft.com/office/officeart/2018/2/layout/IconCircleList"/>
    <dgm:cxn modelId="{5CEE3A1E-10F0-456E-B96A-CBAE3709694A}" type="presParOf" srcId="{B656E1D2-9C59-4A2B-892D-91CD41C83C10}" destId="{0A3CEE9C-2A44-4E16-94C7-0C40B46AA108}" srcOrd="1" destOrd="0" presId="urn:microsoft.com/office/officeart/2018/2/layout/IconCircleList"/>
    <dgm:cxn modelId="{8D64A66A-10D8-412F-8090-D6C620243682}" type="presParOf" srcId="{B656E1D2-9C59-4A2B-892D-91CD41C83C10}" destId="{C3309954-15BF-49DA-8ADE-F9A61CFD2065}" srcOrd="2" destOrd="0" presId="urn:microsoft.com/office/officeart/2018/2/layout/IconCircleList"/>
    <dgm:cxn modelId="{78D6D80A-F866-46E1-B487-B2E396FD2439}" type="presParOf" srcId="{B656E1D2-9C59-4A2B-892D-91CD41C83C10}" destId="{1E8AEAC3-6D8E-4EA4-9A23-05B6192BDE2B}" srcOrd="3" destOrd="0" presId="urn:microsoft.com/office/officeart/2018/2/layout/IconCircleList"/>
    <dgm:cxn modelId="{865CA315-561E-4776-A41C-5BE508BF5E04}" type="presParOf" srcId="{4E7DC20C-E878-4E7A-BD2A-B0648E9BD671}" destId="{F59E2646-34FA-4B47-871D-19672C3EF70F}" srcOrd="1" destOrd="0" presId="urn:microsoft.com/office/officeart/2018/2/layout/IconCircleList"/>
    <dgm:cxn modelId="{C2467F4A-B634-4C4F-945A-38EECA1544D5}" type="presParOf" srcId="{4E7DC20C-E878-4E7A-BD2A-B0648E9BD671}" destId="{DC0AFCDF-F039-4534-A35F-31E055F4D190}" srcOrd="2" destOrd="0" presId="urn:microsoft.com/office/officeart/2018/2/layout/IconCircleList"/>
    <dgm:cxn modelId="{C6F1D3B7-995B-4F8E-8B5B-0616D2D501AB}" type="presParOf" srcId="{DC0AFCDF-F039-4534-A35F-31E055F4D190}" destId="{023D10FA-2746-40F5-852D-400E229AEF55}" srcOrd="0" destOrd="0" presId="urn:microsoft.com/office/officeart/2018/2/layout/IconCircleList"/>
    <dgm:cxn modelId="{9D9E2018-0318-4EB9-B2D2-58DBD8B7A580}" type="presParOf" srcId="{DC0AFCDF-F039-4534-A35F-31E055F4D190}" destId="{886E525A-0E04-42B2-B03E-08169501DA17}" srcOrd="1" destOrd="0" presId="urn:microsoft.com/office/officeart/2018/2/layout/IconCircleList"/>
    <dgm:cxn modelId="{F42287E4-0FB2-43EA-9703-A407BB73563D}" type="presParOf" srcId="{DC0AFCDF-F039-4534-A35F-31E055F4D190}" destId="{785F0064-DBF2-4111-BE32-03EC295B3B19}" srcOrd="2" destOrd="0" presId="urn:microsoft.com/office/officeart/2018/2/layout/IconCircleList"/>
    <dgm:cxn modelId="{5B58FE71-4914-4583-9AD1-84E9DC94E1D9}" type="presParOf" srcId="{DC0AFCDF-F039-4534-A35F-31E055F4D190}" destId="{125E449A-3B6E-43CB-9C39-D0DCE27A662E}" srcOrd="3" destOrd="0" presId="urn:microsoft.com/office/officeart/2018/2/layout/IconCircleList"/>
    <dgm:cxn modelId="{2D850CBB-8385-4836-967B-AA665C87D264}" type="presParOf" srcId="{4E7DC20C-E878-4E7A-BD2A-B0648E9BD671}" destId="{8745C4A5-3183-4F61-9C46-2C6A9109C914}" srcOrd="3" destOrd="0" presId="urn:microsoft.com/office/officeart/2018/2/layout/IconCircleList"/>
    <dgm:cxn modelId="{CA3B5583-C787-40FC-A059-26C06D40F816}" type="presParOf" srcId="{4E7DC20C-E878-4E7A-BD2A-B0648E9BD671}" destId="{6C56CB0D-CC5B-4770-9646-361B85CD7C5F}" srcOrd="4" destOrd="0" presId="urn:microsoft.com/office/officeart/2018/2/layout/IconCircleList"/>
    <dgm:cxn modelId="{AD715266-D200-40D5-AE7D-642336B217A4}" type="presParOf" srcId="{6C56CB0D-CC5B-4770-9646-361B85CD7C5F}" destId="{03F708F5-E890-48F9-8FDF-4FE4ADA7469C}" srcOrd="0" destOrd="0" presId="urn:microsoft.com/office/officeart/2018/2/layout/IconCircleList"/>
    <dgm:cxn modelId="{EDBB4454-D5A9-463F-AD89-F9A6ABBD4B90}" type="presParOf" srcId="{6C56CB0D-CC5B-4770-9646-361B85CD7C5F}" destId="{B035B6D2-62EA-4443-B1D2-2BF4C5FA6D34}" srcOrd="1" destOrd="0" presId="urn:microsoft.com/office/officeart/2018/2/layout/IconCircleList"/>
    <dgm:cxn modelId="{675F2F08-B57A-4098-AA5A-B8CB640A6552}" type="presParOf" srcId="{6C56CB0D-CC5B-4770-9646-361B85CD7C5F}" destId="{ED1CD949-75A4-47D7-8EED-5172C2CA9ED5}" srcOrd="2" destOrd="0" presId="urn:microsoft.com/office/officeart/2018/2/layout/IconCircleList"/>
    <dgm:cxn modelId="{8547F275-1026-4772-86FB-7898EA44E69A}" type="presParOf" srcId="{6C56CB0D-CC5B-4770-9646-361B85CD7C5F}" destId="{D07277CB-F316-4E6A-AF87-2FFBC9EDB23C}" srcOrd="3" destOrd="0" presId="urn:microsoft.com/office/officeart/2018/2/layout/IconCircleList"/>
    <dgm:cxn modelId="{5D5EA4C7-1E30-4729-95DE-A57CD4DCD52C}" type="presParOf" srcId="{4E7DC20C-E878-4E7A-BD2A-B0648E9BD671}" destId="{B519C911-9D85-4933-9B06-5C3656A035D5}" srcOrd="5" destOrd="0" presId="urn:microsoft.com/office/officeart/2018/2/layout/IconCircleList"/>
    <dgm:cxn modelId="{C3D23B49-2438-4AEE-9A3A-9B1B2E15823C}" type="presParOf" srcId="{4E7DC20C-E878-4E7A-BD2A-B0648E9BD671}" destId="{5ACC371C-6288-416B-A985-ADFEC0A27759}" srcOrd="6" destOrd="0" presId="urn:microsoft.com/office/officeart/2018/2/layout/IconCircleList"/>
    <dgm:cxn modelId="{2E2ECB8B-E2DB-4F08-9CD2-C0489ABABD4E}" type="presParOf" srcId="{5ACC371C-6288-416B-A985-ADFEC0A27759}" destId="{BCDE5F3D-198A-4190-8ACE-C1C8CBA341CA}" srcOrd="0" destOrd="0" presId="urn:microsoft.com/office/officeart/2018/2/layout/IconCircleList"/>
    <dgm:cxn modelId="{21EA17E6-8D08-4D1C-9782-369D57237976}" type="presParOf" srcId="{5ACC371C-6288-416B-A985-ADFEC0A27759}" destId="{BC47F85E-D522-4784-8043-A4CC3121FEC7}" srcOrd="1" destOrd="0" presId="urn:microsoft.com/office/officeart/2018/2/layout/IconCircleList"/>
    <dgm:cxn modelId="{E58AF22A-181C-4FF0-8231-2361C62FE461}" type="presParOf" srcId="{5ACC371C-6288-416B-A985-ADFEC0A27759}" destId="{8C60450B-F5D0-48C9-BA30-71B1A7DB69A6}" srcOrd="2" destOrd="0" presId="urn:microsoft.com/office/officeart/2018/2/layout/IconCircleList"/>
    <dgm:cxn modelId="{13DAF31C-2826-4A62-97AD-09EE63053562}" type="presParOf" srcId="{5ACC371C-6288-416B-A985-ADFEC0A27759}" destId="{C07BF2AA-4848-4348-8363-CE72CBA9D78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7D9185-AD56-485A-969D-ED873713D07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9499AF1-548E-4370-A6AF-F9997643AFC8}">
      <dgm:prSet/>
      <dgm:spPr/>
      <dgm:t>
        <a:bodyPr/>
        <a:lstStyle/>
        <a:p>
          <a:r>
            <a:rPr lang="en-US">
              <a:latin typeface="Times New Roman" panose="02020603050405020304" pitchFamily="18" charset="0"/>
              <a:cs typeface="Times New Roman" panose="02020603050405020304" pitchFamily="18" charset="0"/>
            </a:rPr>
            <a:t>Agent is trained with the Solved State(Goal).</a:t>
          </a:r>
        </a:p>
      </dgm:t>
    </dgm:pt>
    <dgm:pt modelId="{22AD0971-768D-4A6E-8C1C-BA2EF9A2587B}" type="parTrans" cxnId="{3BBACB2F-F160-40D2-8880-B0554CEF9D6A}">
      <dgm:prSet/>
      <dgm:spPr/>
      <dgm:t>
        <a:bodyPr/>
        <a:lstStyle/>
        <a:p>
          <a:endParaRPr lang="en-US"/>
        </a:p>
      </dgm:t>
    </dgm:pt>
    <dgm:pt modelId="{AC7AB25D-E0AB-4F2B-8BD4-68FE1E323C3E}" type="sibTrans" cxnId="{3BBACB2F-F160-40D2-8880-B0554CEF9D6A}">
      <dgm:prSet/>
      <dgm:spPr/>
      <dgm:t>
        <a:bodyPr/>
        <a:lstStyle/>
        <a:p>
          <a:endParaRPr lang="en-US"/>
        </a:p>
      </dgm:t>
    </dgm:pt>
    <dgm:pt modelId="{6FE16C43-B66D-43A6-9919-E6AD693BE8B3}">
      <dgm:prSet/>
      <dgm:spPr/>
      <dgm:t>
        <a:bodyPr/>
        <a:lstStyle/>
        <a:p>
          <a:r>
            <a:rPr lang="en-US" dirty="0">
              <a:latin typeface="Times New Roman" panose="02020603050405020304" pitchFamily="18" charset="0"/>
              <a:cs typeface="Times New Roman" panose="02020603050405020304" pitchFamily="18" charset="0"/>
            </a:rPr>
            <a:t>Initialized with the Discount rate, Learning rate, epsilon, number of episodes.</a:t>
          </a:r>
        </a:p>
      </dgm:t>
    </dgm:pt>
    <dgm:pt modelId="{5B70882E-8CDE-400B-B0E8-778F429AEBA6}" type="parTrans" cxnId="{C9C463AE-190A-4616-BB69-0EA1BAD2AB52}">
      <dgm:prSet/>
      <dgm:spPr/>
      <dgm:t>
        <a:bodyPr/>
        <a:lstStyle/>
        <a:p>
          <a:endParaRPr lang="en-US"/>
        </a:p>
      </dgm:t>
    </dgm:pt>
    <dgm:pt modelId="{6AE3F359-87FC-4ABE-B97C-F523B02F6CB6}" type="sibTrans" cxnId="{C9C463AE-190A-4616-BB69-0EA1BAD2AB52}">
      <dgm:prSet/>
      <dgm:spPr/>
      <dgm:t>
        <a:bodyPr/>
        <a:lstStyle/>
        <a:p>
          <a:endParaRPr lang="en-US"/>
        </a:p>
      </dgm:t>
    </dgm:pt>
    <dgm:pt modelId="{45AFB70A-3A51-4AB4-B333-28EB47E2BCEB}">
      <dgm:prSet/>
      <dgm:spPr/>
      <dgm:t>
        <a:bodyPr/>
        <a:lstStyle/>
        <a:p>
          <a:r>
            <a:rPr lang="en-US">
              <a:latin typeface="Times New Roman" panose="02020603050405020304" pitchFamily="18" charset="0"/>
              <a:cs typeface="Times New Roman" panose="02020603050405020304" pitchFamily="18" charset="0"/>
            </a:rPr>
            <a:t>Register the Input unsolved state and assign random Q-values initially.</a:t>
          </a:r>
        </a:p>
      </dgm:t>
    </dgm:pt>
    <dgm:pt modelId="{C2658C22-6731-433F-BF77-0CC6131B28FC}" type="parTrans" cxnId="{FA428B72-8010-4C63-9768-2D51166731A9}">
      <dgm:prSet/>
      <dgm:spPr/>
      <dgm:t>
        <a:bodyPr/>
        <a:lstStyle/>
        <a:p>
          <a:endParaRPr lang="en-US"/>
        </a:p>
      </dgm:t>
    </dgm:pt>
    <dgm:pt modelId="{F8403BFF-279C-4422-89F5-4BD997DCAD55}" type="sibTrans" cxnId="{FA428B72-8010-4C63-9768-2D51166731A9}">
      <dgm:prSet/>
      <dgm:spPr/>
      <dgm:t>
        <a:bodyPr/>
        <a:lstStyle/>
        <a:p>
          <a:endParaRPr lang="en-US"/>
        </a:p>
      </dgm:t>
    </dgm:pt>
    <dgm:pt modelId="{CAA3A2E4-D300-4C0F-AF44-55156DBB12F9}">
      <dgm:prSet/>
      <dgm:spPr/>
      <dgm:t>
        <a:bodyPr/>
        <a:lstStyle/>
        <a:p>
          <a:r>
            <a:rPr lang="en-US">
              <a:latin typeface="Times New Roman" panose="02020603050405020304" pitchFamily="18" charset="0"/>
              <a:cs typeface="Times New Roman" panose="02020603050405020304" pitchFamily="18" charset="0"/>
            </a:rPr>
            <a:t>Calculate the Q-value at each stage and select the best Q-value based on the Maximum reward returned and chosen the best action.</a:t>
          </a:r>
        </a:p>
      </dgm:t>
    </dgm:pt>
    <dgm:pt modelId="{D9950636-6979-40F8-98ED-D94B298B3FFD}" type="parTrans" cxnId="{7A10334D-FC05-4090-B9A3-F3CEBCA327CB}">
      <dgm:prSet/>
      <dgm:spPr/>
      <dgm:t>
        <a:bodyPr/>
        <a:lstStyle/>
        <a:p>
          <a:endParaRPr lang="en-US"/>
        </a:p>
      </dgm:t>
    </dgm:pt>
    <dgm:pt modelId="{528DB213-0481-4BCC-ADE7-D82BFB6707C5}" type="sibTrans" cxnId="{7A10334D-FC05-4090-B9A3-F3CEBCA327CB}">
      <dgm:prSet/>
      <dgm:spPr/>
      <dgm:t>
        <a:bodyPr/>
        <a:lstStyle/>
        <a:p>
          <a:endParaRPr lang="en-US"/>
        </a:p>
      </dgm:t>
    </dgm:pt>
    <dgm:pt modelId="{8C32BB2C-6CDE-45E0-98F2-46383396937D}" type="pres">
      <dgm:prSet presAssocID="{E67D9185-AD56-485A-969D-ED873713D073}" presName="linear" presStyleCnt="0">
        <dgm:presLayoutVars>
          <dgm:animLvl val="lvl"/>
          <dgm:resizeHandles val="exact"/>
        </dgm:presLayoutVars>
      </dgm:prSet>
      <dgm:spPr/>
    </dgm:pt>
    <dgm:pt modelId="{65EEF979-63A0-4FF2-ABB5-C91B824C91CC}" type="pres">
      <dgm:prSet presAssocID="{09499AF1-548E-4370-A6AF-F9997643AFC8}" presName="parentText" presStyleLbl="node1" presStyleIdx="0" presStyleCnt="4">
        <dgm:presLayoutVars>
          <dgm:chMax val="0"/>
          <dgm:bulletEnabled val="1"/>
        </dgm:presLayoutVars>
      </dgm:prSet>
      <dgm:spPr/>
    </dgm:pt>
    <dgm:pt modelId="{6819830D-307B-4E56-91A5-FC5A016BB9DE}" type="pres">
      <dgm:prSet presAssocID="{AC7AB25D-E0AB-4F2B-8BD4-68FE1E323C3E}" presName="spacer" presStyleCnt="0"/>
      <dgm:spPr/>
    </dgm:pt>
    <dgm:pt modelId="{C02B71DB-AC45-4BA8-A720-E6CA3EA16998}" type="pres">
      <dgm:prSet presAssocID="{6FE16C43-B66D-43A6-9919-E6AD693BE8B3}" presName="parentText" presStyleLbl="node1" presStyleIdx="1" presStyleCnt="4">
        <dgm:presLayoutVars>
          <dgm:chMax val="0"/>
          <dgm:bulletEnabled val="1"/>
        </dgm:presLayoutVars>
      </dgm:prSet>
      <dgm:spPr/>
    </dgm:pt>
    <dgm:pt modelId="{0785424E-1609-425A-BD61-F884E3A63077}" type="pres">
      <dgm:prSet presAssocID="{6AE3F359-87FC-4ABE-B97C-F523B02F6CB6}" presName="spacer" presStyleCnt="0"/>
      <dgm:spPr/>
    </dgm:pt>
    <dgm:pt modelId="{68328652-6CD0-49E6-A4D6-58AD530A2F31}" type="pres">
      <dgm:prSet presAssocID="{45AFB70A-3A51-4AB4-B333-28EB47E2BCEB}" presName="parentText" presStyleLbl="node1" presStyleIdx="2" presStyleCnt="4">
        <dgm:presLayoutVars>
          <dgm:chMax val="0"/>
          <dgm:bulletEnabled val="1"/>
        </dgm:presLayoutVars>
      </dgm:prSet>
      <dgm:spPr/>
    </dgm:pt>
    <dgm:pt modelId="{6BF03673-E122-49B4-8FD1-4AB8A1388B88}" type="pres">
      <dgm:prSet presAssocID="{F8403BFF-279C-4422-89F5-4BD997DCAD55}" presName="spacer" presStyleCnt="0"/>
      <dgm:spPr/>
    </dgm:pt>
    <dgm:pt modelId="{FE9998B2-CF0F-4F65-8127-84F60795B46D}" type="pres">
      <dgm:prSet presAssocID="{CAA3A2E4-D300-4C0F-AF44-55156DBB12F9}" presName="parentText" presStyleLbl="node1" presStyleIdx="3" presStyleCnt="4">
        <dgm:presLayoutVars>
          <dgm:chMax val="0"/>
          <dgm:bulletEnabled val="1"/>
        </dgm:presLayoutVars>
      </dgm:prSet>
      <dgm:spPr/>
    </dgm:pt>
  </dgm:ptLst>
  <dgm:cxnLst>
    <dgm:cxn modelId="{3BBACB2F-F160-40D2-8880-B0554CEF9D6A}" srcId="{E67D9185-AD56-485A-969D-ED873713D073}" destId="{09499AF1-548E-4370-A6AF-F9997643AFC8}" srcOrd="0" destOrd="0" parTransId="{22AD0971-768D-4A6E-8C1C-BA2EF9A2587B}" sibTransId="{AC7AB25D-E0AB-4F2B-8BD4-68FE1E323C3E}"/>
    <dgm:cxn modelId="{4B3FC931-68BD-449A-975A-35FD03BC7F25}" type="presOf" srcId="{6FE16C43-B66D-43A6-9919-E6AD693BE8B3}" destId="{C02B71DB-AC45-4BA8-A720-E6CA3EA16998}" srcOrd="0" destOrd="0" presId="urn:microsoft.com/office/officeart/2005/8/layout/vList2"/>
    <dgm:cxn modelId="{7A10334D-FC05-4090-B9A3-F3CEBCA327CB}" srcId="{E67D9185-AD56-485A-969D-ED873713D073}" destId="{CAA3A2E4-D300-4C0F-AF44-55156DBB12F9}" srcOrd="3" destOrd="0" parTransId="{D9950636-6979-40F8-98ED-D94B298B3FFD}" sibTransId="{528DB213-0481-4BCC-ADE7-D82BFB6707C5}"/>
    <dgm:cxn modelId="{FA428B72-8010-4C63-9768-2D51166731A9}" srcId="{E67D9185-AD56-485A-969D-ED873713D073}" destId="{45AFB70A-3A51-4AB4-B333-28EB47E2BCEB}" srcOrd="2" destOrd="0" parTransId="{C2658C22-6731-433F-BF77-0CC6131B28FC}" sibTransId="{F8403BFF-279C-4422-89F5-4BD997DCAD55}"/>
    <dgm:cxn modelId="{D1DFF187-3D7D-432E-8C7B-77D518CD5577}" type="presOf" srcId="{E67D9185-AD56-485A-969D-ED873713D073}" destId="{8C32BB2C-6CDE-45E0-98F2-46383396937D}" srcOrd="0" destOrd="0" presId="urn:microsoft.com/office/officeart/2005/8/layout/vList2"/>
    <dgm:cxn modelId="{FCC9B58A-F671-44AC-8828-3EF7EEDA0A50}" type="presOf" srcId="{45AFB70A-3A51-4AB4-B333-28EB47E2BCEB}" destId="{68328652-6CD0-49E6-A4D6-58AD530A2F31}" srcOrd="0" destOrd="0" presId="urn:microsoft.com/office/officeart/2005/8/layout/vList2"/>
    <dgm:cxn modelId="{C9C463AE-190A-4616-BB69-0EA1BAD2AB52}" srcId="{E67D9185-AD56-485A-969D-ED873713D073}" destId="{6FE16C43-B66D-43A6-9919-E6AD693BE8B3}" srcOrd="1" destOrd="0" parTransId="{5B70882E-8CDE-400B-B0E8-778F429AEBA6}" sibTransId="{6AE3F359-87FC-4ABE-B97C-F523B02F6CB6}"/>
    <dgm:cxn modelId="{C307DDC1-06AE-4FEB-A1AF-23785BF8CFDC}" type="presOf" srcId="{09499AF1-548E-4370-A6AF-F9997643AFC8}" destId="{65EEF979-63A0-4FF2-ABB5-C91B824C91CC}" srcOrd="0" destOrd="0" presId="urn:microsoft.com/office/officeart/2005/8/layout/vList2"/>
    <dgm:cxn modelId="{864278F5-9D3E-4D37-AFA5-9E26312301D2}" type="presOf" srcId="{CAA3A2E4-D300-4C0F-AF44-55156DBB12F9}" destId="{FE9998B2-CF0F-4F65-8127-84F60795B46D}" srcOrd="0" destOrd="0" presId="urn:microsoft.com/office/officeart/2005/8/layout/vList2"/>
    <dgm:cxn modelId="{418E5A55-6148-46E3-90EB-0D3E34CE19CF}" type="presParOf" srcId="{8C32BB2C-6CDE-45E0-98F2-46383396937D}" destId="{65EEF979-63A0-4FF2-ABB5-C91B824C91CC}" srcOrd="0" destOrd="0" presId="urn:microsoft.com/office/officeart/2005/8/layout/vList2"/>
    <dgm:cxn modelId="{2703DAD6-F06D-4AF8-8C1E-DB3E70F691CB}" type="presParOf" srcId="{8C32BB2C-6CDE-45E0-98F2-46383396937D}" destId="{6819830D-307B-4E56-91A5-FC5A016BB9DE}" srcOrd="1" destOrd="0" presId="urn:microsoft.com/office/officeart/2005/8/layout/vList2"/>
    <dgm:cxn modelId="{F11D8353-9FCA-41FE-BF46-49EFBA49722F}" type="presParOf" srcId="{8C32BB2C-6CDE-45E0-98F2-46383396937D}" destId="{C02B71DB-AC45-4BA8-A720-E6CA3EA16998}" srcOrd="2" destOrd="0" presId="urn:microsoft.com/office/officeart/2005/8/layout/vList2"/>
    <dgm:cxn modelId="{1203D175-32A5-4F09-BD46-01EA0808ACC2}" type="presParOf" srcId="{8C32BB2C-6CDE-45E0-98F2-46383396937D}" destId="{0785424E-1609-425A-BD61-F884E3A63077}" srcOrd="3" destOrd="0" presId="urn:microsoft.com/office/officeart/2005/8/layout/vList2"/>
    <dgm:cxn modelId="{D5FDC80E-8B40-4507-B39F-88255007EE63}" type="presParOf" srcId="{8C32BB2C-6CDE-45E0-98F2-46383396937D}" destId="{68328652-6CD0-49E6-A4D6-58AD530A2F31}" srcOrd="4" destOrd="0" presId="urn:microsoft.com/office/officeart/2005/8/layout/vList2"/>
    <dgm:cxn modelId="{CDD58AEA-7443-4EF1-A6BA-88611B6259FB}" type="presParOf" srcId="{8C32BB2C-6CDE-45E0-98F2-46383396937D}" destId="{6BF03673-E122-49B4-8FD1-4AB8A1388B88}" srcOrd="5" destOrd="0" presId="urn:microsoft.com/office/officeart/2005/8/layout/vList2"/>
    <dgm:cxn modelId="{8F8EB0DB-59A6-4D74-B46B-91D3ABCE1B8D}" type="presParOf" srcId="{8C32BB2C-6CDE-45E0-98F2-46383396937D}" destId="{FE9998B2-CF0F-4F65-8127-84F60795B46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A45ABA-EE17-4B13-BDD4-88F5CD4732C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8B789B-2F05-4BE7-882B-BC8E7B2E6245}">
      <dgm:prSet/>
      <dgm:spPr/>
      <dgm:t>
        <a:bodyPr/>
        <a:lstStyle/>
        <a:p>
          <a:pPr>
            <a:lnSpc>
              <a:spcPct val="100000"/>
            </a:lnSpc>
          </a:pPr>
          <a:r>
            <a:rPr lang="en-US" b="0" i="0"/>
            <a:t>Efficiency and Accuracy of Algorithms</a:t>
          </a:r>
          <a:endParaRPr lang="en-US"/>
        </a:p>
      </dgm:t>
    </dgm:pt>
    <dgm:pt modelId="{847AF8B1-3067-401E-A8A0-EAA5C64AC0A0}" type="parTrans" cxnId="{34C6C82E-4E8D-470F-8954-F0B4F81F07B1}">
      <dgm:prSet/>
      <dgm:spPr/>
      <dgm:t>
        <a:bodyPr/>
        <a:lstStyle/>
        <a:p>
          <a:endParaRPr lang="en-US"/>
        </a:p>
      </dgm:t>
    </dgm:pt>
    <dgm:pt modelId="{0CE7E3E8-4C63-47CC-9B24-50E6627ABEE4}" type="sibTrans" cxnId="{34C6C82E-4E8D-470F-8954-F0B4F81F07B1}">
      <dgm:prSet/>
      <dgm:spPr/>
      <dgm:t>
        <a:bodyPr/>
        <a:lstStyle/>
        <a:p>
          <a:endParaRPr lang="en-US"/>
        </a:p>
      </dgm:t>
    </dgm:pt>
    <dgm:pt modelId="{516FE3A5-7C1B-407E-B556-113C01882097}">
      <dgm:prSet/>
      <dgm:spPr/>
      <dgm:t>
        <a:bodyPr/>
        <a:lstStyle/>
        <a:p>
          <a:pPr>
            <a:lnSpc>
              <a:spcPct val="100000"/>
            </a:lnSpc>
          </a:pPr>
          <a:r>
            <a:rPr lang="en-US" b="0" i="0"/>
            <a:t>Documentation Quality</a:t>
          </a:r>
          <a:endParaRPr lang="en-US"/>
        </a:p>
      </dgm:t>
    </dgm:pt>
    <dgm:pt modelId="{99BA96F5-FF70-4C99-A094-FA57D55F6AE6}" type="parTrans" cxnId="{4D788F57-A475-4713-AED2-E0C2FF2224E8}">
      <dgm:prSet/>
      <dgm:spPr/>
      <dgm:t>
        <a:bodyPr/>
        <a:lstStyle/>
        <a:p>
          <a:endParaRPr lang="en-US"/>
        </a:p>
      </dgm:t>
    </dgm:pt>
    <dgm:pt modelId="{9B75934A-7D0E-47AF-8466-8E23552F7880}" type="sibTrans" cxnId="{4D788F57-A475-4713-AED2-E0C2FF2224E8}">
      <dgm:prSet/>
      <dgm:spPr/>
      <dgm:t>
        <a:bodyPr/>
        <a:lstStyle/>
        <a:p>
          <a:endParaRPr lang="en-US"/>
        </a:p>
      </dgm:t>
    </dgm:pt>
    <dgm:pt modelId="{F07DF987-CFDA-4DDD-B9CD-33A80A6E7091}">
      <dgm:prSet/>
      <dgm:spPr/>
      <dgm:t>
        <a:bodyPr/>
        <a:lstStyle/>
        <a:p>
          <a:pPr>
            <a:lnSpc>
              <a:spcPct val="100000"/>
            </a:lnSpc>
          </a:pPr>
          <a:r>
            <a:rPr lang="en-US" b="0" i="0"/>
            <a:t>Completion Time</a:t>
          </a:r>
          <a:endParaRPr lang="en-US"/>
        </a:p>
      </dgm:t>
    </dgm:pt>
    <dgm:pt modelId="{CE8A35E5-D4D6-491D-B237-E65F9EE41C51}" type="parTrans" cxnId="{8E1AA506-61D2-4020-A8CA-BBEBA4970CF3}">
      <dgm:prSet/>
      <dgm:spPr/>
      <dgm:t>
        <a:bodyPr/>
        <a:lstStyle/>
        <a:p>
          <a:endParaRPr lang="en-US"/>
        </a:p>
      </dgm:t>
    </dgm:pt>
    <dgm:pt modelId="{65A8292A-5BC1-4268-89A7-DF5AB5B093FA}" type="sibTrans" cxnId="{8E1AA506-61D2-4020-A8CA-BBEBA4970CF3}">
      <dgm:prSet/>
      <dgm:spPr/>
      <dgm:t>
        <a:bodyPr/>
        <a:lstStyle/>
        <a:p>
          <a:endParaRPr lang="en-US"/>
        </a:p>
      </dgm:t>
    </dgm:pt>
    <dgm:pt modelId="{5DAC6D6B-B667-4665-AB26-FAB7C53AA13C}">
      <dgm:prSet/>
      <dgm:spPr/>
      <dgm:t>
        <a:bodyPr/>
        <a:lstStyle/>
        <a:p>
          <a:pPr>
            <a:lnSpc>
              <a:spcPct val="100000"/>
            </a:lnSpc>
          </a:pPr>
          <a:r>
            <a:rPr lang="en-US" b="0" i="0"/>
            <a:t>Complexity</a:t>
          </a:r>
          <a:endParaRPr lang="en-US"/>
        </a:p>
      </dgm:t>
    </dgm:pt>
    <dgm:pt modelId="{3A6B497E-59B8-4125-8677-78A60777C1AC}" type="parTrans" cxnId="{1AD21348-4538-4CE5-B99A-E450B060926C}">
      <dgm:prSet/>
      <dgm:spPr/>
      <dgm:t>
        <a:bodyPr/>
        <a:lstStyle/>
        <a:p>
          <a:endParaRPr lang="en-US"/>
        </a:p>
      </dgm:t>
    </dgm:pt>
    <dgm:pt modelId="{8C09EE04-41C1-4264-B07A-BE4C2F962DF7}" type="sibTrans" cxnId="{1AD21348-4538-4CE5-B99A-E450B060926C}">
      <dgm:prSet/>
      <dgm:spPr/>
      <dgm:t>
        <a:bodyPr/>
        <a:lstStyle/>
        <a:p>
          <a:endParaRPr lang="en-US"/>
        </a:p>
      </dgm:t>
    </dgm:pt>
    <dgm:pt modelId="{31D829A9-0CD3-4A4E-8343-1A754DAD9E71}">
      <dgm:prSet/>
      <dgm:spPr/>
      <dgm:t>
        <a:bodyPr/>
        <a:lstStyle/>
        <a:p>
          <a:pPr>
            <a:lnSpc>
              <a:spcPct val="100000"/>
            </a:lnSpc>
          </a:pPr>
          <a:r>
            <a:rPr lang="en-US" b="0" i="0"/>
            <a:t>User Feedback</a:t>
          </a:r>
          <a:endParaRPr lang="en-US"/>
        </a:p>
      </dgm:t>
    </dgm:pt>
    <dgm:pt modelId="{DA16DCD0-0F28-41BB-A042-F9896C1D6653}" type="parTrans" cxnId="{25A9B860-9240-4E3B-BFBE-F10218FD0193}">
      <dgm:prSet/>
      <dgm:spPr/>
      <dgm:t>
        <a:bodyPr/>
        <a:lstStyle/>
        <a:p>
          <a:endParaRPr lang="en-US"/>
        </a:p>
      </dgm:t>
    </dgm:pt>
    <dgm:pt modelId="{E125BEE2-DF2C-409C-BD70-480990481606}" type="sibTrans" cxnId="{25A9B860-9240-4E3B-BFBE-F10218FD0193}">
      <dgm:prSet/>
      <dgm:spPr/>
      <dgm:t>
        <a:bodyPr/>
        <a:lstStyle/>
        <a:p>
          <a:endParaRPr lang="en-US"/>
        </a:p>
      </dgm:t>
    </dgm:pt>
    <dgm:pt modelId="{281BE8EF-E8EC-4C74-BF2E-0908F2D11AE5}" type="pres">
      <dgm:prSet presAssocID="{A9A45ABA-EE17-4B13-BDD4-88F5CD4732C7}" presName="root" presStyleCnt="0">
        <dgm:presLayoutVars>
          <dgm:dir/>
          <dgm:resizeHandles val="exact"/>
        </dgm:presLayoutVars>
      </dgm:prSet>
      <dgm:spPr/>
    </dgm:pt>
    <dgm:pt modelId="{585CE429-90B6-4D1E-AD27-FBA6D22FA2E5}" type="pres">
      <dgm:prSet presAssocID="{298B789B-2F05-4BE7-882B-BC8E7B2E6245}" presName="compNode" presStyleCnt="0"/>
      <dgm:spPr/>
    </dgm:pt>
    <dgm:pt modelId="{352A5BA3-4D51-4E02-8CCB-5802D62A0552}" type="pres">
      <dgm:prSet presAssocID="{298B789B-2F05-4BE7-882B-BC8E7B2E624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9240389-BAE3-4E02-B3BC-7E2A50EB777C}" type="pres">
      <dgm:prSet presAssocID="{298B789B-2F05-4BE7-882B-BC8E7B2E6245}" presName="spaceRect" presStyleCnt="0"/>
      <dgm:spPr/>
    </dgm:pt>
    <dgm:pt modelId="{7817764D-3043-4794-ABB7-52E9B6F76115}" type="pres">
      <dgm:prSet presAssocID="{298B789B-2F05-4BE7-882B-BC8E7B2E6245}" presName="textRect" presStyleLbl="revTx" presStyleIdx="0" presStyleCnt="5">
        <dgm:presLayoutVars>
          <dgm:chMax val="1"/>
          <dgm:chPref val="1"/>
        </dgm:presLayoutVars>
      </dgm:prSet>
      <dgm:spPr/>
    </dgm:pt>
    <dgm:pt modelId="{3854BCDD-332B-40C7-981C-94CA71D98B8A}" type="pres">
      <dgm:prSet presAssocID="{0CE7E3E8-4C63-47CC-9B24-50E6627ABEE4}" presName="sibTrans" presStyleCnt="0"/>
      <dgm:spPr/>
    </dgm:pt>
    <dgm:pt modelId="{51481910-FD8B-402E-98A5-DBB36F986C28}" type="pres">
      <dgm:prSet presAssocID="{516FE3A5-7C1B-407E-B556-113C01882097}" presName="compNode" presStyleCnt="0"/>
      <dgm:spPr/>
    </dgm:pt>
    <dgm:pt modelId="{DAF7DEEC-82F1-4002-9DF0-C3A0A01E55FF}" type="pres">
      <dgm:prSet presAssocID="{516FE3A5-7C1B-407E-B556-113C0188209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27C55BA9-780F-45BF-8633-714E949D0F9F}" type="pres">
      <dgm:prSet presAssocID="{516FE3A5-7C1B-407E-B556-113C01882097}" presName="spaceRect" presStyleCnt="0"/>
      <dgm:spPr/>
    </dgm:pt>
    <dgm:pt modelId="{DECADA5E-1F55-4178-B72D-82FA25FA5BAD}" type="pres">
      <dgm:prSet presAssocID="{516FE3A5-7C1B-407E-B556-113C01882097}" presName="textRect" presStyleLbl="revTx" presStyleIdx="1" presStyleCnt="5">
        <dgm:presLayoutVars>
          <dgm:chMax val="1"/>
          <dgm:chPref val="1"/>
        </dgm:presLayoutVars>
      </dgm:prSet>
      <dgm:spPr/>
    </dgm:pt>
    <dgm:pt modelId="{F570681C-45AD-406C-8791-A72A0F4AC433}" type="pres">
      <dgm:prSet presAssocID="{9B75934A-7D0E-47AF-8466-8E23552F7880}" presName="sibTrans" presStyleCnt="0"/>
      <dgm:spPr/>
    </dgm:pt>
    <dgm:pt modelId="{816FC3B2-811B-4F03-80BE-B6ED9588B0B5}" type="pres">
      <dgm:prSet presAssocID="{F07DF987-CFDA-4DDD-B9CD-33A80A6E7091}" presName="compNode" presStyleCnt="0"/>
      <dgm:spPr/>
    </dgm:pt>
    <dgm:pt modelId="{D0D62524-EC8F-4E94-A90D-420D72776A84}" type="pres">
      <dgm:prSet presAssocID="{F07DF987-CFDA-4DDD-B9CD-33A80A6E709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9321EB9-B4CC-45B3-B7C6-F9E4B46696D0}" type="pres">
      <dgm:prSet presAssocID="{F07DF987-CFDA-4DDD-B9CD-33A80A6E7091}" presName="spaceRect" presStyleCnt="0"/>
      <dgm:spPr/>
    </dgm:pt>
    <dgm:pt modelId="{F1C96610-E16C-4BEB-AADD-7364FEEA86C3}" type="pres">
      <dgm:prSet presAssocID="{F07DF987-CFDA-4DDD-B9CD-33A80A6E7091}" presName="textRect" presStyleLbl="revTx" presStyleIdx="2" presStyleCnt="5">
        <dgm:presLayoutVars>
          <dgm:chMax val="1"/>
          <dgm:chPref val="1"/>
        </dgm:presLayoutVars>
      </dgm:prSet>
      <dgm:spPr/>
    </dgm:pt>
    <dgm:pt modelId="{F9B1FB00-D28D-41FE-AA60-41CA49C5C83F}" type="pres">
      <dgm:prSet presAssocID="{65A8292A-5BC1-4268-89A7-DF5AB5B093FA}" presName="sibTrans" presStyleCnt="0"/>
      <dgm:spPr/>
    </dgm:pt>
    <dgm:pt modelId="{E919B8CE-4691-4D7E-872E-DEEE8C2F2C34}" type="pres">
      <dgm:prSet presAssocID="{5DAC6D6B-B667-4665-AB26-FAB7C53AA13C}" presName="compNode" presStyleCnt="0"/>
      <dgm:spPr/>
    </dgm:pt>
    <dgm:pt modelId="{06EB6889-C75B-42A9-9B2F-B2B16ED94182}" type="pres">
      <dgm:prSet presAssocID="{5DAC6D6B-B667-4665-AB26-FAB7C53AA13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7F8E5C5F-4577-4F0E-93E0-9476F4CE8D00}" type="pres">
      <dgm:prSet presAssocID="{5DAC6D6B-B667-4665-AB26-FAB7C53AA13C}" presName="spaceRect" presStyleCnt="0"/>
      <dgm:spPr/>
    </dgm:pt>
    <dgm:pt modelId="{227C9C9C-916C-4BCB-85CC-330E5E09C20E}" type="pres">
      <dgm:prSet presAssocID="{5DAC6D6B-B667-4665-AB26-FAB7C53AA13C}" presName="textRect" presStyleLbl="revTx" presStyleIdx="3" presStyleCnt="5">
        <dgm:presLayoutVars>
          <dgm:chMax val="1"/>
          <dgm:chPref val="1"/>
        </dgm:presLayoutVars>
      </dgm:prSet>
      <dgm:spPr/>
    </dgm:pt>
    <dgm:pt modelId="{3663E648-1FAC-453E-8459-49A072CB8E52}" type="pres">
      <dgm:prSet presAssocID="{8C09EE04-41C1-4264-B07A-BE4C2F962DF7}" presName="sibTrans" presStyleCnt="0"/>
      <dgm:spPr/>
    </dgm:pt>
    <dgm:pt modelId="{9BD0C0B6-66C9-45B4-8972-4FFBDDFD5FB0}" type="pres">
      <dgm:prSet presAssocID="{31D829A9-0CD3-4A4E-8343-1A754DAD9E71}" presName="compNode" presStyleCnt="0"/>
      <dgm:spPr/>
    </dgm:pt>
    <dgm:pt modelId="{2432C3CA-0240-4B19-8C62-570803B22C7A}" type="pres">
      <dgm:prSet presAssocID="{31D829A9-0CD3-4A4E-8343-1A754DAD9E7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8B48636D-2BB8-4D2E-B474-7D8AA758BB0F}" type="pres">
      <dgm:prSet presAssocID="{31D829A9-0CD3-4A4E-8343-1A754DAD9E71}" presName="spaceRect" presStyleCnt="0"/>
      <dgm:spPr/>
    </dgm:pt>
    <dgm:pt modelId="{FAA8C80E-D797-4473-A432-F3620D011ACB}" type="pres">
      <dgm:prSet presAssocID="{31D829A9-0CD3-4A4E-8343-1A754DAD9E71}" presName="textRect" presStyleLbl="revTx" presStyleIdx="4" presStyleCnt="5">
        <dgm:presLayoutVars>
          <dgm:chMax val="1"/>
          <dgm:chPref val="1"/>
        </dgm:presLayoutVars>
      </dgm:prSet>
      <dgm:spPr/>
    </dgm:pt>
  </dgm:ptLst>
  <dgm:cxnLst>
    <dgm:cxn modelId="{8E1AA506-61D2-4020-A8CA-BBEBA4970CF3}" srcId="{A9A45ABA-EE17-4B13-BDD4-88F5CD4732C7}" destId="{F07DF987-CFDA-4DDD-B9CD-33A80A6E7091}" srcOrd="2" destOrd="0" parTransId="{CE8A35E5-D4D6-491D-B237-E65F9EE41C51}" sibTransId="{65A8292A-5BC1-4268-89A7-DF5AB5B093FA}"/>
    <dgm:cxn modelId="{0470BD09-1532-4B7F-B14A-F255C44B1EAD}" type="presOf" srcId="{298B789B-2F05-4BE7-882B-BC8E7B2E6245}" destId="{7817764D-3043-4794-ABB7-52E9B6F76115}" srcOrd="0" destOrd="0" presId="urn:microsoft.com/office/officeart/2018/2/layout/IconLabelList"/>
    <dgm:cxn modelId="{34C6C82E-4E8D-470F-8954-F0B4F81F07B1}" srcId="{A9A45ABA-EE17-4B13-BDD4-88F5CD4732C7}" destId="{298B789B-2F05-4BE7-882B-BC8E7B2E6245}" srcOrd="0" destOrd="0" parTransId="{847AF8B1-3067-401E-A8A0-EAA5C64AC0A0}" sibTransId="{0CE7E3E8-4C63-47CC-9B24-50E6627ABEE4}"/>
    <dgm:cxn modelId="{25A9B860-9240-4E3B-BFBE-F10218FD0193}" srcId="{A9A45ABA-EE17-4B13-BDD4-88F5CD4732C7}" destId="{31D829A9-0CD3-4A4E-8343-1A754DAD9E71}" srcOrd="4" destOrd="0" parTransId="{DA16DCD0-0F28-41BB-A042-F9896C1D6653}" sibTransId="{E125BEE2-DF2C-409C-BD70-480990481606}"/>
    <dgm:cxn modelId="{1AD21348-4538-4CE5-B99A-E450B060926C}" srcId="{A9A45ABA-EE17-4B13-BDD4-88F5CD4732C7}" destId="{5DAC6D6B-B667-4665-AB26-FAB7C53AA13C}" srcOrd="3" destOrd="0" parTransId="{3A6B497E-59B8-4125-8677-78A60777C1AC}" sibTransId="{8C09EE04-41C1-4264-B07A-BE4C2F962DF7}"/>
    <dgm:cxn modelId="{4D788F57-A475-4713-AED2-E0C2FF2224E8}" srcId="{A9A45ABA-EE17-4B13-BDD4-88F5CD4732C7}" destId="{516FE3A5-7C1B-407E-B556-113C01882097}" srcOrd="1" destOrd="0" parTransId="{99BA96F5-FF70-4C99-A094-FA57D55F6AE6}" sibTransId="{9B75934A-7D0E-47AF-8466-8E23552F7880}"/>
    <dgm:cxn modelId="{717B1EB0-2989-4218-8F94-EA7E9D3E8DE9}" type="presOf" srcId="{516FE3A5-7C1B-407E-B556-113C01882097}" destId="{DECADA5E-1F55-4178-B72D-82FA25FA5BAD}" srcOrd="0" destOrd="0" presId="urn:microsoft.com/office/officeart/2018/2/layout/IconLabelList"/>
    <dgm:cxn modelId="{FF568EC8-8285-4081-94F0-4DE1F658D0F2}" type="presOf" srcId="{5DAC6D6B-B667-4665-AB26-FAB7C53AA13C}" destId="{227C9C9C-916C-4BCB-85CC-330E5E09C20E}" srcOrd="0" destOrd="0" presId="urn:microsoft.com/office/officeart/2018/2/layout/IconLabelList"/>
    <dgm:cxn modelId="{48E4BCE8-013A-4131-A796-2E5254FC2C2A}" type="presOf" srcId="{31D829A9-0CD3-4A4E-8343-1A754DAD9E71}" destId="{FAA8C80E-D797-4473-A432-F3620D011ACB}" srcOrd="0" destOrd="0" presId="urn:microsoft.com/office/officeart/2018/2/layout/IconLabelList"/>
    <dgm:cxn modelId="{C323C5EB-F58B-4FCF-B890-547746D31083}" type="presOf" srcId="{A9A45ABA-EE17-4B13-BDD4-88F5CD4732C7}" destId="{281BE8EF-E8EC-4C74-BF2E-0908F2D11AE5}" srcOrd="0" destOrd="0" presId="urn:microsoft.com/office/officeart/2018/2/layout/IconLabelList"/>
    <dgm:cxn modelId="{6239AAF7-4ABE-4093-8F0F-4DAFE27A1FA5}" type="presOf" srcId="{F07DF987-CFDA-4DDD-B9CD-33A80A6E7091}" destId="{F1C96610-E16C-4BEB-AADD-7364FEEA86C3}" srcOrd="0" destOrd="0" presId="urn:microsoft.com/office/officeart/2018/2/layout/IconLabelList"/>
    <dgm:cxn modelId="{4CCEEE4A-8C7B-43AC-8DC9-5234E4F52C95}" type="presParOf" srcId="{281BE8EF-E8EC-4C74-BF2E-0908F2D11AE5}" destId="{585CE429-90B6-4D1E-AD27-FBA6D22FA2E5}" srcOrd="0" destOrd="0" presId="urn:microsoft.com/office/officeart/2018/2/layout/IconLabelList"/>
    <dgm:cxn modelId="{1B7B9CEE-B025-4FED-9447-EE6E4003961D}" type="presParOf" srcId="{585CE429-90B6-4D1E-AD27-FBA6D22FA2E5}" destId="{352A5BA3-4D51-4E02-8CCB-5802D62A0552}" srcOrd="0" destOrd="0" presId="urn:microsoft.com/office/officeart/2018/2/layout/IconLabelList"/>
    <dgm:cxn modelId="{C0841A5F-C53B-48F2-BEA2-7F04803C6DAD}" type="presParOf" srcId="{585CE429-90B6-4D1E-AD27-FBA6D22FA2E5}" destId="{89240389-BAE3-4E02-B3BC-7E2A50EB777C}" srcOrd="1" destOrd="0" presId="urn:microsoft.com/office/officeart/2018/2/layout/IconLabelList"/>
    <dgm:cxn modelId="{D987BB30-EFE1-437F-A9DF-69DCCB342769}" type="presParOf" srcId="{585CE429-90B6-4D1E-AD27-FBA6D22FA2E5}" destId="{7817764D-3043-4794-ABB7-52E9B6F76115}" srcOrd="2" destOrd="0" presId="urn:microsoft.com/office/officeart/2018/2/layout/IconLabelList"/>
    <dgm:cxn modelId="{C0A4ED00-43C6-40A9-9DC7-D2FD793C9B36}" type="presParOf" srcId="{281BE8EF-E8EC-4C74-BF2E-0908F2D11AE5}" destId="{3854BCDD-332B-40C7-981C-94CA71D98B8A}" srcOrd="1" destOrd="0" presId="urn:microsoft.com/office/officeart/2018/2/layout/IconLabelList"/>
    <dgm:cxn modelId="{1592C370-844F-4C0B-A3A2-77E4A9AAFA33}" type="presParOf" srcId="{281BE8EF-E8EC-4C74-BF2E-0908F2D11AE5}" destId="{51481910-FD8B-402E-98A5-DBB36F986C28}" srcOrd="2" destOrd="0" presId="urn:microsoft.com/office/officeart/2018/2/layout/IconLabelList"/>
    <dgm:cxn modelId="{1791B1E6-E36E-4467-8166-92A8F863034E}" type="presParOf" srcId="{51481910-FD8B-402E-98A5-DBB36F986C28}" destId="{DAF7DEEC-82F1-4002-9DF0-C3A0A01E55FF}" srcOrd="0" destOrd="0" presId="urn:microsoft.com/office/officeart/2018/2/layout/IconLabelList"/>
    <dgm:cxn modelId="{B794F214-1CA9-4BA3-8ECC-1B15F37F520B}" type="presParOf" srcId="{51481910-FD8B-402E-98A5-DBB36F986C28}" destId="{27C55BA9-780F-45BF-8633-714E949D0F9F}" srcOrd="1" destOrd="0" presId="urn:microsoft.com/office/officeart/2018/2/layout/IconLabelList"/>
    <dgm:cxn modelId="{219B8BA7-AF94-4823-8CCD-0F6AFAD5B96F}" type="presParOf" srcId="{51481910-FD8B-402E-98A5-DBB36F986C28}" destId="{DECADA5E-1F55-4178-B72D-82FA25FA5BAD}" srcOrd="2" destOrd="0" presId="urn:microsoft.com/office/officeart/2018/2/layout/IconLabelList"/>
    <dgm:cxn modelId="{0304AA51-AD4B-432F-96E3-C37C58EA07B5}" type="presParOf" srcId="{281BE8EF-E8EC-4C74-BF2E-0908F2D11AE5}" destId="{F570681C-45AD-406C-8791-A72A0F4AC433}" srcOrd="3" destOrd="0" presId="urn:microsoft.com/office/officeart/2018/2/layout/IconLabelList"/>
    <dgm:cxn modelId="{D1A1A3B1-6B36-4940-8167-3A7855A1DEED}" type="presParOf" srcId="{281BE8EF-E8EC-4C74-BF2E-0908F2D11AE5}" destId="{816FC3B2-811B-4F03-80BE-B6ED9588B0B5}" srcOrd="4" destOrd="0" presId="urn:microsoft.com/office/officeart/2018/2/layout/IconLabelList"/>
    <dgm:cxn modelId="{EF29D398-0D15-4235-82B1-B1800440AC08}" type="presParOf" srcId="{816FC3B2-811B-4F03-80BE-B6ED9588B0B5}" destId="{D0D62524-EC8F-4E94-A90D-420D72776A84}" srcOrd="0" destOrd="0" presId="urn:microsoft.com/office/officeart/2018/2/layout/IconLabelList"/>
    <dgm:cxn modelId="{9A71BE5F-DFC3-4DE3-BF65-6C8B3D5B5B04}" type="presParOf" srcId="{816FC3B2-811B-4F03-80BE-B6ED9588B0B5}" destId="{19321EB9-B4CC-45B3-B7C6-F9E4B46696D0}" srcOrd="1" destOrd="0" presId="urn:microsoft.com/office/officeart/2018/2/layout/IconLabelList"/>
    <dgm:cxn modelId="{584640AA-74C7-468E-9EDC-B9B17E9F3ADB}" type="presParOf" srcId="{816FC3B2-811B-4F03-80BE-B6ED9588B0B5}" destId="{F1C96610-E16C-4BEB-AADD-7364FEEA86C3}" srcOrd="2" destOrd="0" presId="urn:microsoft.com/office/officeart/2018/2/layout/IconLabelList"/>
    <dgm:cxn modelId="{2F82023C-5D89-47F4-B32D-69C09491F989}" type="presParOf" srcId="{281BE8EF-E8EC-4C74-BF2E-0908F2D11AE5}" destId="{F9B1FB00-D28D-41FE-AA60-41CA49C5C83F}" srcOrd="5" destOrd="0" presId="urn:microsoft.com/office/officeart/2018/2/layout/IconLabelList"/>
    <dgm:cxn modelId="{CA7066E9-72BA-4445-A19A-B831A1F8FA45}" type="presParOf" srcId="{281BE8EF-E8EC-4C74-BF2E-0908F2D11AE5}" destId="{E919B8CE-4691-4D7E-872E-DEEE8C2F2C34}" srcOrd="6" destOrd="0" presId="urn:microsoft.com/office/officeart/2018/2/layout/IconLabelList"/>
    <dgm:cxn modelId="{28800D2A-726C-44A8-9867-6296604E4957}" type="presParOf" srcId="{E919B8CE-4691-4D7E-872E-DEEE8C2F2C34}" destId="{06EB6889-C75B-42A9-9B2F-B2B16ED94182}" srcOrd="0" destOrd="0" presId="urn:microsoft.com/office/officeart/2018/2/layout/IconLabelList"/>
    <dgm:cxn modelId="{C92E5281-5C64-4907-842A-022FC8AF665B}" type="presParOf" srcId="{E919B8CE-4691-4D7E-872E-DEEE8C2F2C34}" destId="{7F8E5C5F-4577-4F0E-93E0-9476F4CE8D00}" srcOrd="1" destOrd="0" presId="urn:microsoft.com/office/officeart/2018/2/layout/IconLabelList"/>
    <dgm:cxn modelId="{F5DB44B2-6131-4C88-B392-BB68944B4EE9}" type="presParOf" srcId="{E919B8CE-4691-4D7E-872E-DEEE8C2F2C34}" destId="{227C9C9C-916C-4BCB-85CC-330E5E09C20E}" srcOrd="2" destOrd="0" presId="urn:microsoft.com/office/officeart/2018/2/layout/IconLabelList"/>
    <dgm:cxn modelId="{32DD62DA-3274-4A3F-9E36-86C894799F4C}" type="presParOf" srcId="{281BE8EF-E8EC-4C74-BF2E-0908F2D11AE5}" destId="{3663E648-1FAC-453E-8459-49A072CB8E52}" srcOrd="7" destOrd="0" presId="urn:microsoft.com/office/officeart/2018/2/layout/IconLabelList"/>
    <dgm:cxn modelId="{0D31F96E-500C-41AC-8179-DC3DCAD9A8A7}" type="presParOf" srcId="{281BE8EF-E8EC-4C74-BF2E-0908F2D11AE5}" destId="{9BD0C0B6-66C9-45B4-8972-4FFBDDFD5FB0}" srcOrd="8" destOrd="0" presId="urn:microsoft.com/office/officeart/2018/2/layout/IconLabelList"/>
    <dgm:cxn modelId="{573E17B0-A1A4-4E98-869A-A0E4B79A5345}" type="presParOf" srcId="{9BD0C0B6-66C9-45B4-8972-4FFBDDFD5FB0}" destId="{2432C3CA-0240-4B19-8C62-570803B22C7A}" srcOrd="0" destOrd="0" presId="urn:microsoft.com/office/officeart/2018/2/layout/IconLabelList"/>
    <dgm:cxn modelId="{A3454D93-668F-4130-B141-6B97D2E859A8}" type="presParOf" srcId="{9BD0C0B6-66C9-45B4-8972-4FFBDDFD5FB0}" destId="{8B48636D-2BB8-4D2E-B474-7D8AA758BB0F}" srcOrd="1" destOrd="0" presId="urn:microsoft.com/office/officeart/2018/2/layout/IconLabelList"/>
    <dgm:cxn modelId="{5D208F54-4EF9-4BD8-ADF9-8AF82DA65FE0}" type="presParOf" srcId="{9BD0C0B6-66C9-45B4-8972-4FFBDDFD5FB0}" destId="{FAA8C80E-D797-4473-A432-F3620D011AC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81F881-5119-4AE8-93DA-3A327C8DD3C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87FEAA-5044-4C28-A7AC-9738337BD7AD}">
      <dgm:prSet/>
      <dgm:spPr/>
      <dgm:t>
        <a:bodyPr/>
        <a:lstStyle/>
        <a:p>
          <a:pPr>
            <a:lnSpc>
              <a:spcPct val="100000"/>
            </a:lnSpc>
          </a:pPr>
          <a:r>
            <a:rPr lang="en-US" dirty="0"/>
            <a:t>The Agent is trained to solve the Rubik’s cube 4*4 using the Feature based Q-learning (Model-free Reinforcement Learning Algorithm).</a:t>
          </a:r>
        </a:p>
      </dgm:t>
    </dgm:pt>
    <dgm:pt modelId="{D72C9E4A-0C08-4544-851D-5EA6778F1D10}" type="parTrans" cxnId="{B553A35C-98BB-4448-93F0-67F3D0D5E0DB}">
      <dgm:prSet/>
      <dgm:spPr/>
      <dgm:t>
        <a:bodyPr/>
        <a:lstStyle/>
        <a:p>
          <a:endParaRPr lang="en-US"/>
        </a:p>
      </dgm:t>
    </dgm:pt>
    <dgm:pt modelId="{495F5641-7CD0-4527-AAB9-AC7B1553AD24}" type="sibTrans" cxnId="{B553A35C-98BB-4448-93F0-67F3D0D5E0DB}">
      <dgm:prSet/>
      <dgm:spPr/>
      <dgm:t>
        <a:bodyPr/>
        <a:lstStyle/>
        <a:p>
          <a:endParaRPr lang="en-US"/>
        </a:p>
      </dgm:t>
    </dgm:pt>
    <dgm:pt modelId="{C3924434-C8F9-467D-A483-1EE2A1A79816}">
      <dgm:prSet/>
      <dgm:spPr/>
      <dgm:t>
        <a:bodyPr/>
        <a:lstStyle/>
        <a:p>
          <a:pPr>
            <a:lnSpc>
              <a:spcPct val="100000"/>
            </a:lnSpc>
          </a:pPr>
          <a:r>
            <a:rPr lang="en-US"/>
            <a:t>The Agent chooses the best action based on the Q-value and the maximum reward associated with the action chosen by the agent.</a:t>
          </a:r>
        </a:p>
      </dgm:t>
    </dgm:pt>
    <dgm:pt modelId="{23211223-1FD1-4B77-A6B7-EB62339AEE94}" type="parTrans" cxnId="{C7BEBEBD-553D-434A-987B-A484C1D9C535}">
      <dgm:prSet/>
      <dgm:spPr/>
      <dgm:t>
        <a:bodyPr/>
        <a:lstStyle/>
        <a:p>
          <a:endParaRPr lang="en-US"/>
        </a:p>
      </dgm:t>
    </dgm:pt>
    <dgm:pt modelId="{390A274E-D30E-4171-BA6A-5877B667526C}" type="sibTrans" cxnId="{C7BEBEBD-553D-434A-987B-A484C1D9C535}">
      <dgm:prSet/>
      <dgm:spPr/>
      <dgm:t>
        <a:bodyPr/>
        <a:lstStyle/>
        <a:p>
          <a:endParaRPr lang="en-US"/>
        </a:p>
      </dgm:t>
    </dgm:pt>
    <dgm:pt modelId="{5C5CE790-4A0A-42AB-99C9-DA09BD0D0C7E}">
      <dgm:prSet/>
      <dgm:spPr/>
      <dgm:t>
        <a:bodyPr/>
        <a:lstStyle/>
        <a:p>
          <a:pPr>
            <a:lnSpc>
              <a:spcPct val="100000"/>
            </a:lnSpc>
          </a:pPr>
          <a:r>
            <a:rPr lang="en-US"/>
            <a:t>The Cube with shuffled states &lt;20 has been solved by the agent within 40 seconds of time and the agent stops the play after it reached the goal state (Solved Cube).</a:t>
          </a:r>
        </a:p>
      </dgm:t>
    </dgm:pt>
    <dgm:pt modelId="{C97ED494-20C1-40EF-9A12-51E94AA39A85}" type="parTrans" cxnId="{5E445532-C392-4534-969F-2D4C81BC05FD}">
      <dgm:prSet/>
      <dgm:spPr/>
      <dgm:t>
        <a:bodyPr/>
        <a:lstStyle/>
        <a:p>
          <a:endParaRPr lang="en-US"/>
        </a:p>
      </dgm:t>
    </dgm:pt>
    <dgm:pt modelId="{C4244A3D-A2E5-473A-B78E-37231EBDD819}" type="sibTrans" cxnId="{5E445532-C392-4534-969F-2D4C81BC05FD}">
      <dgm:prSet/>
      <dgm:spPr/>
      <dgm:t>
        <a:bodyPr/>
        <a:lstStyle/>
        <a:p>
          <a:endParaRPr lang="en-US"/>
        </a:p>
      </dgm:t>
    </dgm:pt>
    <dgm:pt modelId="{44E4F24E-37BA-4F78-B122-9B3823C795BC}" type="pres">
      <dgm:prSet presAssocID="{3881F881-5119-4AE8-93DA-3A327C8DD3C6}" presName="root" presStyleCnt="0">
        <dgm:presLayoutVars>
          <dgm:dir/>
          <dgm:resizeHandles val="exact"/>
        </dgm:presLayoutVars>
      </dgm:prSet>
      <dgm:spPr/>
    </dgm:pt>
    <dgm:pt modelId="{7FA30126-4415-4D22-BD31-0C381B19D231}" type="pres">
      <dgm:prSet presAssocID="{5C87FEAA-5044-4C28-A7AC-9738337BD7AD}" presName="compNode" presStyleCnt="0"/>
      <dgm:spPr/>
    </dgm:pt>
    <dgm:pt modelId="{545B5407-2A00-4CDD-91F4-90C16A0AA722}" type="pres">
      <dgm:prSet presAssocID="{5C87FEAA-5044-4C28-A7AC-9738337BD7AD}" presName="bgRect" presStyleLbl="bgShp" presStyleIdx="0" presStyleCnt="3"/>
      <dgm:spPr/>
    </dgm:pt>
    <dgm:pt modelId="{36805CF7-55BF-491E-A5AD-CEB4E599F42D}" type="pres">
      <dgm:prSet presAssocID="{5C87FEAA-5044-4C28-A7AC-9738337BD7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thematics"/>
        </a:ext>
      </dgm:extLst>
    </dgm:pt>
    <dgm:pt modelId="{8C9AB20E-57B7-4E63-8437-AF833C570C15}" type="pres">
      <dgm:prSet presAssocID="{5C87FEAA-5044-4C28-A7AC-9738337BD7AD}" presName="spaceRect" presStyleCnt="0"/>
      <dgm:spPr/>
    </dgm:pt>
    <dgm:pt modelId="{27077B92-891A-406C-BDDF-BCCB78624B41}" type="pres">
      <dgm:prSet presAssocID="{5C87FEAA-5044-4C28-A7AC-9738337BD7AD}" presName="parTx" presStyleLbl="revTx" presStyleIdx="0" presStyleCnt="3">
        <dgm:presLayoutVars>
          <dgm:chMax val="0"/>
          <dgm:chPref val="0"/>
        </dgm:presLayoutVars>
      </dgm:prSet>
      <dgm:spPr/>
    </dgm:pt>
    <dgm:pt modelId="{240EC840-EB5D-45AC-9987-BA8EC8743611}" type="pres">
      <dgm:prSet presAssocID="{495F5641-7CD0-4527-AAB9-AC7B1553AD24}" presName="sibTrans" presStyleCnt="0"/>
      <dgm:spPr/>
    </dgm:pt>
    <dgm:pt modelId="{5C75AA45-901D-4F43-B1D0-3D4E5605B9C4}" type="pres">
      <dgm:prSet presAssocID="{C3924434-C8F9-467D-A483-1EE2A1A79816}" presName="compNode" presStyleCnt="0"/>
      <dgm:spPr/>
    </dgm:pt>
    <dgm:pt modelId="{EC524920-637C-4630-BE62-2612D70FE682}" type="pres">
      <dgm:prSet presAssocID="{C3924434-C8F9-467D-A483-1EE2A1A79816}" presName="bgRect" presStyleLbl="bgShp" presStyleIdx="1" presStyleCnt="3"/>
      <dgm:spPr/>
    </dgm:pt>
    <dgm:pt modelId="{99167729-9A64-4FCD-A654-E29F9A2E67C9}" type="pres">
      <dgm:prSet presAssocID="{C3924434-C8F9-467D-A483-1EE2A1A798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9B1E2D73-5D59-4AE3-9846-74A5F11A9332}" type="pres">
      <dgm:prSet presAssocID="{C3924434-C8F9-467D-A483-1EE2A1A79816}" presName="spaceRect" presStyleCnt="0"/>
      <dgm:spPr/>
    </dgm:pt>
    <dgm:pt modelId="{839D32F5-5828-445F-AC97-304D3EC3F336}" type="pres">
      <dgm:prSet presAssocID="{C3924434-C8F9-467D-A483-1EE2A1A79816}" presName="parTx" presStyleLbl="revTx" presStyleIdx="1" presStyleCnt="3">
        <dgm:presLayoutVars>
          <dgm:chMax val="0"/>
          <dgm:chPref val="0"/>
        </dgm:presLayoutVars>
      </dgm:prSet>
      <dgm:spPr/>
    </dgm:pt>
    <dgm:pt modelId="{645EDEE0-B4BE-40E5-AC7E-BEEF55892A7B}" type="pres">
      <dgm:prSet presAssocID="{390A274E-D30E-4171-BA6A-5877B667526C}" presName="sibTrans" presStyleCnt="0"/>
      <dgm:spPr/>
    </dgm:pt>
    <dgm:pt modelId="{06A650B5-4E74-4758-813E-CCEC72F47EEA}" type="pres">
      <dgm:prSet presAssocID="{5C5CE790-4A0A-42AB-99C9-DA09BD0D0C7E}" presName="compNode" presStyleCnt="0"/>
      <dgm:spPr/>
    </dgm:pt>
    <dgm:pt modelId="{C858D9FC-D3D7-4449-A611-CECC1ACCDD50}" type="pres">
      <dgm:prSet presAssocID="{5C5CE790-4A0A-42AB-99C9-DA09BD0D0C7E}" presName="bgRect" presStyleLbl="bgShp" presStyleIdx="2" presStyleCnt="3"/>
      <dgm:spPr/>
    </dgm:pt>
    <dgm:pt modelId="{0D417EF7-F2CD-4116-9D6D-9B9A1A7E8051}" type="pres">
      <dgm:prSet presAssocID="{5C5CE790-4A0A-42AB-99C9-DA09BD0D0C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A66A8761-C713-4519-A5B6-E0B41DBA5FEE}" type="pres">
      <dgm:prSet presAssocID="{5C5CE790-4A0A-42AB-99C9-DA09BD0D0C7E}" presName="spaceRect" presStyleCnt="0"/>
      <dgm:spPr/>
    </dgm:pt>
    <dgm:pt modelId="{80A3E6DA-9F41-4638-9536-A1BC8CB2B9D3}" type="pres">
      <dgm:prSet presAssocID="{5C5CE790-4A0A-42AB-99C9-DA09BD0D0C7E}" presName="parTx" presStyleLbl="revTx" presStyleIdx="2" presStyleCnt="3">
        <dgm:presLayoutVars>
          <dgm:chMax val="0"/>
          <dgm:chPref val="0"/>
        </dgm:presLayoutVars>
      </dgm:prSet>
      <dgm:spPr/>
    </dgm:pt>
  </dgm:ptLst>
  <dgm:cxnLst>
    <dgm:cxn modelId="{8665B52A-B84A-4491-9D84-D2DA92B07113}" type="presOf" srcId="{C3924434-C8F9-467D-A483-1EE2A1A79816}" destId="{839D32F5-5828-445F-AC97-304D3EC3F336}" srcOrd="0" destOrd="0" presId="urn:microsoft.com/office/officeart/2018/2/layout/IconVerticalSolidList"/>
    <dgm:cxn modelId="{5E445532-C392-4534-969F-2D4C81BC05FD}" srcId="{3881F881-5119-4AE8-93DA-3A327C8DD3C6}" destId="{5C5CE790-4A0A-42AB-99C9-DA09BD0D0C7E}" srcOrd="2" destOrd="0" parTransId="{C97ED494-20C1-40EF-9A12-51E94AA39A85}" sibTransId="{C4244A3D-A2E5-473A-B78E-37231EBDD819}"/>
    <dgm:cxn modelId="{B553A35C-98BB-4448-93F0-67F3D0D5E0DB}" srcId="{3881F881-5119-4AE8-93DA-3A327C8DD3C6}" destId="{5C87FEAA-5044-4C28-A7AC-9738337BD7AD}" srcOrd="0" destOrd="0" parTransId="{D72C9E4A-0C08-4544-851D-5EA6778F1D10}" sibTransId="{495F5641-7CD0-4527-AAB9-AC7B1553AD24}"/>
    <dgm:cxn modelId="{6A198B7B-14F9-478E-9DA1-0688E36AC383}" type="presOf" srcId="{5C87FEAA-5044-4C28-A7AC-9738337BD7AD}" destId="{27077B92-891A-406C-BDDF-BCCB78624B41}" srcOrd="0" destOrd="0" presId="urn:microsoft.com/office/officeart/2018/2/layout/IconVerticalSolidList"/>
    <dgm:cxn modelId="{C7BEBEBD-553D-434A-987B-A484C1D9C535}" srcId="{3881F881-5119-4AE8-93DA-3A327C8DD3C6}" destId="{C3924434-C8F9-467D-A483-1EE2A1A79816}" srcOrd="1" destOrd="0" parTransId="{23211223-1FD1-4B77-A6B7-EB62339AEE94}" sibTransId="{390A274E-D30E-4171-BA6A-5877B667526C}"/>
    <dgm:cxn modelId="{8919F5BE-90EF-4DB2-821B-F0F33BF371A2}" type="presOf" srcId="{3881F881-5119-4AE8-93DA-3A327C8DD3C6}" destId="{44E4F24E-37BA-4F78-B122-9B3823C795BC}" srcOrd="0" destOrd="0" presId="urn:microsoft.com/office/officeart/2018/2/layout/IconVerticalSolidList"/>
    <dgm:cxn modelId="{D7BB2AF9-1E77-4A22-B5EE-87C4C7FF78E1}" type="presOf" srcId="{5C5CE790-4A0A-42AB-99C9-DA09BD0D0C7E}" destId="{80A3E6DA-9F41-4638-9536-A1BC8CB2B9D3}" srcOrd="0" destOrd="0" presId="urn:microsoft.com/office/officeart/2018/2/layout/IconVerticalSolidList"/>
    <dgm:cxn modelId="{51B0AD8B-FEEE-4CEC-8DE2-62E7363057CB}" type="presParOf" srcId="{44E4F24E-37BA-4F78-B122-9B3823C795BC}" destId="{7FA30126-4415-4D22-BD31-0C381B19D231}" srcOrd="0" destOrd="0" presId="urn:microsoft.com/office/officeart/2018/2/layout/IconVerticalSolidList"/>
    <dgm:cxn modelId="{583DBD69-14D2-40CA-B01D-CF247298D783}" type="presParOf" srcId="{7FA30126-4415-4D22-BD31-0C381B19D231}" destId="{545B5407-2A00-4CDD-91F4-90C16A0AA722}" srcOrd="0" destOrd="0" presId="urn:microsoft.com/office/officeart/2018/2/layout/IconVerticalSolidList"/>
    <dgm:cxn modelId="{15B4C84D-05B1-4700-849D-CB50C157CA13}" type="presParOf" srcId="{7FA30126-4415-4D22-BD31-0C381B19D231}" destId="{36805CF7-55BF-491E-A5AD-CEB4E599F42D}" srcOrd="1" destOrd="0" presId="urn:microsoft.com/office/officeart/2018/2/layout/IconVerticalSolidList"/>
    <dgm:cxn modelId="{44EFA048-B637-4CE8-A463-72D4329FD8E8}" type="presParOf" srcId="{7FA30126-4415-4D22-BD31-0C381B19D231}" destId="{8C9AB20E-57B7-4E63-8437-AF833C570C15}" srcOrd="2" destOrd="0" presId="urn:microsoft.com/office/officeart/2018/2/layout/IconVerticalSolidList"/>
    <dgm:cxn modelId="{85E02ECC-BDED-4B99-A3D3-5C38A43BFBB5}" type="presParOf" srcId="{7FA30126-4415-4D22-BD31-0C381B19D231}" destId="{27077B92-891A-406C-BDDF-BCCB78624B41}" srcOrd="3" destOrd="0" presId="urn:microsoft.com/office/officeart/2018/2/layout/IconVerticalSolidList"/>
    <dgm:cxn modelId="{96A99762-FC51-45CE-8759-249353F53CC5}" type="presParOf" srcId="{44E4F24E-37BA-4F78-B122-9B3823C795BC}" destId="{240EC840-EB5D-45AC-9987-BA8EC8743611}" srcOrd="1" destOrd="0" presId="urn:microsoft.com/office/officeart/2018/2/layout/IconVerticalSolidList"/>
    <dgm:cxn modelId="{26ECBCB9-3150-43BE-9965-9CAF257E7D38}" type="presParOf" srcId="{44E4F24E-37BA-4F78-B122-9B3823C795BC}" destId="{5C75AA45-901D-4F43-B1D0-3D4E5605B9C4}" srcOrd="2" destOrd="0" presId="urn:microsoft.com/office/officeart/2018/2/layout/IconVerticalSolidList"/>
    <dgm:cxn modelId="{82781A4B-0035-46D7-B04F-425E5BE6B0D3}" type="presParOf" srcId="{5C75AA45-901D-4F43-B1D0-3D4E5605B9C4}" destId="{EC524920-637C-4630-BE62-2612D70FE682}" srcOrd="0" destOrd="0" presId="urn:microsoft.com/office/officeart/2018/2/layout/IconVerticalSolidList"/>
    <dgm:cxn modelId="{5E0DA12D-BB9B-4FE7-9184-CD3CFCE9766E}" type="presParOf" srcId="{5C75AA45-901D-4F43-B1D0-3D4E5605B9C4}" destId="{99167729-9A64-4FCD-A654-E29F9A2E67C9}" srcOrd="1" destOrd="0" presId="urn:microsoft.com/office/officeart/2018/2/layout/IconVerticalSolidList"/>
    <dgm:cxn modelId="{476161B3-B31B-4A25-9C6C-26FAE893326B}" type="presParOf" srcId="{5C75AA45-901D-4F43-B1D0-3D4E5605B9C4}" destId="{9B1E2D73-5D59-4AE3-9846-74A5F11A9332}" srcOrd="2" destOrd="0" presId="urn:microsoft.com/office/officeart/2018/2/layout/IconVerticalSolidList"/>
    <dgm:cxn modelId="{2156C8C1-57A8-4CD8-A779-3B25EAD6DBF5}" type="presParOf" srcId="{5C75AA45-901D-4F43-B1D0-3D4E5605B9C4}" destId="{839D32F5-5828-445F-AC97-304D3EC3F336}" srcOrd="3" destOrd="0" presId="urn:microsoft.com/office/officeart/2018/2/layout/IconVerticalSolidList"/>
    <dgm:cxn modelId="{9A033E73-3929-43A8-97AB-E926C0563693}" type="presParOf" srcId="{44E4F24E-37BA-4F78-B122-9B3823C795BC}" destId="{645EDEE0-B4BE-40E5-AC7E-BEEF55892A7B}" srcOrd="3" destOrd="0" presId="urn:microsoft.com/office/officeart/2018/2/layout/IconVerticalSolidList"/>
    <dgm:cxn modelId="{CFAF8BC3-1294-4573-A05F-011DFF9E65AA}" type="presParOf" srcId="{44E4F24E-37BA-4F78-B122-9B3823C795BC}" destId="{06A650B5-4E74-4758-813E-CCEC72F47EEA}" srcOrd="4" destOrd="0" presId="urn:microsoft.com/office/officeart/2018/2/layout/IconVerticalSolidList"/>
    <dgm:cxn modelId="{D04AB18A-A786-4E98-AB73-0F560C07822B}" type="presParOf" srcId="{06A650B5-4E74-4758-813E-CCEC72F47EEA}" destId="{C858D9FC-D3D7-4449-A611-CECC1ACCDD50}" srcOrd="0" destOrd="0" presId="urn:microsoft.com/office/officeart/2018/2/layout/IconVerticalSolidList"/>
    <dgm:cxn modelId="{E3DC2343-EE37-4B10-BC7C-3A509A94431E}" type="presParOf" srcId="{06A650B5-4E74-4758-813E-CCEC72F47EEA}" destId="{0D417EF7-F2CD-4116-9D6D-9B9A1A7E8051}" srcOrd="1" destOrd="0" presId="urn:microsoft.com/office/officeart/2018/2/layout/IconVerticalSolidList"/>
    <dgm:cxn modelId="{A6410222-41F6-42EC-9CC5-7CEF098C8A84}" type="presParOf" srcId="{06A650B5-4E74-4758-813E-CCEC72F47EEA}" destId="{A66A8761-C713-4519-A5B6-E0B41DBA5FEE}" srcOrd="2" destOrd="0" presId="urn:microsoft.com/office/officeart/2018/2/layout/IconVerticalSolidList"/>
    <dgm:cxn modelId="{B48CEDB1-DCCC-48C3-A985-B94AF50F3380}" type="presParOf" srcId="{06A650B5-4E74-4758-813E-CCEC72F47EEA}" destId="{80A3E6DA-9F41-4638-9536-A1BC8CB2B9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63D81A-1B99-45E0-91DC-1C9775AB350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1BF42E-9846-4B21-B3EA-6475328A1243}">
      <dgm:prSet/>
      <dgm:spPr/>
      <dgm:t>
        <a:bodyPr/>
        <a:lstStyle/>
        <a:p>
          <a:pPr>
            <a:lnSpc>
              <a:spcPct val="100000"/>
            </a:lnSpc>
            <a:defRPr cap="all"/>
          </a:pPr>
          <a:r>
            <a:rPr lang="en-US" b="0" i="0" dirty="0"/>
            <a:t>Code repository</a:t>
          </a:r>
          <a:r>
            <a:rPr lang="en-US" b="0" i="0" cap="none" dirty="0"/>
            <a:t>: The source code and any accompanying data files required to create the models and train the agent are included.</a:t>
          </a:r>
          <a:endParaRPr lang="en-US" dirty="0"/>
        </a:p>
      </dgm:t>
    </dgm:pt>
    <dgm:pt modelId="{1288A125-80A3-4B25-840C-152B2539DE8C}" type="parTrans" cxnId="{D8926C8F-942F-4D50-B5CD-6CE05F9FBA0E}">
      <dgm:prSet/>
      <dgm:spPr/>
      <dgm:t>
        <a:bodyPr/>
        <a:lstStyle/>
        <a:p>
          <a:endParaRPr lang="en-US"/>
        </a:p>
      </dgm:t>
    </dgm:pt>
    <dgm:pt modelId="{4D2EDFC0-E107-4DA0-B4F3-223B3F133C33}" type="sibTrans" cxnId="{D8926C8F-942F-4D50-B5CD-6CE05F9FBA0E}">
      <dgm:prSet/>
      <dgm:spPr/>
      <dgm:t>
        <a:bodyPr/>
        <a:lstStyle/>
        <a:p>
          <a:pPr>
            <a:lnSpc>
              <a:spcPct val="100000"/>
            </a:lnSpc>
          </a:pPr>
          <a:endParaRPr lang="en-US"/>
        </a:p>
      </dgm:t>
    </dgm:pt>
    <dgm:pt modelId="{69F795B7-05B8-4B1B-A66F-B4BEEA87E890}">
      <dgm:prSet/>
      <dgm:spPr/>
      <dgm:t>
        <a:bodyPr/>
        <a:lstStyle/>
        <a:p>
          <a:pPr>
            <a:lnSpc>
              <a:spcPct val="100000"/>
            </a:lnSpc>
            <a:defRPr cap="all"/>
          </a:pPr>
          <a:r>
            <a:rPr lang="en-US" b="0" i="0" dirty="0"/>
            <a:t>Technical documentation: </a:t>
          </a:r>
          <a:r>
            <a:rPr lang="en-US" b="0" i="0" cap="none" dirty="0"/>
            <a:t>Documenting the project’s technical features, such as the model architecture and training methodology.</a:t>
          </a:r>
          <a:endParaRPr lang="en-US" dirty="0"/>
        </a:p>
      </dgm:t>
    </dgm:pt>
    <dgm:pt modelId="{FE61B19A-D229-4AC0-8816-1447576E6F08}" type="parTrans" cxnId="{E2EB190E-7322-4FA5-B250-E796A7FCE151}">
      <dgm:prSet/>
      <dgm:spPr/>
      <dgm:t>
        <a:bodyPr/>
        <a:lstStyle/>
        <a:p>
          <a:endParaRPr lang="en-US"/>
        </a:p>
      </dgm:t>
    </dgm:pt>
    <dgm:pt modelId="{E2F69ECA-B02F-4047-B58C-6917412D2066}" type="sibTrans" cxnId="{E2EB190E-7322-4FA5-B250-E796A7FCE151}">
      <dgm:prSet/>
      <dgm:spPr/>
      <dgm:t>
        <a:bodyPr/>
        <a:lstStyle/>
        <a:p>
          <a:pPr>
            <a:lnSpc>
              <a:spcPct val="100000"/>
            </a:lnSpc>
          </a:pPr>
          <a:endParaRPr lang="en-US"/>
        </a:p>
      </dgm:t>
    </dgm:pt>
    <dgm:pt modelId="{ABF2F152-666A-4AC2-9DE1-BF68666AB1A7}">
      <dgm:prSet/>
      <dgm:spPr/>
      <dgm:t>
        <a:bodyPr/>
        <a:lstStyle/>
        <a:p>
          <a:pPr>
            <a:lnSpc>
              <a:spcPct val="100000"/>
            </a:lnSpc>
            <a:defRPr cap="all"/>
          </a:pPr>
          <a:r>
            <a:rPr lang="en-US" b="0" i="0" dirty="0"/>
            <a:t>Final presentation report: </a:t>
          </a:r>
          <a:r>
            <a:rPr lang="en-US" b="0" i="0" cap="none" dirty="0"/>
            <a:t>A comprehensive report that summarizes the project’s objectives, approach, methodology, outcomes, and conclusions.</a:t>
          </a:r>
          <a:endParaRPr lang="en-US" dirty="0"/>
        </a:p>
      </dgm:t>
    </dgm:pt>
    <dgm:pt modelId="{A1CEB468-7778-4665-9A52-C671442FA4A8}" type="parTrans" cxnId="{9326C9F3-75CC-4636-96CE-54ABE557B6A0}">
      <dgm:prSet/>
      <dgm:spPr/>
      <dgm:t>
        <a:bodyPr/>
        <a:lstStyle/>
        <a:p>
          <a:endParaRPr lang="en-US"/>
        </a:p>
      </dgm:t>
    </dgm:pt>
    <dgm:pt modelId="{7B32BA69-9E11-4278-9FB9-AA9A6BE33D12}" type="sibTrans" cxnId="{9326C9F3-75CC-4636-96CE-54ABE557B6A0}">
      <dgm:prSet/>
      <dgm:spPr/>
      <dgm:t>
        <a:bodyPr/>
        <a:lstStyle/>
        <a:p>
          <a:pPr>
            <a:lnSpc>
              <a:spcPct val="100000"/>
            </a:lnSpc>
          </a:pPr>
          <a:endParaRPr lang="en-US"/>
        </a:p>
      </dgm:t>
    </dgm:pt>
    <dgm:pt modelId="{BCF103AC-CBE5-483E-9FD9-A6068BDDB22D}">
      <dgm:prSet/>
      <dgm:spPr/>
      <dgm:t>
        <a:bodyPr/>
        <a:lstStyle/>
        <a:p>
          <a:pPr>
            <a:lnSpc>
              <a:spcPct val="100000"/>
            </a:lnSpc>
            <a:defRPr cap="all"/>
          </a:pPr>
          <a:r>
            <a:rPr lang="en-US" b="0" i="0" dirty="0" err="1"/>
            <a:t>Youtube</a:t>
          </a:r>
          <a:r>
            <a:rPr lang="en-US" b="0" i="0" dirty="0"/>
            <a:t> video: </a:t>
          </a:r>
          <a:r>
            <a:rPr lang="en-US" b="0" i="0" cap="none" dirty="0"/>
            <a:t>The detailed video demonstrating the workings of the agent solving the cube and the results.</a:t>
          </a:r>
          <a:endParaRPr lang="en-US" dirty="0"/>
        </a:p>
      </dgm:t>
    </dgm:pt>
    <dgm:pt modelId="{7433C83F-DB17-44D9-B248-2CBC60D4DA3B}" type="parTrans" cxnId="{8EC0DC07-B20F-43BA-9635-02785C211220}">
      <dgm:prSet/>
      <dgm:spPr/>
      <dgm:t>
        <a:bodyPr/>
        <a:lstStyle/>
        <a:p>
          <a:endParaRPr lang="en-US"/>
        </a:p>
      </dgm:t>
    </dgm:pt>
    <dgm:pt modelId="{B6323E86-09BB-4C18-B7AF-EED3A049FEDD}" type="sibTrans" cxnId="{8EC0DC07-B20F-43BA-9635-02785C211220}">
      <dgm:prSet/>
      <dgm:spPr/>
      <dgm:t>
        <a:bodyPr/>
        <a:lstStyle/>
        <a:p>
          <a:endParaRPr lang="en-US"/>
        </a:p>
      </dgm:t>
    </dgm:pt>
    <dgm:pt modelId="{A795D00C-8C3F-42E0-9590-F0AA9919618C}" type="pres">
      <dgm:prSet presAssocID="{6363D81A-1B99-45E0-91DC-1C9775AB3504}" presName="root" presStyleCnt="0">
        <dgm:presLayoutVars>
          <dgm:dir/>
          <dgm:resizeHandles val="exact"/>
        </dgm:presLayoutVars>
      </dgm:prSet>
      <dgm:spPr/>
    </dgm:pt>
    <dgm:pt modelId="{AC230B36-8BD9-4208-8F49-E9898B71FAF1}" type="pres">
      <dgm:prSet presAssocID="{141BF42E-9846-4B21-B3EA-6475328A1243}" presName="compNode" presStyleCnt="0"/>
      <dgm:spPr/>
    </dgm:pt>
    <dgm:pt modelId="{0A822B74-FD48-431C-85FE-76BF6BB33663}" type="pres">
      <dgm:prSet presAssocID="{141BF42E-9846-4B21-B3EA-6475328A1243}" presName="iconBgRect" presStyleLbl="bgShp" presStyleIdx="0" presStyleCnt="4"/>
      <dgm:spPr>
        <a:prstGeom prst="round2DiagRect">
          <a:avLst>
            <a:gd name="adj1" fmla="val 29727"/>
            <a:gd name="adj2" fmla="val 0"/>
          </a:avLst>
        </a:prstGeom>
      </dgm:spPr>
    </dgm:pt>
    <dgm:pt modelId="{BDF949EA-ECDA-4001-93F6-8976539A3162}" type="pres">
      <dgm:prSet presAssocID="{141BF42E-9846-4B21-B3EA-6475328A124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822A0187-DAC9-4163-8039-8AB357BFB426}" type="pres">
      <dgm:prSet presAssocID="{141BF42E-9846-4B21-B3EA-6475328A1243}" presName="spaceRect" presStyleCnt="0"/>
      <dgm:spPr/>
    </dgm:pt>
    <dgm:pt modelId="{BFEC3D31-1727-4BA7-BE8E-362C335F4391}" type="pres">
      <dgm:prSet presAssocID="{141BF42E-9846-4B21-B3EA-6475328A1243}" presName="textRect" presStyleLbl="revTx" presStyleIdx="0" presStyleCnt="4">
        <dgm:presLayoutVars>
          <dgm:chMax val="1"/>
          <dgm:chPref val="1"/>
        </dgm:presLayoutVars>
      </dgm:prSet>
      <dgm:spPr/>
    </dgm:pt>
    <dgm:pt modelId="{82EE2BBE-9146-4666-81D2-9C8B4753BC24}" type="pres">
      <dgm:prSet presAssocID="{4D2EDFC0-E107-4DA0-B4F3-223B3F133C33}" presName="sibTrans" presStyleCnt="0"/>
      <dgm:spPr/>
    </dgm:pt>
    <dgm:pt modelId="{24FBCA39-3EA7-4B50-A4BF-F7BB593CE371}" type="pres">
      <dgm:prSet presAssocID="{69F795B7-05B8-4B1B-A66F-B4BEEA87E890}" presName="compNode" presStyleCnt="0"/>
      <dgm:spPr/>
    </dgm:pt>
    <dgm:pt modelId="{A9E4FC1C-9701-47A9-9147-0B612FD2946D}" type="pres">
      <dgm:prSet presAssocID="{69F795B7-05B8-4B1B-A66F-B4BEEA87E890}" presName="iconBgRect" presStyleLbl="bgShp" presStyleIdx="1" presStyleCnt="4"/>
      <dgm:spPr>
        <a:prstGeom prst="round2DiagRect">
          <a:avLst>
            <a:gd name="adj1" fmla="val 29727"/>
            <a:gd name="adj2" fmla="val 0"/>
          </a:avLst>
        </a:prstGeom>
      </dgm:spPr>
    </dgm:pt>
    <dgm:pt modelId="{3E2021A0-8FC3-4265-80B4-911AB1DD3CE2}" type="pres">
      <dgm:prSet presAssocID="{69F795B7-05B8-4B1B-A66F-B4BEEA87E8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E01D4E93-904D-4036-903C-F6E056356B53}" type="pres">
      <dgm:prSet presAssocID="{69F795B7-05B8-4B1B-A66F-B4BEEA87E890}" presName="spaceRect" presStyleCnt="0"/>
      <dgm:spPr/>
    </dgm:pt>
    <dgm:pt modelId="{3298C9BC-B44F-41A9-BDF5-B38CD48D8FEF}" type="pres">
      <dgm:prSet presAssocID="{69F795B7-05B8-4B1B-A66F-B4BEEA87E890}" presName="textRect" presStyleLbl="revTx" presStyleIdx="1" presStyleCnt="4">
        <dgm:presLayoutVars>
          <dgm:chMax val="1"/>
          <dgm:chPref val="1"/>
        </dgm:presLayoutVars>
      </dgm:prSet>
      <dgm:spPr/>
    </dgm:pt>
    <dgm:pt modelId="{BB3A49F7-3E68-4EEB-B117-2AE633810583}" type="pres">
      <dgm:prSet presAssocID="{E2F69ECA-B02F-4047-B58C-6917412D2066}" presName="sibTrans" presStyleCnt="0"/>
      <dgm:spPr/>
    </dgm:pt>
    <dgm:pt modelId="{D88F19C6-82EB-45FE-8F0E-AB71ACBE64D5}" type="pres">
      <dgm:prSet presAssocID="{ABF2F152-666A-4AC2-9DE1-BF68666AB1A7}" presName="compNode" presStyleCnt="0"/>
      <dgm:spPr/>
    </dgm:pt>
    <dgm:pt modelId="{2CF5FD24-E7C1-48D0-A3C0-08359073A0F3}" type="pres">
      <dgm:prSet presAssocID="{ABF2F152-666A-4AC2-9DE1-BF68666AB1A7}" presName="iconBgRect" presStyleLbl="bgShp" presStyleIdx="2" presStyleCnt="4"/>
      <dgm:spPr>
        <a:prstGeom prst="round2DiagRect">
          <a:avLst>
            <a:gd name="adj1" fmla="val 29727"/>
            <a:gd name="adj2" fmla="val 0"/>
          </a:avLst>
        </a:prstGeom>
      </dgm:spPr>
    </dgm:pt>
    <dgm:pt modelId="{BA9A7B18-58DE-4B5F-8D23-67BC02389F51}" type="pres">
      <dgm:prSet presAssocID="{ABF2F152-666A-4AC2-9DE1-BF68666AB1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9DA2AC8E-41B2-4A89-ACEC-1B35DE8A171C}" type="pres">
      <dgm:prSet presAssocID="{ABF2F152-666A-4AC2-9DE1-BF68666AB1A7}" presName="spaceRect" presStyleCnt="0"/>
      <dgm:spPr/>
    </dgm:pt>
    <dgm:pt modelId="{4BDA1E78-C137-4FB7-9AE8-CB7933E39374}" type="pres">
      <dgm:prSet presAssocID="{ABF2F152-666A-4AC2-9DE1-BF68666AB1A7}" presName="textRect" presStyleLbl="revTx" presStyleIdx="2" presStyleCnt="4">
        <dgm:presLayoutVars>
          <dgm:chMax val="1"/>
          <dgm:chPref val="1"/>
        </dgm:presLayoutVars>
      </dgm:prSet>
      <dgm:spPr/>
    </dgm:pt>
    <dgm:pt modelId="{14A74A2E-7214-429A-B4E9-A4DF3F890518}" type="pres">
      <dgm:prSet presAssocID="{7B32BA69-9E11-4278-9FB9-AA9A6BE33D12}" presName="sibTrans" presStyleCnt="0"/>
      <dgm:spPr/>
    </dgm:pt>
    <dgm:pt modelId="{D92890C3-CE53-4989-98CC-80BC5CF9EE1D}" type="pres">
      <dgm:prSet presAssocID="{BCF103AC-CBE5-483E-9FD9-A6068BDDB22D}" presName="compNode" presStyleCnt="0"/>
      <dgm:spPr/>
    </dgm:pt>
    <dgm:pt modelId="{6C84DD7B-C975-44D8-8B8C-A9E03CF5153E}" type="pres">
      <dgm:prSet presAssocID="{BCF103AC-CBE5-483E-9FD9-A6068BDDB22D}" presName="iconBgRect" presStyleLbl="bgShp" presStyleIdx="3" presStyleCnt="4"/>
      <dgm:spPr>
        <a:prstGeom prst="round2DiagRect">
          <a:avLst>
            <a:gd name="adj1" fmla="val 29727"/>
            <a:gd name="adj2" fmla="val 0"/>
          </a:avLst>
        </a:prstGeom>
      </dgm:spPr>
    </dgm:pt>
    <dgm:pt modelId="{A2D9F5F7-ED22-465C-9F29-F1D4E5D95831}" type="pres">
      <dgm:prSet presAssocID="{BCF103AC-CBE5-483E-9FD9-A6068BDDB2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m strip"/>
        </a:ext>
      </dgm:extLst>
    </dgm:pt>
    <dgm:pt modelId="{A6464A19-F489-46A7-AAE7-575F1B484C09}" type="pres">
      <dgm:prSet presAssocID="{BCF103AC-CBE5-483E-9FD9-A6068BDDB22D}" presName="spaceRect" presStyleCnt="0"/>
      <dgm:spPr/>
    </dgm:pt>
    <dgm:pt modelId="{48188E6F-1381-4F1C-BD3A-6271473F0941}" type="pres">
      <dgm:prSet presAssocID="{BCF103AC-CBE5-483E-9FD9-A6068BDDB22D}" presName="textRect" presStyleLbl="revTx" presStyleIdx="3" presStyleCnt="4">
        <dgm:presLayoutVars>
          <dgm:chMax val="1"/>
          <dgm:chPref val="1"/>
        </dgm:presLayoutVars>
      </dgm:prSet>
      <dgm:spPr/>
    </dgm:pt>
  </dgm:ptLst>
  <dgm:cxnLst>
    <dgm:cxn modelId="{8EC0DC07-B20F-43BA-9635-02785C211220}" srcId="{6363D81A-1B99-45E0-91DC-1C9775AB3504}" destId="{BCF103AC-CBE5-483E-9FD9-A6068BDDB22D}" srcOrd="3" destOrd="0" parTransId="{7433C83F-DB17-44D9-B248-2CBC60D4DA3B}" sibTransId="{B6323E86-09BB-4C18-B7AF-EED3A049FEDD}"/>
    <dgm:cxn modelId="{E2EB190E-7322-4FA5-B250-E796A7FCE151}" srcId="{6363D81A-1B99-45E0-91DC-1C9775AB3504}" destId="{69F795B7-05B8-4B1B-A66F-B4BEEA87E890}" srcOrd="1" destOrd="0" parTransId="{FE61B19A-D229-4AC0-8816-1447576E6F08}" sibTransId="{E2F69ECA-B02F-4047-B58C-6917412D2066}"/>
    <dgm:cxn modelId="{4FA83549-5F25-4321-A7A1-63B17333FFDB}" type="presOf" srcId="{69F795B7-05B8-4B1B-A66F-B4BEEA87E890}" destId="{3298C9BC-B44F-41A9-BDF5-B38CD48D8FEF}" srcOrd="0" destOrd="0" presId="urn:microsoft.com/office/officeart/2018/5/layout/IconLeafLabelList"/>
    <dgm:cxn modelId="{41264174-0845-40F6-94D2-4005BD6A6C64}" type="presOf" srcId="{6363D81A-1B99-45E0-91DC-1C9775AB3504}" destId="{A795D00C-8C3F-42E0-9590-F0AA9919618C}" srcOrd="0" destOrd="0" presId="urn:microsoft.com/office/officeart/2018/5/layout/IconLeafLabelList"/>
    <dgm:cxn modelId="{D8926C8F-942F-4D50-B5CD-6CE05F9FBA0E}" srcId="{6363D81A-1B99-45E0-91DC-1C9775AB3504}" destId="{141BF42E-9846-4B21-B3EA-6475328A1243}" srcOrd="0" destOrd="0" parTransId="{1288A125-80A3-4B25-840C-152B2539DE8C}" sibTransId="{4D2EDFC0-E107-4DA0-B4F3-223B3F133C33}"/>
    <dgm:cxn modelId="{1C0C7D9E-A080-4D87-8667-F7F6C89A239D}" type="presOf" srcId="{141BF42E-9846-4B21-B3EA-6475328A1243}" destId="{BFEC3D31-1727-4BA7-BE8E-362C335F4391}" srcOrd="0" destOrd="0" presId="urn:microsoft.com/office/officeart/2018/5/layout/IconLeafLabelList"/>
    <dgm:cxn modelId="{B9F620D1-4A17-4EEB-AB03-860C92A71411}" type="presOf" srcId="{BCF103AC-CBE5-483E-9FD9-A6068BDDB22D}" destId="{48188E6F-1381-4F1C-BD3A-6271473F0941}" srcOrd="0" destOrd="0" presId="urn:microsoft.com/office/officeart/2018/5/layout/IconLeafLabelList"/>
    <dgm:cxn modelId="{1C83BAE9-863B-48B2-895D-1D717716DD5C}" type="presOf" srcId="{ABF2F152-666A-4AC2-9DE1-BF68666AB1A7}" destId="{4BDA1E78-C137-4FB7-9AE8-CB7933E39374}" srcOrd="0" destOrd="0" presId="urn:microsoft.com/office/officeart/2018/5/layout/IconLeafLabelList"/>
    <dgm:cxn modelId="{9326C9F3-75CC-4636-96CE-54ABE557B6A0}" srcId="{6363D81A-1B99-45E0-91DC-1C9775AB3504}" destId="{ABF2F152-666A-4AC2-9DE1-BF68666AB1A7}" srcOrd="2" destOrd="0" parTransId="{A1CEB468-7778-4665-9A52-C671442FA4A8}" sibTransId="{7B32BA69-9E11-4278-9FB9-AA9A6BE33D12}"/>
    <dgm:cxn modelId="{6C578B05-83BD-49D5-BF36-0067822AE5BE}" type="presParOf" srcId="{A795D00C-8C3F-42E0-9590-F0AA9919618C}" destId="{AC230B36-8BD9-4208-8F49-E9898B71FAF1}" srcOrd="0" destOrd="0" presId="urn:microsoft.com/office/officeart/2018/5/layout/IconLeafLabelList"/>
    <dgm:cxn modelId="{B43A9E9B-116B-433E-8752-0EDD3B02B47E}" type="presParOf" srcId="{AC230B36-8BD9-4208-8F49-E9898B71FAF1}" destId="{0A822B74-FD48-431C-85FE-76BF6BB33663}" srcOrd="0" destOrd="0" presId="urn:microsoft.com/office/officeart/2018/5/layout/IconLeafLabelList"/>
    <dgm:cxn modelId="{3B31EC16-36AA-47DF-B907-C07A6D0ED29C}" type="presParOf" srcId="{AC230B36-8BD9-4208-8F49-E9898B71FAF1}" destId="{BDF949EA-ECDA-4001-93F6-8976539A3162}" srcOrd="1" destOrd="0" presId="urn:microsoft.com/office/officeart/2018/5/layout/IconLeafLabelList"/>
    <dgm:cxn modelId="{77525DBE-5A19-4864-B249-A2BEA72F90B8}" type="presParOf" srcId="{AC230B36-8BD9-4208-8F49-E9898B71FAF1}" destId="{822A0187-DAC9-4163-8039-8AB357BFB426}" srcOrd="2" destOrd="0" presId="urn:microsoft.com/office/officeart/2018/5/layout/IconLeafLabelList"/>
    <dgm:cxn modelId="{95E313EE-40F4-4E6C-B681-24BD4E2639AA}" type="presParOf" srcId="{AC230B36-8BD9-4208-8F49-E9898B71FAF1}" destId="{BFEC3D31-1727-4BA7-BE8E-362C335F4391}" srcOrd="3" destOrd="0" presId="urn:microsoft.com/office/officeart/2018/5/layout/IconLeafLabelList"/>
    <dgm:cxn modelId="{84855700-9CE7-421E-BCB4-237D58C1B96E}" type="presParOf" srcId="{A795D00C-8C3F-42E0-9590-F0AA9919618C}" destId="{82EE2BBE-9146-4666-81D2-9C8B4753BC24}" srcOrd="1" destOrd="0" presId="urn:microsoft.com/office/officeart/2018/5/layout/IconLeafLabelList"/>
    <dgm:cxn modelId="{B266B384-DFDB-4D74-8F5A-DAA478FBEEC0}" type="presParOf" srcId="{A795D00C-8C3F-42E0-9590-F0AA9919618C}" destId="{24FBCA39-3EA7-4B50-A4BF-F7BB593CE371}" srcOrd="2" destOrd="0" presId="urn:microsoft.com/office/officeart/2018/5/layout/IconLeafLabelList"/>
    <dgm:cxn modelId="{61E9873C-E1E3-4007-96E0-7E4B4A6EEA6A}" type="presParOf" srcId="{24FBCA39-3EA7-4B50-A4BF-F7BB593CE371}" destId="{A9E4FC1C-9701-47A9-9147-0B612FD2946D}" srcOrd="0" destOrd="0" presId="urn:microsoft.com/office/officeart/2018/5/layout/IconLeafLabelList"/>
    <dgm:cxn modelId="{4F04DB36-E447-4627-8489-3B75EFFAAF21}" type="presParOf" srcId="{24FBCA39-3EA7-4B50-A4BF-F7BB593CE371}" destId="{3E2021A0-8FC3-4265-80B4-911AB1DD3CE2}" srcOrd="1" destOrd="0" presId="urn:microsoft.com/office/officeart/2018/5/layout/IconLeafLabelList"/>
    <dgm:cxn modelId="{77691F35-3A3C-47CF-985D-E5A6D1B65213}" type="presParOf" srcId="{24FBCA39-3EA7-4B50-A4BF-F7BB593CE371}" destId="{E01D4E93-904D-4036-903C-F6E056356B53}" srcOrd="2" destOrd="0" presId="urn:microsoft.com/office/officeart/2018/5/layout/IconLeafLabelList"/>
    <dgm:cxn modelId="{46D53CCE-CCAA-4405-8280-5887E1148617}" type="presParOf" srcId="{24FBCA39-3EA7-4B50-A4BF-F7BB593CE371}" destId="{3298C9BC-B44F-41A9-BDF5-B38CD48D8FEF}" srcOrd="3" destOrd="0" presId="urn:microsoft.com/office/officeart/2018/5/layout/IconLeafLabelList"/>
    <dgm:cxn modelId="{AB73D79D-D45D-4047-A74B-D89C08CFAF74}" type="presParOf" srcId="{A795D00C-8C3F-42E0-9590-F0AA9919618C}" destId="{BB3A49F7-3E68-4EEB-B117-2AE633810583}" srcOrd="3" destOrd="0" presId="urn:microsoft.com/office/officeart/2018/5/layout/IconLeafLabelList"/>
    <dgm:cxn modelId="{95150573-9578-4057-985F-AA92286C3545}" type="presParOf" srcId="{A795D00C-8C3F-42E0-9590-F0AA9919618C}" destId="{D88F19C6-82EB-45FE-8F0E-AB71ACBE64D5}" srcOrd="4" destOrd="0" presId="urn:microsoft.com/office/officeart/2018/5/layout/IconLeafLabelList"/>
    <dgm:cxn modelId="{6234E351-0212-416F-88CB-AEDC40A48258}" type="presParOf" srcId="{D88F19C6-82EB-45FE-8F0E-AB71ACBE64D5}" destId="{2CF5FD24-E7C1-48D0-A3C0-08359073A0F3}" srcOrd="0" destOrd="0" presId="urn:microsoft.com/office/officeart/2018/5/layout/IconLeafLabelList"/>
    <dgm:cxn modelId="{8108D308-5051-4457-97CB-742CFA65DA49}" type="presParOf" srcId="{D88F19C6-82EB-45FE-8F0E-AB71ACBE64D5}" destId="{BA9A7B18-58DE-4B5F-8D23-67BC02389F51}" srcOrd="1" destOrd="0" presId="urn:microsoft.com/office/officeart/2018/5/layout/IconLeafLabelList"/>
    <dgm:cxn modelId="{AC6136CF-6498-4EEE-A9D7-C5528F8B064E}" type="presParOf" srcId="{D88F19C6-82EB-45FE-8F0E-AB71ACBE64D5}" destId="{9DA2AC8E-41B2-4A89-ACEC-1B35DE8A171C}" srcOrd="2" destOrd="0" presId="urn:microsoft.com/office/officeart/2018/5/layout/IconLeafLabelList"/>
    <dgm:cxn modelId="{1DC94832-07A1-40CC-875E-A4FA4DF14660}" type="presParOf" srcId="{D88F19C6-82EB-45FE-8F0E-AB71ACBE64D5}" destId="{4BDA1E78-C137-4FB7-9AE8-CB7933E39374}" srcOrd="3" destOrd="0" presId="urn:microsoft.com/office/officeart/2018/5/layout/IconLeafLabelList"/>
    <dgm:cxn modelId="{5470F3F7-3823-4018-B56F-08C8C59F0DA2}" type="presParOf" srcId="{A795D00C-8C3F-42E0-9590-F0AA9919618C}" destId="{14A74A2E-7214-429A-B4E9-A4DF3F890518}" srcOrd="5" destOrd="0" presId="urn:microsoft.com/office/officeart/2018/5/layout/IconLeafLabelList"/>
    <dgm:cxn modelId="{0F365B6D-07C9-461F-8CB3-F83259B9EA2D}" type="presParOf" srcId="{A795D00C-8C3F-42E0-9590-F0AA9919618C}" destId="{D92890C3-CE53-4989-98CC-80BC5CF9EE1D}" srcOrd="6" destOrd="0" presId="urn:microsoft.com/office/officeart/2018/5/layout/IconLeafLabelList"/>
    <dgm:cxn modelId="{4DD734CF-06B7-47ED-9B67-6DCC03181890}" type="presParOf" srcId="{D92890C3-CE53-4989-98CC-80BC5CF9EE1D}" destId="{6C84DD7B-C975-44D8-8B8C-A9E03CF5153E}" srcOrd="0" destOrd="0" presId="urn:microsoft.com/office/officeart/2018/5/layout/IconLeafLabelList"/>
    <dgm:cxn modelId="{2C4968CC-F062-4BE5-9BCB-3BDCCDDB51EB}" type="presParOf" srcId="{D92890C3-CE53-4989-98CC-80BC5CF9EE1D}" destId="{A2D9F5F7-ED22-465C-9F29-F1D4E5D95831}" srcOrd="1" destOrd="0" presId="urn:microsoft.com/office/officeart/2018/5/layout/IconLeafLabelList"/>
    <dgm:cxn modelId="{47CD9A22-9DBE-4D05-8EAD-36B8844C2AA6}" type="presParOf" srcId="{D92890C3-CE53-4989-98CC-80BC5CF9EE1D}" destId="{A6464A19-F489-46A7-AAE7-575F1B484C09}" srcOrd="2" destOrd="0" presId="urn:microsoft.com/office/officeart/2018/5/layout/IconLeafLabelList"/>
    <dgm:cxn modelId="{ABC759FC-8CA6-4BA0-A368-8C25C0E9E484}" type="presParOf" srcId="{D92890C3-CE53-4989-98CC-80BC5CF9EE1D}" destId="{48188E6F-1381-4F1C-BD3A-6271473F094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AA692-5817-42B8-BE85-B8ACDA03BCCA}">
      <dsp:nvSpPr>
        <dsp:cNvPr id="0" name=""/>
        <dsp:cNvSpPr/>
      </dsp:nvSpPr>
      <dsp:spPr>
        <a:xfrm>
          <a:off x="0" y="0"/>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2E81F80D-961C-426C-B471-50E58C328C3D}">
      <dsp:nvSpPr>
        <dsp:cNvPr id="0" name=""/>
        <dsp:cNvSpPr/>
      </dsp:nvSpPr>
      <dsp:spPr>
        <a:xfrm>
          <a:off x="0" y="0"/>
          <a:ext cx="6832212" cy="131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latin typeface="Times New Roman" panose="02020603050405020304" pitchFamily="18" charset="0"/>
              <a:cs typeface="Times New Roman" panose="02020603050405020304" pitchFamily="18" charset="0"/>
            </a:rPr>
            <a:t>The 4x4x4 Rubik’s Cube, or Rubik's Revenge, is a puzzle that features 6 faces: front, back, left, right, top, and bottom. Each face is composed of 4x4 smaller squares, totaling 16 squares per face.</a:t>
          </a:r>
          <a:endParaRPr lang="en-US" sz="1800" kern="1200" dirty="0">
            <a:latin typeface="Times New Roman" panose="02020603050405020304" pitchFamily="18" charset="0"/>
            <a:cs typeface="Times New Roman" panose="02020603050405020304" pitchFamily="18" charset="0"/>
          </a:endParaRPr>
        </a:p>
      </dsp:txBody>
      <dsp:txXfrm>
        <a:off x="0" y="0"/>
        <a:ext cx="6832212" cy="1316194"/>
      </dsp:txXfrm>
    </dsp:sp>
    <dsp:sp modelId="{443396AA-3A97-4DAA-8617-7672F05D102D}">
      <dsp:nvSpPr>
        <dsp:cNvPr id="0" name=""/>
        <dsp:cNvSpPr/>
      </dsp:nvSpPr>
      <dsp:spPr>
        <a:xfrm>
          <a:off x="0" y="1316194"/>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94C2DB4-476B-4EA3-AA01-215B420302BA}">
      <dsp:nvSpPr>
        <dsp:cNvPr id="0" name=""/>
        <dsp:cNvSpPr/>
      </dsp:nvSpPr>
      <dsp:spPr>
        <a:xfrm>
          <a:off x="0" y="1316194"/>
          <a:ext cx="6832212" cy="131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latin typeface="Times New Roman" panose="02020603050405020304" pitchFamily="18" charset="0"/>
              <a:cs typeface="Times New Roman" panose="02020603050405020304" pitchFamily="18" charset="0"/>
            </a:rPr>
            <a:t>The puzzle has 8 corner pieces, each presenting three different colors, 24 edge pieces that come in pairs (each showing two colors), and 24 center pieces (4 per face) that show one color each. Unlike the 3x3x3 cube, the centers can move relative to each other.</a:t>
          </a:r>
          <a:endParaRPr lang="en-US" sz="1800" kern="1200" dirty="0">
            <a:latin typeface="Times New Roman" panose="02020603050405020304" pitchFamily="18" charset="0"/>
            <a:cs typeface="Times New Roman" panose="02020603050405020304" pitchFamily="18" charset="0"/>
          </a:endParaRPr>
        </a:p>
      </dsp:txBody>
      <dsp:txXfrm>
        <a:off x="0" y="1316194"/>
        <a:ext cx="6832212" cy="1316194"/>
      </dsp:txXfrm>
    </dsp:sp>
    <dsp:sp modelId="{094E23D4-57FD-48A2-B438-FD83D76A5F18}">
      <dsp:nvSpPr>
        <dsp:cNvPr id="0" name=""/>
        <dsp:cNvSpPr/>
      </dsp:nvSpPr>
      <dsp:spPr>
        <a:xfrm>
          <a:off x="0" y="2632389"/>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4BF90F34-C9FB-4F7E-A3D7-37181BE878D1}">
      <dsp:nvSpPr>
        <dsp:cNvPr id="0" name=""/>
        <dsp:cNvSpPr/>
      </dsp:nvSpPr>
      <dsp:spPr>
        <a:xfrm>
          <a:off x="0" y="2632389"/>
          <a:ext cx="6832212" cy="131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latin typeface="Times New Roman" panose="02020603050405020304" pitchFamily="18" charset="0"/>
              <a:cs typeface="Times New Roman" panose="02020603050405020304" pitchFamily="18" charset="0"/>
            </a:rPr>
            <a:t>The objective of the puzzle is to organize the squares so each face of the cube presents a uniform color, matching the original configuration of the puzzle.</a:t>
          </a:r>
          <a:endParaRPr lang="en-US" sz="1800" kern="1200" dirty="0">
            <a:latin typeface="Times New Roman" panose="02020603050405020304" pitchFamily="18" charset="0"/>
            <a:cs typeface="Times New Roman" panose="02020603050405020304" pitchFamily="18" charset="0"/>
          </a:endParaRPr>
        </a:p>
      </dsp:txBody>
      <dsp:txXfrm>
        <a:off x="0" y="2632389"/>
        <a:ext cx="6832212" cy="1316194"/>
      </dsp:txXfrm>
    </dsp:sp>
    <dsp:sp modelId="{A9F8692B-2426-4BB7-B228-7FA66A1950C5}">
      <dsp:nvSpPr>
        <dsp:cNvPr id="0" name=""/>
        <dsp:cNvSpPr/>
      </dsp:nvSpPr>
      <dsp:spPr>
        <a:xfrm>
          <a:off x="0" y="3948584"/>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D7ECAC5A-3981-4526-AFFD-A0425603E08A}">
      <dsp:nvSpPr>
        <dsp:cNvPr id="0" name=""/>
        <dsp:cNvSpPr/>
      </dsp:nvSpPr>
      <dsp:spPr>
        <a:xfrm>
          <a:off x="0" y="3948584"/>
          <a:ext cx="6832212" cy="131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latin typeface="Times New Roman" panose="02020603050405020304" pitchFamily="18" charset="0"/>
              <a:cs typeface="Times New Roman" panose="02020603050405020304" pitchFamily="18" charset="0"/>
            </a:rPr>
            <a:t>To achieve the solved state, solvers typically use a layered approach: solving the center pieces first, then the edge pairs, and finally ordering the corners and remaining edges, similar to the 3x3x3 cube but with additional steps to handle unique 4x4x4 challenges such as parity errors.</a:t>
          </a:r>
          <a:endParaRPr lang="en-US" sz="1800" kern="1200" dirty="0">
            <a:latin typeface="Times New Roman" panose="02020603050405020304" pitchFamily="18" charset="0"/>
            <a:cs typeface="Times New Roman" panose="02020603050405020304" pitchFamily="18" charset="0"/>
          </a:endParaRPr>
        </a:p>
      </dsp:txBody>
      <dsp:txXfrm>
        <a:off x="0" y="3948584"/>
        <a:ext cx="6832212" cy="1316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7D600-79A2-4D52-BC25-8F2C35D9CDAB}">
      <dsp:nvSpPr>
        <dsp:cNvPr id="0" name=""/>
        <dsp:cNvSpPr/>
      </dsp:nvSpPr>
      <dsp:spPr>
        <a:xfrm>
          <a:off x="580951" y="375720"/>
          <a:ext cx="1612687" cy="1612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D7B16-0B2D-4CAC-B7F7-0871934D05BA}">
      <dsp:nvSpPr>
        <dsp:cNvPr id="0" name=""/>
        <dsp:cNvSpPr/>
      </dsp:nvSpPr>
      <dsp:spPr>
        <a:xfrm>
          <a:off x="924639" y="719408"/>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50DD62-AC5E-4AF7-9535-3FF67243D44D}">
      <dsp:nvSpPr>
        <dsp:cNvPr id="0" name=""/>
        <dsp:cNvSpPr/>
      </dsp:nvSpPr>
      <dsp:spPr>
        <a:xfrm>
          <a:off x="65420" y="2490720"/>
          <a:ext cx="264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The main objective of this project is to solve a 4*4 Rubik’s cube without using</a:t>
          </a:r>
          <a:r>
            <a:rPr lang="en-US" sz="1100" kern="1200"/>
            <a:t> </a:t>
          </a:r>
          <a:r>
            <a:rPr lang="en-US" sz="1100" b="0" i="0" kern="1200"/>
            <a:t>the man-power/human intelligence.</a:t>
          </a:r>
          <a:endParaRPr lang="en-US" sz="1100" kern="1200"/>
        </a:p>
      </dsp:txBody>
      <dsp:txXfrm>
        <a:off x="65420" y="2490720"/>
        <a:ext cx="2643750" cy="787500"/>
      </dsp:txXfrm>
    </dsp:sp>
    <dsp:sp modelId="{EAD4E18D-58FB-4B8F-9F2A-8FB23BFDB5DD}">
      <dsp:nvSpPr>
        <dsp:cNvPr id="0" name=""/>
        <dsp:cNvSpPr/>
      </dsp:nvSpPr>
      <dsp:spPr>
        <a:xfrm>
          <a:off x="3687358" y="375720"/>
          <a:ext cx="1612687" cy="1612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A2893-68D6-48F8-BFDA-F4BA3A8BB9CA}">
      <dsp:nvSpPr>
        <dsp:cNvPr id="0" name=""/>
        <dsp:cNvSpPr/>
      </dsp:nvSpPr>
      <dsp:spPr>
        <a:xfrm>
          <a:off x="4031045" y="71940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7B0776-6901-4036-96CD-833334A9888B}">
      <dsp:nvSpPr>
        <dsp:cNvPr id="0" name=""/>
        <dsp:cNvSpPr/>
      </dsp:nvSpPr>
      <dsp:spPr>
        <a:xfrm>
          <a:off x="3171827" y="2490720"/>
          <a:ext cx="264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This process involves understanding the cube’s structure and giving step-by-step solutions to give easy and efficient output.</a:t>
          </a:r>
          <a:endParaRPr lang="en-US" sz="1100" kern="1200"/>
        </a:p>
      </dsp:txBody>
      <dsp:txXfrm>
        <a:off x="3171827" y="2490720"/>
        <a:ext cx="2643750" cy="787500"/>
      </dsp:txXfrm>
    </dsp:sp>
    <dsp:sp modelId="{924B4C81-5073-449A-956D-15044585C767}">
      <dsp:nvSpPr>
        <dsp:cNvPr id="0" name=""/>
        <dsp:cNvSpPr/>
      </dsp:nvSpPr>
      <dsp:spPr>
        <a:xfrm>
          <a:off x="6793764" y="375720"/>
          <a:ext cx="1612687" cy="1612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27071-87A5-4E86-9A10-009887CF2704}">
      <dsp:nvSpPr>
        <dsp:cNvPr id="0" name=""/>
        <dsp:cNvSpPr/>
      </dsp:nvSpPr>
      <dsp:spPr>
        <a:xfrm>
          <a:off x="7137452" y="719408"/>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0C8E56-859C-4359-A2AE-CF8094B18BC7}">
      <dsp:nvSpPr>
        <dsp:cNvPr id="0" name=""/>
        <dsp:cNvSpPr/>
      </dsp:nvSpPr>
      <dsp:spPr>
        <a:xfrm>
          <a:off x="6278233" y="2490720"/>
          <a:ext cx="264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Main goal of our project is to solve The Rubik’s cube in short span with</a:t>
          </a:r>
          <a:r>
            <a:rPr lang="en-US" sz="1100" kern="1200"/>
            <a:t> </a:t>
          </a:r>
          <a:r>
            <a:rPr lang="en-US" sz="1100" b="0" i="0" kern="1200"/>
            <a:t>minimum steps.</a:t>
          </a:r>
          <a:endParaRPr lang="en-US" sz="1100" kern="1200"/>
        </a:p>
      </dsp:txBody>
      <dsp:txXfrm>
        <a:off x="6278233" y="2490720"/>
        <a:ext cx="2643750"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DCD64-7E22-4098-A085-EBCC0EEA0F6A}">
      <dsp:nvSpPr>
        <dsp:cNvPr id="0" name=""/>
        <dsp:cNvSpPr/>
      </dsp:nvSpPr>
      <dsp:spPr>
        <a:xfrm>
          <a:off x="178882" y="373927"/>
          <a:ext cx="1142458" cy="114245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CEE9C-2A44-4E16-94C7-0C40B46AA108}">
      <dsp:nvSpPr>
        <dsp:cNvPr id="0" name=""/>
        <dsp:cNvSpPr/>
      </dsp:nvSpPr>
      <dsp:spPr>
        <a:xfrm>
          <a:off x="418798" y="613843"/>
          <a:ext cx="662625" cy="662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8AEAC3-6D8E-4EA4-9A23-05B6192BDE2B}">
      <dsp:nvSpPr>
        <dsp:cNvPr id="0" name=""/>
        <dsp:cNvSpPr/>
      </dsp:nvSpPr>
      <dsp:spPr>
        <a:xfrm>
          <a:off x="1566153" y="373927"/>
          <a:ext cx="2692936" cy="11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a:t>The plan is to use the Reinforcement Learning techniques and high-performance computing resources to achieve the goal.</a:t>
          </a:r>
          <a:endParaRPr lang="en-US" sz="1300" kern="1200"/>
        </a:p>
      </dsp:txBody>
      <dsp:txXfrm>
        <a:off x="1566153" y="373927"/>
        <a:ext cx="2692936" cy="1142458"/>
      </dsp:txXfrm>
    </dsp:sp>
    <dsp:sp modelId="{023D10FA-2746-40F5-852D-400E229AEF55}">
      <dsp:nvSpPr>
        <dsp:cNvPr id="0" name=""/>
        <dsp:cNvSpPr/>
      </dsp:nvSpPr>
      <dsp:spPr>
        <a:xfrm>
          <a:off x="4728313" y="373927"/>
          <a:ext cx="1142458" cy="114245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E525A-0E04-42B2-B03E-08169501DA17}">
      <dsp:nvSpPr>
        <dsp:cNvPr id="0" name=""/>
        <dsp:cNvSpPr/>
      </dsp:nvSpPr>
      <dsp:spPr>
        <a:xfrm>
          <a:off x="4968230" y="613843"/>
          <a:ext cx="662625" cy="662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5E449A-3B6E-43CB-9C39-D0DCE27A662E}">
      <dsp:nvSpPr>
        <dsp:cNvPr id="0" name=""/>
        <dsp:cNvSpPr/>
      </dsp:nvSpPr>
      <dsp:spPr>
        <a:xfrm>
          <a:off x="6115584" y="373927"/>
          <a:ext cx="2692936" cy="11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a:t>The value iteration is used to build a representation of the cube’s state space, allowing the model to reason about the cube’s location and decide the best optimal steps to solve it.</a:t>
          </a:r>
          <a:endParaRPr lang="en-US" sz="1300" kern="1200"/>
        </a:p>
      </dsp:txBody>
      <dsp:txXfrm>
        <a:off x="6115584" y="373927"/>
        <a:ext cx="2692936" cy="1142458"/>
      </dsp:txXfrm>
    </dsp:sp>
    <dsp:sp modelId="{03F708F5-E890-48F9-8FDF-4FE4ADA7469C}">
      <dsp:nvSpPr>
        <dsp:cNvPr id="0" name=""/>
        <dsp:cNvSpPr/>
      </dsp:nvSpPr>
      <dsp:spPr>
        <a:xfrm>
          <a:off x="178882" y="2137555"/>
          <a:ext cx="1142458" cy="114245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5B6D2-62EA-4443-B1D2-2BF4C5FA6D34}">
      <dsp:nvSpPr>
        <dsp:cNvPr id="0" name=""/>
        <dsp:cNvSpPr/>
      </dsp:nvSpPr>
      <dsp:spPr>
        <a:xfrm>
          <a:off x="418798" y="2377471"/>
          <a:ext cx="662625" cy="662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7277CB-F316-4E6A-AF87-2FFBC9EDB23C}">
      <dsp:nvSpPr>
        <dsp:cNvPr id="0" name=""/>
        <dsp:cNvSpPr/>
      </dsp:nvSpPr>
      <dsp:spPr>
        <a:xfrm>
          <a:off x="1566153" y="2137555"/>
          <a:ext cx="2692936" cy="11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a:t>Utilizing the reinforcement learning algorithms such as Q-learning,A3C, policy gradient or policy optimization algorithms.</a:t>
          </a:r>
          <a:endParaRPr lang="en-US" sz="1300" kern="1200"/>
        </a:p>
      </dsp:txBody>
      <dsp:txXfrm>
        <a:off x="1566153" y="2137555"/>
        <a:ext cx="2692936" cy="1142458"/>
      </dsp:txXfrm>
    </dsp:sp>
    <dsp:sp modelId="{BCDE5F3D-198A-4190-8ACE-C1C8CBA341CA}">
      <dsp:nvSpPr>
        <dsp:cNvPr id="0" name=""/>
        <dsp:cNvSpPr/>
      </dsp:nvSpPr>
      <dsp:spPr>
        <a:xfrm>
          <a:off x="4728313" y="2137555"/>
          <a:ext cx="1142458" cy="114245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7F85E-D522-4784-8043-A4CC3121FEC7}">
      <dsp:nvSpPr>
        <dsp:cNvPr id="0" name=""/>
        <dsp:cNvSpPr/>
      </dsp:nvSpPr>
      <dsp:spPr>
        <a:xfrm>
          <a:off x="4968230" y="2377471"/>
          <a:ext cx="662625" cy="6626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7BF2AA-4848-4348-8363-CE72CBA9D782}">
      <dsp:nvSpPr>
        <dsp:cNvPr id="0" name=""/>
        <dsp:cNvSpPr/>
      </dsp:nvSpPr>
      <dsp:spPr>
        <a:xfrm>
          <a:off x="6115584" y="2137555"/>
          <a:ext cx="2692936" cy="11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a:t>To execute the training, feature-based Q-learning will be employed, as well as high-performance computer resources to accelerate the training process</a:t>
          </a:r>
          <a:endParaRPr lang="en-US" sz="1300" kern="1200"/>
        </a:p>
      </dsp:txBody>
      <dsp:txXfrm>
        <a:off x="6115584" y="2137555"/>
        <a:ext cx="2692936" cy="11424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EF979-63A0-4FF2-ABB5-C91B824C91CC}">
      <dsp:nvSpPr>
        <dsp:cNvPr id="0" name=""/>
        <dsp:cNvSpPr/>
      </dsp:nvSpPr>
      <dsp:spPr>
        <a:xfrm>
          <a:off x="0" y="19059"/>
          <a:ext cx="6832212" cy="125482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Agent is trained with the Solved State(Goal).</a:t>
          </a:r>
        </a:p>
      </dsp:txBody>
      <dsp:txXfrm>
        <a:off x="61256" y="80315"/>
        <a:ext cx="6709700" cy="1132313"/>
      </dsp:txXfrm>
    </dsp:sp>
    <dsp:sp modelId="{C02B71DB-AC45-4BA8-A720-E6CA3EA16998}">
      <dsp:nvSpPr>
        <dsp:cNvPr id="0" name=""/>
        <dsp:cNvSpPr/>
      </dsp:nvSpPr>
      <dsp:spPr>
        <a:xfrm>
          <a:off x="0" y="1343004"/>
          <a:ext cx="6832212" cy="1254825"/>
        </a:xfrm>
        <a:prstGeom prst="roundRect">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Initialized with the Discount rate, Learning rate, epsilon, number of episodes.</a:t>
          </a:r>
        </a:p>
      </dsp:txBody>
      <dsp:txXfrm>
        <a:off x="61256" y="1404260"/>
        <a:ext cx="6709700" cy="1132313"/>
      </dsp:txXfrm>
    </dsp:sp>
    <dsp:sp modelId="{68328652-6CD0-49E6-A4D6-58AD530A2F31}">
      <dsp:nvSpPr>
        <dsp:cNvPr id="0" name=""/>
        <dsp:cNvSpPr/>
      </dsp:nvSpPr>
      <dsp:spPr>
        <a:xfrm>
          <a:off x="0" y="2666949"/>
          <a:ext cx="6832212" cy="1254825"/>
        </a:xfrm>
        <a:prstGeom prst="roundRect">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Register the Input unsolved state and assign random Q-values initially.</a:t>
          </a:r>
        </a:p>
      </dsp:txBody>
      <dsp:txXfrm>
        <a:off x="61256" y="2728205"/>
        <a:ext cx="6709700" cy="1132313"/>
      </dsp:txXfrm>
    </dsp:sp>
    <dsp:sp modelId="{FE9998B2-CF0F-4F65-8127-84F60795B46D}">
      <dsp:nvSpPr>
        <dsp:cNvPr id="0" name=""/>
        <dsp:cNvSpPr/>
      </dsp:nvSpPr>
      <dsp:spPr>
        <a:xfrm>
          <a:off x="0" y="3990894"/>
          <a:ext cx="6832212" cy="1254825"/>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Calculate the Q-value at each stage and select the best Q-value based on the Maximum reward returned and chosen the best action.</a:t>
          </a:r>
        </a:p>
      </dsp:txBody>
      <dsp:txXfrm>
        <a:off x="61256" y="4052150"/>
        <a:ext cx="6709700" cy="11323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A5BA3-4D51-4E02-8CCB-5802D62A0552}">
      <dsp:nvSpPr>
        <dsp:cNvPr id="0" name=""/>
        <dsp:cNvSpPr/>
      </dsp:nvSpPr>
      <dsp:spPr>
        <a:xfrm>
          <a:off x="438076" y="1039413"/>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17764D-3043-4794-ABB7-52E9B6F76115}">
      <dsp:nvSpPr>
        <dsp:cNvPr id="0" name=""/>
        <dsp:cNvSpPr/>
      </dsp:nvSpPr>
      <dsp:spPr>
        <a:xfrm>
          <a:off x="4951"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a:t>Efficiency and Accuracy of Algorithms</a:t>
          </a:r>
          <a:endParaRPr lang="en-US" sz="1300" kern="1200"/>
        </a:p>
      </dsp:txBody>
      <dsp:txXfrm>
        <a:off x="4951" y="1984527"/>
        <a:ext cx="1575000" cy="630000"/>
      </dsp:txXfrm>
    </dsp:sp>
    <dsp:sp modelId="{DAF7DEEC-82F1-4002-9DF0-C3A0A01E55FF}">
      <dsp:nvSpPr>
        <dsp:cNvPr id="0" name=""/>
        <dsp:cNvSpPr/>
      </dsp:nvSpPr>
      <dsp:spPr>
        <a:xfrm>
          <a:off x="2288702" y="1039413"/>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CADA5E-1F55-4178-B72D-82FA25FA5BAD}">
      <dsp:nvSpPr>
        <dsp:cNvPr id="0" name=""/>
        <dsp:cNvSpPr/>
      </dsp:nvSpPr>
      <dsp:spPr>
        <a:xfrm>
          <a:off x="1855577"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a:t>Documentation Quality</a:t>
          </a:r>
          <a:endParaRPr lang="en-US" sz="1300" kern="1200"/>
        </a:p>
      </dsp:txBody>
      <dsp:txXfrm>
        <a:off x="1855577" y="1984527"/>
        <a:ext cx="1575000" cy="630000"/>
      </dsp:txXfrm>
    </dsp:sp>
    <dsp:sp modelId="{D0D62524-EC8F-4E94-A90D-420D72776A84}">
      <dsp:nvSpPr>
        <dsp:cNvPr id="0" name=""/>
        <dsp:cNvSpPr/>
      </dsp:nvSpPr>
      <dsp:spPr>
        <a:xfrm>
          <a:off x="4139327" y="1039413"/>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C96610-E16C-4BEB-AADD-7364FEEA86C3}">
      <dsp:nvSpPr>
        <dsp:cNvPr id="0" name=""/>
        <dsp:cNvSpPr/>
      </dsp:nvSpPr>
      <dsp:spPr>
        <a:xfrm>
          <a:off x="3706202"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a:t>Completion Time</a:t>
          </a:r>
          <a:endParaRPr lang="en-US" sz="1300" kern="1200"/>
        </a:p>
      </dsp:txBody>
      <dsp:txXfrm>
        <a:off x="3706202" y="1984527"/>
        <a:ext cx="1575000" cy="630000"/>
      </dsp:txXfrm>
    </dsp:sp>
    <dsp:sp modelId="{06EB6889-C75B-42A9-9B2F-B2B16ED94182}">
      <dsp:nvSpPr>
        <dsp:cNvPr id="0" name=""/>
        <dsp:cNvSpPr/>
      </dsp:nvSpPr>
      <dsp:spPr>
        <a:xfrm>
          <a:off x="5989951" y="1039413"/>
          <a:ext cx="708750" cy="708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7C9C9C-916C-4BCB-85CC-330E5E09C20E}">
      <dsp:nvSpPr>
        <dsp:cNvPr id="0" name=""/>
        <dsp:cNvSpPr/>
      </dsp:nvSpPr>
      <dsp:spPr>
        <a:xfrm>
          <a:off x="5556826"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a:t>Complexity</a:t>
          </a:r>
          <a:endParaRPr lang="en-US" sz="1300" kern="1200"/>
        </a:p>
      </dsp:txBody>
      <dsp:txXfrm>
        <a:off x="5556826" y="1984527"/>
        <a:ext cx="1575000" cy="630000"/>
      </dsp:txXfrm>
    </dsp:sp>
    <dsp:sp modelId="{2432C3CA-0240-4B19-8C62-570803B22C7A}">
      <dsp:nvSpPr>
        <dsp:cNvPr id="0" name=""/>
        <dsp:cNvSpPr/>
      </dsp:nvSpPr>
      <dsp:spPr>
        <a:xfrm>
          <a:off x="7840577" y="1039413"/>
          <a:ext cx="708750" cy="7087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A8C80E-D797-4473-A432-F3620D011ACB}">
      <dsp:nvSpPr>
        <dsp:cNvPr id="0" name=""/>
        <dsp:cNvSpPr/>
      </dsp:nvSpPr>
      <dsp:spPr>
        <a:xfrm>
          <a:off x="7407452"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a:t>User Feedback</a:t>
          </a:r>
          <a:endParaRPr lang="en-US" sz="1300" kern="1200"/>
        </a:p>
      </dsp:txBody>
      <dsp:txXfrm>
        <a:off x="7407452" y="1984527"/>
        <a:ext cx="1575000" cy="63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B5407-2A00-4CDD-91F4-90C16A0AA722}">
      <dsp:nvSpPr>
        <dsp:cNvPr id="0" name=""/>
        <dsp:cNvSpPr/>
      </dsp:nvSpPr>
      <dsp:spPr>
        <a:xfrm>
          <a:off x="0" y="461"/>
          <a:ext cx="8915400" cy="1079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805CF7-55BF-491E-A5AD-CEB4E599F42D}">
      <dsp:nvSpPr>
        <dsp:cNvPr id="0" name=""/>
        <dsp:cNvSpPr/>
      </dsp:nvSpPr>
      <dsp:spPr>
        <a:xfrm>
          <a:off x="326414" y="243248"/>
          <a:ext cx="593481" cy="5934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77B92-891A-406C-BDDF-BCCB78624B41}">
      <dsp:nvSpPr>
        <dsp:cNvPr id="0" name=""/>
        <dsp:cNvSpPr/>
      </dsp:nvSpPr>
      <dsp:spPr>
        <a:xfrm>
          <a:off x="1246310" y="461"/>
          <a:ext cx="7669089" cy="107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00" tIns="114200" rIns="114200" bIns="114200" numCol="1" spcCol="1270" anchor="ctr" anchorCtr="0">
          <a:noAutofit/>
        </a:bodyPr>
        <a:lstStyle/>
        <a:p>
          <a:pPr marL="0" lvl="0" indent="0" algn="l" defTabSz="800100">
            <a:lnSpc>
              <a:spcPct val="100000"/>
            </a:lnSpc>
            <a:spcBef>
              <a:spcPct val="0"/>
            </a:spcBef>
            <a:spcAft>
              <a:spcPct val="35000"/>
            </a:spcAft>
            <a:buNone/>
          </a:pPr>
          <a:r>
            <a:rPr lang="en-US" sz="1800" kern="1200" dirty="0"/>
            <a:t>The Agent is trained to solve the Rubik’s cube 4*4 using the Feature based Q-learning (Model-free Reinforcement Learning Algorithm).</a:t>
          </a:r>
        </a:p>
      </dsp:txBody>
      <dsp:txXfrm>
        <a:off x="1246310" y="461"/>
        <a:ext cx="7669089" cy="1079057"/>
      </dsp:txXfrm>
    </dsp:sp>
    <dsp:sp modelId="{EC524920-637C-4630-BE62-2612D70FE682}">
      <dsp:nvSpPr>
        <dsp:cNvPr id="0" name=""/>
        <dsp:cNvSpPr/>
      </dsp:nvSpPr>
      <dsp:spPr>
        <a:xfrm>
          <a:off x="0" y="1349282"/>
          <a:ext cx="8915400" cy="1079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67729-9A64-4FCD-A654-E29F9A2E67C9}">
      <dsp:nvSpPr>
        <dsp:cNvPr id="0" name=""/>
        <dsp:cNvSpPr/>
      </dsp:nvSpPr>
      <dsp:spPr>
        <a:xfrm>
          <a:off x="326414" y="1592070"/>
          <a:ext cx="593481" cy="5934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9D32F5-5828-445F-AC97-304D3EC3F336}">
      <dsp:nvSpPr>
        <dsp:cNvPr id="0" name=""/>
        <dsp:cNvSpPr/>
      </dsp:nvSpPr>
      <dsp:spPr>
        <a:xfrm>
          <a:off x="1246310" y="1349282"/>
          <a:ext cx="7669089" cy="107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00" tIns="114200" rIns="114200" bIns="114200" numCol="1" spcCol="1270" anchor="ctr" anchorCtr="0">
          <a:noAutofit/>
        </a:bodyPr>
        <a:lstStyle/>
        <a:p>
          <a:pPr marL="0" lvl="0" indent="0" algn="l" defTabSz="800100">
            <a:lnSpc>
              <a:spcPct val="100000"/>
            </a:lnSpc>
            <a:spcBef>
              <a:spcPct val="0"/>
            </a:spcBef>
            <a:spcAft>
              <a:spcPct val="35000"/>
            </a:spcAft>
            <a:buNone/>
          </a:pPr>
          <a:r>
            <a:rPr lang="en-US" sz="1800" kern="1200"/>
            <a:t>The Agent chooses the best action based on the Q-value and the maximum reward associated with the action chosen by the agent.</a:t>
          </a:r>
        </a:p>
      </dsp:txBody>
      <dsp:txXfrm>
        <a:off x="1246310" y="1349282"/>
        <a:ext cx="7669089" cy="1079057"/>
      </dsp:txXfrm>
    </dsp:sp>
    <dsp:sp modelId="{C858D9FC-D3D7-4449-A611-CECC1ACCDD50}">
      <dsp:nvSpPr>
        <dsp:cNvPr id="0" name=""/>
        <dsp:cNvSpPr/>
      </dsp:nvSpPr>
      <dsp:spPr>
        <a:xfrm>
          <a:off x="0" y="2698103"/>
          <a:ext cx="8915400" cy="1079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417EF7-F2CD-4116-9D6D-9B9A1A7E8051}">
      <dsp:nvSpPr>
        <dsp:cNvPr id="0" name=""/>
        <dsp:cNvSpPr/>
      </dsp:nvSpPr>
      <dsp:spPr>
        <a:xfrm>
          <a:off x="326414" y="2940891"/>
          <a:ext cx="593481" cy="5934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A3E6DA-9F41-4638-9536-A1BC8CB2B9D3}">
      <dsp:nvSpPr>
        <dsp:cNvPr id="0" name=""/>
        <dsp:cNvSpPr/>
      </dsp:nvSpPr>
      <dsp:spPr>
        <a:xfrm>
          <a:off x="1246310" y="2698103"/>
          <a:ext cx="7669089" cy="107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00" tIns="114200" rIns="114200" bIns="114200" numCol="1" spcCol="1270" anchor="ctr" anchorCtr="0">
          <a:noAutofit/>
        </a:bodyPr>
        <a:lstStyle/>
        <a:p>
          <a:pPr marL="0" lvl="0" indent="0" algn="l" defTabSz="800100">
            <a:lnSpc>
              <a:spcPct val="100000"/>
            </a:lnSpc>
            <a:spcBef>
              <a:spcPct val="0"/>
            </a:spcBef>
            <a:spcAft>
              <a:spcPct val="35000"/>
            </a:spcAft>
            <a:buNone/>
          </a:pPr>
          <a:r>
            <a:rPr lang="en-US" sz="1800" kern="1200"/>
            <a:t>The Cube with shuffled states &lt;20 has been solved by the agent within 40 seconds of time and the agent stops the play after it reached the goal state (Solved Cube).</a:t>
          </a:r>
        </a:p>
      </dsp:txBody>
      <dsp:txXfrm>
        <a:off x="1246310" y="2698103"/>
        <a:ext cx="7669089" cy="10790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22B74-FD48-431C-85FE-76BF6BB33663}">
      <dsp:nvSpPr>
        <dsp:cNvPr id="0" name=""/>
        <dsp:cNvSpPr/>
      </dsp:nvSpPr>
      <dsp:spPr>
        <a:xfrm>
          <a:off x="772201" y="504568"/>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F949EA-ECDA-4001-93F6-8976539A3162}">
      <dsp:nvSpPr>
        <dsp:cNvPr id="0" name=""/>
        <dsp:cNvSpPr/>
      </dsp:nvSpPr>
      <dsp:spPr>
        <a:xfrm>
          <a:off x="1006201" y="73856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EC3D31-1727-4BA7-BE8E-362C335F4391}">
      <dsp:nvSpPr>
        <dsp:cNvPr id="0" name=""/>
        <dsp:cNvSpPr/>
      </dsp:nvSpPr>
      <dsp:spPr>
        <a:xfrm>
          <a:off x="421201" y="1944568"/>
          <a:ext cx="1800000" cy="120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Code repository</a:t>
          </a:r>
          <a:r>
            <a:rPr lang="en-US" sz="1100" b="0" i="0" kern="1200" cap="none" dirty="0"/>
            <a:t>: The source code and any accompanying data files required to create the models and train the agent are included.</a:t>
          </a:r>
          <a:endParaRPr lang="en-US" sz="1100" kern="1200" dirty="0"/>
        </a:p>
      </dsp:txBody>
      <dsp:txXfrm>
        <a:off x="421201" y="1944568"/>
        <a:ext cx="1800000" cy="1204804"/>
      </dsp:txXfrm>
    </dsp:sp>
    <dsp:sp modelId="{A9E4FC1C-9701-47A9-9147-0B612FD2946D}">
      <dsp:nvSpPr>
        <dsp:cNvPr id="0" name=""/>
        <dsp:cNvSpPr/>
      </dsp:nvSpPr>
      <dsp:spPr>
        <a:xfrm>
          <a:off x="2887202" y="504568"/>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021A0-8FC3-4265-80B4-911AB1DD3CE2}">
      <dsp:nvSpPr>
        <dsp:cNvPr id="0" name=""/>
        <dsp:cNvSpPr/>
      </dsp:nvSpPr>
      <dsp:spPr>
        <a:xfrm>
          <a:off x="3121202" y="7385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98C9BC-B44F-41A9-BDF5-B38CD48D8FEF}">
      <dsp:nvSpPr>
        <dsp:cNvPr id="0" name=""/>
        <dsp:cNvSpPr/>
      </dsp:nvSpPr>
      <dsp:spPr>
        <a:xfrm>
          <a:off x="2536202" y="1944568"/>
          <a:ext cx="1800000" cy="120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Technical documentation: </a:t>
          </a:r>
          <a:r>
            <a:rPr lang="en-US" sz="1100" b="0" i="0" kern="1200" cap="none" dirty="0"/>
            <a:t>Documenting the project’s technical features, such as the model architecture and training methodology.</a:t>
          </a:r>
          <a:endParaRPr lang="en-US" sz="1100" kern="1200" dirty="0"/>
        </a:p>
      </dsp:txBody>
      <dsp:txXfrm>
        <a:off x="2536202" y="1944568"/>
        <a:ext cx="1800000" cy="1204804"/>
      </dsp:txXfrm>
    </dsp:sp>
    <dsp:sp modelId="{2CF5FD24-E7C1-48D0-A3C0-08359073A0F3}">
      <dsp:nvSpPr>
        <dsp:cNvPr id="0" name=""/>
        <dsp:cNvSpPr/>
      </dsp:nvSpPr>
      <dsp:spPr>
        <a:xfrm>
          <a:off x="5002201" y="504568"/>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9A7B18-58DE-4B5F-8D23-67BC02389F51}">
      <dsp:nvSpPr>
        <dsp:cNvPr id="0" name=""/>
        <dsp:cNvSpPr/>
      </dsp:nvSpPr>
      <dsp:spPr>
        <a:xfrm>
          <a:off x="5236201" y="7385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DA1E78-C137-4FB7-9AE8-CB7933E39374}">
      <dsp:nvSpPr>
        <dsp:cNvPr id="0" name=""/>
        <dsp:cNvSpPr/>
      </dsp:nvSpPr>
      <dsp:spPr>
        <a:xfrm>
          <a:off x="4651201" y="1944568"/>
          <a:ext cx="1800000" cy="120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Final presentation report: </a:t>
          </a:r>
          <a:r>
            <a:rPr lang="en-US" sz="1100" b="0" i="0" kern="1200" cap="none" dirty="0"/>
            <a:t>A comprehensive report that summarizes the project’s objectives, approach, methodology, outcomes, and conclusions.</a:t>
          </a:r>
          <a:endParaRPr lang="en-US" sz="1100" kern="1200" dirty="0"/>
        </a:p>
      </dsp:txBody>
      <dsp:txXfrm>
        <a:off x="4651201" y="1944568"/>
        <a:ext cx="1800000" cy="1204804"/>
      </dsp:txXfrm>
    </dsp:sp>
    <dsp:sp modelId="{6C84DD7B-C975-44D8-8B8C-A9E03CF5153E}">
      <dsp:nvSpPr>
        <dsp:cNvPr id="0" name=""/>
        <dsp:cNvSpPr/>
      </dsp:nvSpPr>
      <dsp:spPr>
        <a:xfrm>
          <a:off x="7117202" y="504568"/>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D9F5F7-ED22-465C-9F29-F1D4E5D95831}">
      <dsp:nvSpPr>
        <dsp:cNvPr id="0" name=""/>
        <dsp:cNvSpPr/>
      </dsp:nvSpPr>
      <dsp:spPr>
        <a:xfrm>
          <a:off x="7351202" y="7385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188E6F-1381-4F1C-BD3A-6271473F0941}">
      <dsp:nvSpPr>
        <dsp:cNvPr id="0" name=""/>
        <dsp:cNvSpPr/>
      </dsp:nvSpPr>
      <dsp:spPr>
        <a:xfrm>
          <a:off x="6766202" y="1944568"/>
          <a:ext cx="1800000" cy="120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err="1"/>
            <a:t>Youtube</a:t>
          </a:r>
          <a:r>
            <a:rPr lang="en-US" sz="1100" b="0" i="0" kern="1200" dirty="0"/>
            <a:t> video: </a:t>
          </a:r>
          <a:r>
            <a:rPr lang="en-US" sz="1100" b="0" i="0" kern="1200" cap="none" dirty="0"/>
            <a:t>The detailed video demonstrating the workings of the agent solving the cube and the results.</a:t>
          </a:r>
          <a:endParaRPr lang="en-US" sz="1100" kern="1200" dirty="0"/>
        </a:p>
      </dsp:txBody>
      <dsp:txXfrm>
        <a:off x="6766202" y="1944568"/>
        <a:ext cx="1800000" cy="120480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163292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9931211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434288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4A09A9-5501-47C1-A89A-A340965A2BE2}"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080177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270101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A09A9-5501-47C1-A89A-A340965A2BE2}"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994674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474521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9479709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7183327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06107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96030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4035872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163285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32398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3542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5953127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0331166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9639128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68210601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47404745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678" r:id="rId20"/>
    <p:sldLayoutId id="2147483679" r:id="rId21"/>
    <p:sldLayoutId id="2147483677" r:id="rId22"/>
    <p:sldLayoutId id="2147483671" r:id="rId23"/>
    <p:sldLayoutId id="2147483676" r:id="rId24"/>
    <p:sldLayoutId id="2147483674" r:id="rId25"/>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hyperlink" Target="mailto:ialla1@unh.newhaven.edu" TargetMode="External"/><Relationship Id="rId2" Type="http://schemas.openxmlformats.org/officeDocument/2006/relationships/hyperlink" Target="mailto:msuka1@unh.newhaven.edu" TargetMode="External"/><Relationship Id="rId1" Type="http://schemas.openxmlformats.org/officeDocument/2006/relationships/slideLayout" Target="../slideLayouts/slideLayout19.xml"/><Relationship Id="rId4" Type="http://schemas.openxmlformats.org/officeDocument/2006/relationships/hyperlink" Target="mailto:Srega4@unh.newhaven.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09" name="Group 108">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10" name="Rectangle 10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1"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112" name="Rectangle 111">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3" name="Group 112">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44"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45"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46"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47"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48"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49"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0"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1"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2"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3"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54"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55"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14" name="Group 113">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58"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59"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0"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1"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2"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3"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64"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65"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66"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67"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68"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69"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483096" y="624110"/>
            <a:ext cx="5021516" cy="1280890"/>
          </a:xfrm>
        </p:spPr>
        <p:txBody>
          <a:bodyPr vert="horz" lIns="91440" tIns="45720" rIns="91440" bIns="45720" rtlCol="0" anchor="t">
            <a:normAutofit/>
          </a:bodyPr>
          <a:lstStyle/>
          <a:p>
            <a:pPr algn="l"/>
            <a:r>
              <a:rPr lang="en-US" b="1" dirty="0">
                <a:latin typeface="Times New Roman" panose="02020603050405020304" pitchFamily="18" charset="0"/>
                <a:cs typeface="Times New Roman" panose="02020603050405020304" pitchFamily="18" charset="0"/>
              </a:rPr>
              <a:t>Team Members</a:t>
            </a:r>
          </a:p>
        </p:txBody>
      </p:sp>
      <p:sp>
        <p:nvSpPr>
          <p:cNvPr id="115" name="Rectangle 114">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6"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117" name="Picture 116" descr="Person holding a puzzle piece">
            <a:extLst>
              <a:ext uri="{FF2B5EF4-FFF2-40B4-BE49-F238E27FC236}">
                <a16:creationId xmlns:a16="http://schemas.microsoft.com/office/drawing/2014/main" id="{ADCFA38A-0B16-6089-85A6-620E43E27EC0}"/>
              </a:ext>
            </a:extLst>
          </p:cNvPr>
          <p:cNvPicPr>
            <a:picLocks noChangeAspect="1"/>
          </p:cNvPicPr>
          <p:nvPr/>
        </p:nvPicPr>
        <p:blipFill rotWithShape="1">
          <a:blip r:embed="rId2"/>
          <a:srcRect l="27090" r="26764" b="-1"/>
          <a:stretch/>
        </p:blipFill>
        <p:spPr>
          <a:xfrm>
            <a:off x="-1555" y="1731"/>
            <a:ext cx="4671091" cy="6858000"/>
          </a:xfrm>
          <a:prstGeom prst="rect">
            <a:avLst/>
          </a:prstGeom>
        </p:spPr>
      </p:pic>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438191" y="2133600"/>
            <a:ext cx="5066419" cy="3777622"/>
          </a:xfrm>
        </p:spPr>
        <p:txBody>
          <a:bodyPr vert="horz" lIns="91440" tIns="45720" rIns="91440" bIns="45720" rtlCol="0">
            <a:normAutofit/>
          </a:bodyPr>
          <a:lstStyle/>
          <a:p>
            <a:pPr algn="l">
              <a:buFont typeface="Wingdings 3" charset="2"/>
              <a:buChar char=""/>
            </a:pPr>
            <a:r>
              <a:rPr lang="en-US" sz="2400" b="1" dirty="0">
                <a:latin typeface="Times New Roman" panose="02020603050405020304" pitchFamily="18" charset="0"/>
                <a:cs typeface="Times New Roman" panose="02020603050405020304" pitchFamily="18" charset="0"/>
              </a:rPr>
              <a:t>Manasa Sukavasi </a:t>
            </a:r>
          </a:p>
          <a:p>
            <a:pPr algn="l">
              <a:buFont typeface="Wingdings 3" charset="2"/>
              <a:buChar char=""/>
            </a:pPr>
            <a:r>
              <a:rPr lang="en-US" sz="2400" b="1" dirty="0" err="1">
                <a:latin typeface="Times New Roman" panose="02020603050405020304" pitchFamily="18" charset="0"/>
                <a:cs typeface="Times New Roman" panose="02020603050405020304" pitchFamily="18" charset="0"/>
              </a:rPr>
              <a:t>Indhu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Allala</a:t>
            </a:r>
            <a:endParaRPr lang="en-US" sz="2400" b="1" dirty="0">
              <a:latin typeface="Times New Roman" panose="02020603050405020304" pitchFamily="18" charset="0"/>
              <a:cs typeface="Times New Roman" panose="02020603050405020304" pitchFamily="18" charset="0"/>
            </a:endParaRPr>
          </a:p>
          <a:p>
            <a:pPr algn="l">
              <a:buFont typeface="Wingdings 3" charset="2"/>
              <a:buChar char=""/>
            </a:pPr>
            <a:r>
              <a:rPr lang="en-US" sz="2400" b="1" dirty="0">
                <a:latin typeface="Times New Roman" panose="02020603050405020304" pitchFamily="18" charset="0"/>
                <a:cs typeface="Times New Roman" panose="02020603050405020304" pitchFamily="18" charset="0"/>
              </a:rPr>
              <a:t>Sai Chandan </a:t>
            </a:r>
            <a:r>
              <a:rPr lang="en-US" sz="2400" b="1" dirty="0" err="1">
                <a:latin typeface="Times New Roman" panose="02020603050405020304" pitchFamily="18" charset="0"/>
                <a:cs typeface="Times New Roman" panose="02020603050405020304" pitchFamily="18" charset="0"/>
              </a:rPr>
              <a:t>Regati</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7255-1E52-4FA6-E9D0-8F4ED83AA63C}"/>
              </a:ext>
            </a:extLst>
          </p:cNvPr>
          <p:cNvSpPr>
            <a:spLocks noGrp="1"/>
          </p:cNvSpPr>
          <p:nvPr>
            <p:ph type="title"/>
          </p:nvPr>
        </p:nvSpPr>
        <p:spPr/>
        <p:txBody>
          <a:bodyPr anchor="b">
            <a:normAutofit/>
          </a:bodyPr>
          <a:lstStyle/>
          <a:p>
            <a:r>
              <a:rPr lang="en-US" sz="4000" b="1" dirty="0">
                <a:latin typeface="Times New Roman" panose="02020603050405020304" pitchFamily="18" charset="0"/>
                <a:cs typeface="Times New Roman" panose="02020603050405020304" pitchFamily="18" charset="0"/>
              </a:rPr>
              <a:t>Flow Graph</a:t>
            </a:r>
          </a:p>
        </p:txBody>
      </p:sp>
      <p:pic>
        <p:nvPicPr>
          <p:cNvPr id="5" name="Content Placeholder 4" descr="Diagram, text">
            <a:extLst>
              <a:ext uri="{FF2B5EF4-FFF2-40B4-BE49-F238E27FC236}">
                <a16:creationId xmlns:a16="http://schemas.microsoft.com/office/drawing/2014/main" id="{6D79FFA2-D57C-8695-9B5F-64E4624F0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732648" y="831666"/>
            <a:ext cx="4154488" cy="6202392"/>
          </a:xfrm>
          <a:prstGeom prst="rect">
            <a:avLst/>
          </a:prstGeom>
          <a:noFill/>
        </p:spPr>
      </p:pic>
      <p:sp>
        <p:nvSpPr>
          <p:cNvPr id="4" name="Slide Number Placeholder 3">
            <a:extLst>
              <a:ext uri="{FF2B5EF4-FFF2-40B4-BE49-F238E27FC236}">
                <a16:creationId xmlns:a16="http://schemas.microsoft.com/office/drawing/2014/main" id="{0EFF9C54-8BD2-9982-8C66-083BBC3D3344}"/>
              </a:ext>
            </a:extLst>
          </p:cNvPr>
          <p:cNvSpPr>
            <a:spLocks noGrp="1"/>
          </p:cNvSpPr>
          <p:nvPr>
            <p:ph type="sldNum" sz="quarter" idx="12"/>
          </p:nvPr>
        </p:nvSpPr>
        <p:spPr/>
        <p:txBody>
          <a:bodyPr anchor="ctr">
            <a:normAutofit fontScale="92500" lnSpcReduction="10000"/>
          </a:bodyPr>
          <a:lstStyle/>
          <a:p>
            <a:pPr>
              <a:spcAft>
                <a:spcPts val="600"/>
              </a:spcAft>
            </a:pPr>
            <a:fld id="{FF2BD96E-3838-45D2-9031-D3AF67C920A5}" type="slidenum">
              <a:rPr lang="en-US" smtClean="0"/>
              <a:pPr>
                <a:spcAft>
                  <a:spcPts val="600"/>
                </a:spcAft>
              </a:pPr>
              <a:t>10</a:t>
            </a:fld>
            <a:endParaRPr lang="en-US"/>
          </a:p>
        </p:txBody>
      </p:sp>
    </p:spTree>
    <p:extLst>
      <p:ext uri="{BB962C8B-B14F-4D97-AF65-F5344CB8AC3E}">
        <p14:creationId xmlns:p14="http://schemas.microsoft.com/office/powerpoint/2010/main" val="90463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F705-4049-A555-2420-250FE35A3C8D}"/>
              </a:ext>
            </a:extLst>
          </p:cNvPr>
          <p:cNvSpPr>
            <a:spLocks noGrp="1"/>
          </p:cNvSpPr>
          <p:nvPr>
            <p:ph type="title"/>
          </p:nvPr>
        </p:nvSpPr>
        <p:spPr/>
        <p:txBody>
          <a:bodyPr anchor="b">
            <a:normAutofit/>
          </a:bodyPr>
          <a:lstStyle/>
          <a:p>
            <a:r>
              <a:rPr lang="en-US" sz="4000" b="1" dirty="0">
                <a:latin typeface="Times New Roman" panose="02020603050405020304" pitchFamily="18" charset="0"/>
                <a:cs typeface="Times New Roman" panose="02020603050405020304" pitchFamily="18" charset="0"/>
              </a:rPr>
              <a:t>Initialized Unsolved Cube</a:t>
            </a:r>
          </a:p>
        </p:txBody>
      </p:sp>
      <p:pic>
        <p:nvPicPr>
          <p:cNvPr id="8" name="Content Placeholder 7" descr="A screenshot of a computer&#10;&#10;Description automatically generated">
            <a:extLst>
              <a:ext uri="{FF2B5EF4-FFF2-40B4-BE49-F238E27FC236}">
                <a16:creationId xmlns:a16="http://schemas.microsoft.com/office/drawing/2014/main" id="{1EBFF9B0-2396-AFF1-AA65-D65A1017C819}"/>
              </a:ext>
            </a:extLst>
          </p:cNvPr>
          <p:cNvPicPr>
            <a:picLocks noGrp="1" noChangeAspect="1"/>
          </p:cNvPicPr>
          <p:nvPr>
            <p:ph idx="1"/>
          </p:nvPr>
        </p:nvPicPr>
        <p:blipFill>
          <a:blip r:embed="rId2"/>
          <a:stretch>
            <a:fillRect/>
          </a:stretch>
        </p:blipFill>
        <p:spPr>
          <a:xfrm>
            <a:off x="3697772" y="2133600"/>
            <a:ext cx="6698282" cy="3778250"/>
          </a:xfrm>
          <a:noFill/>
        </p:spPr>
      </p:pic>
      <p:sp>
        <p:nvSpPr>
          <p:cNvPr id="4" name="Slide Number Placeholder 3">
            <a:extLst>
              <a:ext uri="{FF2B5EF4-FFF2-40B4-BE49-F238E27FC236}">
                <a16:creationId xmlns:a16="http://schemas.microsoft.com/office/drawing/2014/main" id="{7C153619-9CB4-14B9-9C16-173ABD31A046}"/>
              </a:ext>
            </a:extLst>
          </p:cNvPr>
          <p:cNvSpPr>
            <a:spLocks noGrp="1"/>
          </p:cNvSpPr>
          <p:nvPr>
            <p:ph type="sldNum" sz="quarter" idx="12"/>
          </p:nvPr>
        </p:nvSpPr>
        <p:spPr/>
        <p:txBody>
          <a:bodyPr anchor="ctr">
            <a:normAutofit fontScale="92500" lnSpcReduction="10000"/>
          </a:bodyPr>
          <a:lstStyle/>
          <a:p>
            <a:pPr>
              <a:spcAft>
                <a:spcPts val="600"/>
              </a:spcAft>
            </a:pPr>
            <a:fld id="{FF2BD96E-3838-45D2-9031-D3AF67C920A5}" type="slidenum">
              <a:rPr lang="en-US" smtClean="0"/>
              <a:pPr>
                <a:spcAft>
                  <a:spcPts val="600"/>
                </a:spcAft>
              </a:pPr>
              <a:t>11</a:t>
            </a:fld>
            <a:endParaRPr lang="en-US"/>
          </a:p>
        </p:txBody>
      </p:sp>
    </p:spTree>
    <p:extLst>
      <p:ext uri="{BB962C8B-B14F-4D97-AF65-F5344CB8AC3E}">
        <p14:creationId xmlns:p14="http://schemas.microsoft.com/office/powerpoint/2010/main" val="83699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3F73-ABFF-BEAC-5E1C-6219F8C98C4C}"/>
              </a:ext>
            </a:extLst>
          </p:cNvPr>
          <p:cNvSpPr>
            <a:spLocks noGrp="1"/>
          </p:cNvSpPr>
          <p:nvPr>
            <p:ph type="title"/>
          </p:nvPr>
        </p:nvSpPr>
        <p:spPr/>
        <p:txBody>
          <a:bodyPr anchor="b">
            <a:normAutofit/>
          </a:bodyPr>
          <a:lstStyle/>
          <a:p>
            <a:r>
              <a:rPr lang="en-US" sz="4000" b="1" dirty="0">
                <a:latin typeface="Times New Roman" panose="02020603050405020304" pitchFamily="18" charset="0"/>
                <a:cs typeface="Times New Roman" panose="02020603050405020304" pitchFamily="18" charset="0"/>
              </a:rPr>
              <a:t>Training Stages and Q-Values</a:t>
            </a:r>
          </a:p>
        </p:txBody>
      </p:sp>
      <p:pic>
        <p:nvPicPr>
          <p:cNvPr id="6" name="Content Placeholder 5" descr="A screenshot of a computer&#10;&#10;Description automatically generated">
            <a:extLst>
              <a:ext uri="{FF2B5EF4-FFF2-40B4-BE49-F238E27FC236}">
                <a16:creationId xmlns:a16="http://schemas.microsoft.com/office/drawing/2014/main" id="{33FE130D-5E2F-2EB4-43D3-394296B05C76}"/>
              </a:ext>
            </a:extLst>
          </p:cNvPr>
          <p:cNvPicPr>
            <a:picLocks noGrp="1" noChangeAspect="1"/>
          </p:cNvPicPr>
          <p:nvPr>
            <p:ph idx="1"/>
          </p:nvPr>
        </p:nvPicPr>
        <p:blipFill>
          <a:blip r:embed="rId2"/>
          <a:stretch>
            <a:fillRect/>
          </a:stretch>
        </p:blipFill>
        <p:spPr>
          <a:xfrm>
            <a:off x="3822806" y="2133600"/>
            <a:ext cx="6448213" cy="3778250"/>
          </a:xfrm>
          <a:noFill/>
        </p:spPr>
      </p:pic>
      <p:sp>
        <p:nvSpPr>
          <p:cNvPr id="4" name="Slide Number Placeholder 3">
            <a:extLst>
              <a:ext uri="{FF2B5EF4-FFF2-40B4-BE49-F238E27FC236}">
                <a16:creationId xmlns:a16="http://schemas.microsoft.com/office/drawing/2014/main" id="{796F3F8D-11D5-5B87-CAA2-E7CC686B931E}"/>
              </a:ext>
            </a:extLst>
          </p:cNvPr>
          <p:cNvSpPr>
            <a:spLocks noGrp="1"/>
          </p:cNvSpPr>
          <p:nvPr>
            <p:ph type="sldNum" sz="quarter" idx="12"/>
          </p:nvPr>
        </p:nvSpPr>
        <p:spPr/>
        <p:txBody>
          <a:bodyPr anchor="ctr">
            <a:normAutofit fontScale="92500" lnSpcReduction="10000"/>
          </a:bodyPr>
          <a:lstStyle/>
          <a:p>
            <a:pPr>
              <a:spcAft>
                <a:spcPts val="600"/>
              </a:spcAft>
            </a:pPr>
            <a:fld id="{FF2BD96E-3838-45D2-9031-D3AF67C920A5}" type="slidenum">
              <a:rPr lang="en-US" smtClean="0"/>
              <a:pPr>
                <a:spcAft>
                  <a:spcPts val="600"/>
                </a:spcAft>
              </a:pPr>
              <a:t>12</a:t>
            </a:fld>
            <a:endParaRPr lang="en-US"/>
          </a:p>
        </p:txBody>
      </p:sp>
    </p:spTree>
    <p:extLst>
      <p:ext uri="{BB962C8B-B14F-4D97-AF65-F5344CB8AC3E}">
        <p14:creationId xmlns:p14="http://schemas.microsoft.com/office/powerpoint/2010/main" val="302022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817B-69A7-E78E-D3DE-6E36BB1E9D57}"/>
              </a:ext>
            </a:extLst>
          </p:cNvPr>
          <p:cNvSpPr>
            <a:spLocks noGrp="1"/>
          </p:cNvSpPr>
          <p:nvPr>
            <p:ph type="title"/>
          </p:nvPr>
        </p:nvSpPr>
        <p:spPr>
          <a:xfrm>
            <a:off x="2044461" y="624110"/>
            <a:ext cx="9460152" cy="1280890"/>
          </a:xfrm>
        </p:spPr>
        <p:txBody>
          <a:bodyPr anchor="b">
            <a:noAutofit/>
          </a:bodyPr>
          <a:lstStyle/>
          <a:p>
            <a:r>
              <a:rPr lang="en-US" sz="4000" b="1" dirty="0">
                <a:latin typeface="Times New Roman" panose="02020603050405020304" pitchFamily="18" charset="0"/>
                <a:cs typeface="Times New Roman" panose="02020603050405020304" pitchFamily="18" charset="0"/>
              </a:rPr>
              <a:t>Snapshot of working in different episodes</a:t>
            </a:r>
          </a:p>
        </p:txBody>
      </p:sp>
      <p:pic>
        <p:nvPicPr>
          <p:cNvPr id="6" name="Content Placeholder 5" descr="A screenshot of a computer&#10;&#10;Description automatically generated">
            <a:extLst>
              <a:ext uri="{FF2B5EF4-FFF2-40B4-BE49-F238E27FC236}">
                <a16:creationId xmlns:a16="http://schemas.microsoft.com/office/drawing/2014/main" id="{7C3AB931-AC96-119F-F09B-75FED963856D}"/>
              </a:ext>
            </a:extLst>
          </p:cNvPr>
          <p:cNvPicPr>
            <a:picLocks noGrp="1" noChangeAspect="1"/>
          </p:cNvPicPr>
          <p:nvPr>
            <p:ph idx="1"/>
          </p:nvPr>
        </p:nvPicPr>
        <p:blipFill>
          <a:blip r:embed="rId2"/>
          <a:stretch>
            <a:fillRect/>
          </a:stretch>
        </p:blipFill>
        <p:spPr>
          <a:xfrm>
            <a:off x="3688469" y="2133600"/>
            <a:ext cx="6716888" cy="3778250"/>
          </a:xfrm>
          <a:noFill/>
        </p:spPr>
      </p:pic>
      <p:sp>
        <p:nvSpPr>
          <p:cNvPr id="4" name="Slide Number Placeholder 3">
            <a:extLst>
              <a:ext uri="{FF2B5EF4-FFF2-40B4-BE49-F238E27FC236}">
                <a16:creationId xmlns:a16="http://schemas.microsoft.com/office/drawing/2014/main" id="{E9E1B2C2-D97B-FE02-46EF-060903D87158}"/>
              </a:ext>
            </a:extLst>
          </p:cNvPr>
          <p:cNvSpPr>
            <a:spLocks noGrp="1"/>
          </p:cNvSpPr>
          <p:nvPr>
            <p:ph type="sldNum" sz="quarter" idx="12"/>
          </p:nvPr>
        </p:nvSpPr>
        <p:spPr/>
        <p:txBody>
          <a:bodyPr anchor="ctr">
            <a:normAutofit fontScale="92500" lnSpcReduction="10000"/>
          </a:bodyPr>
          <a:lstStyle/>
          <a:p>
            <a:pPr>
              <a:spcAft>
                <a:spcPts val="600"/>
              </a:spcAft>
            </a:pPr>
            <a:fld id="{FF2BD96E-3838-45D2-9031-D3AF67C920A5}" type="slidenum">
              <a:rPr lang="en-US" smtClean="0"/>
              <a:pPr>
                <a:spcAft>
                  <a:spcPts val="600"/>
                </a:spcAft>
              </a:pPr>
              <a:t>13</a:t>
            </a:fld>
            <a:endParaRPr lang="en-US"/>
          </a:p>
        </p:txBody>
      </p:sp>
    </p:spTree>
    <p:extLst>
      <p:ext uri="{BB962C8B-B14F-4D97-AF65-F5344CB8AC3E}">
        <p14:creationId xmlns:p14="http://schemas.microsoft.com/office/powerpoint/2010/main" val="164244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18E8-BE11-5057-9868-7391C88AED4A}"/>
              </a:ext>
            </a:extLst>
          </p:cNvPr>
          <p:cNvSpPr>
            <a:spLocks noGrp="1"/>
          </p:cNvSpPr>
          <p:nvPr>
            <p:ph type="title"/>
          </p:nvPr>
        </p:nvSpPr>
        <p:spPr/>
        <p:txBody>
          <a:bodyPr anchor="b">
            <a:normAutofit/>
          </a:bodyPr>
          <a:lstStyle/>
          <a:p>
            <a:r>
              <a:rPr lang="en-US" sz="4000" b="1" dirty="0">
                <a:latin typeface="Times New Roman" panose="02020603050405020304" pitchFamily="18" charset="0"/>
                <a:cs typeface="Times New Roman" panose="02020603050405020304" pitchFamily="18" charset="0"/>
              </a:rPr>
              <a:t>Pre-stages of solving the Cube</a:t>
            </a:r>
          </a:p>
        </p:txBody>
      </p:sp>
      <p:pic>
        <p:nvPicPr>
          <p:cNvPr id="6" name="Content Placeholder 5" descr="A screenshot of a computer&#10;&#10;Description automatically generated">
            <a:extLst>
              <a:ext uri="{FF2B5EF4-FFF2-40B4-BE49-F238E27FC236}">
                <a16:creationId xmlns:a16="http://schemas.microsoft.com/office/drawing/2014/main" id="{0828F951-948A-9364-9126-3E344CE6ABAE}"/>
              </a:ext>
            </a:extLst>
          </p:cNvPr>
          <p:cNvPicPr>
            <a:picLocks noGrp="1" noChangeAspect="1"/>
          </p:cNvPicPr>
          <p:nvPr>
            <p:ph idx="1"/>
          </p:nvPr>
        </p:nvPicPr>
        <p:blipFill>
          <a:blip r:embed="rId2"/>
          <a:stretch>
            <a:fillRect/>
          </a:stretch>
        </p:blipFill>
        <p:spPr>
          <a:xfrm>
            <a:off x="3725375" y="2133600"/>
            <a:ext cx="6643076" cy="3778250"/>
          </a:xfrm>
          <a:noFill/>
        </p:spPr>
      </p:pic>
      <p:sp>
        <p:nvSpPr>
          <p:cNvPr id="4" name="Slide Number Placeholder 3">
            <a:extLst>
              <a:ext uri="{FF2B5EF4-FFF2-40B4-BE49-F238E27FC236}">
                <a16:creationId xmlns:a16="http://schemas.microsoft.com/office/drawing/2014/main" id="{2BE36539-5862-057D-0C25-182F7D8DEA08}"/>
              </a:ext>
            </a:extLst>
          </p:cNvPr>
          <p:cNvSpPr>
            <a:spLocks noGrp="1"/>
          </p:cNvSpPr>
          <p:nvPr>
            <p:ph type="sldNum" sz="quarter" idx="12"/>
          </p:nvPr>
        </p:nvSpPr>
        <p:spPr/>
        <p:txBody>
          <a:bodyPr anchor="ctr">
            <a:normAutofit fontScale="92500" lnSpcReduction="10000"/>
          </a:bodyPr>
          <a:lstStyle/>
          <a:p>
            <a:pPr>
              <a:spcAft>
                <a:spcPts val="600"/>
              </a:spcAft>
            </a:pPr>
            <a:fld id="{FF2BD96E-3838-45D2-9031-D3AF67C920A5}" type="slidenum">
              <a:rPr lang="en-US" smtClean="0"/>
              <a:pPr>
                <a:spcAft>
                  <a:spcPts val="600"/>
                </a:spcAft>
              </a:pPr>
              <a:t>14</a:t>
            </a:fld>
            <a:endParaRPr lang="en-US"/>
          </a:p>
        </p:txBody>
      </p:sp>
    </p:spTree>
    <p:extLst>
      <p:ext uri="{BB962C8B-B14F-4D97-AF65-F5344CB8AC3E}">
        <p14:creationId xmlns:p14="http://schemas.microsoft.com/office/powerpoint/2010/main" val="189367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48DD-C390-A9E8-305A-952187A91DF7}"/>
              </a:ext>
            </a:extLst>
          </p:cNvPr>
          <p:cNvSpPr>
            <a:spLocks noGrp="1"/>
          </p:cNvSpPr>
          <p:nvPr>
            <p:ph type="title"/>
          </p:nvPr>
        </p:nvSpPr>
        <p:spPr/>
        <p:txBody>
          <a:bodyPr anchor="b">
            <a:normAutofit/>
          </a:bodyPr>
          <a:lstStyle/>
          <a:p>
            <a:r>
              <a:rPr lang="en-US" sz="4000" b="1" dirty="0">
                <a:latin typeface="Times New Roman" panose="02020603050405020304" pitchFamily="18" charset="0"/>
                <a:cs typeface="Times New Roman" panose="02020603050405020304" pitchFamily="18" charset="0"/>
              </a:rPr>
              <a:t>Solved Cube by the Agent</a:t>
            </a:r>
          </a:p>
        </p:txBody>
      </p:sp>
      <p:pic>
        <p:nvPicPr>
          <p:cNvPr id="6" name="Content Placeholder 5" descr="A screenshot of a computer&#10;&#10;Description automatically generated">
            <a:extLst>
              <a:ext uri="{FF2B5EF4-FFF2-40B4-BE49-F238E27FC236}">
                <a16:creationId xmlns:a16="http://schemas.microsoft.com/office/drawing/2014/main" id="{2128D33A-97E7-0F2F-AC60-106EC60EF0B6}"/>
              </a:ext>
            </a:extLst>
          </p:cNvPr>
          <p:cNvPicPr>
            <a:picLocks noGrp="1" noChangeAspect="1"/>
          </p:cNvPicPr>
          <p:nvPr>
            <p:ph idx="1"/>
          </p:nvPr>
        </p:nvPicPr>
        <p:blipFill>
          <a:blip r:embed="rId2"/>
          <a:stretch>
            <a:fillRect/>
          </a:stretch>
        </p:blipFill>
        <p:spPr>
          <a:xfrm>
            <a:off x="3688469" y="2133600"/>
            <a:ext cx="6716888" cy="3778250"/>
          </a:xfrm>
          <a:noFill/>
        </p:spPr>
      </p:pic>
      <p:sp>
        <p:nvSpPr>
          <p:cNvPr id="4" name="Slide Number Placeholder 3">
            <a:extLst>
              <a:ext uri="{FF2B5EF4-FFF2-40B4-BE49-F238E27FC236}">
                <a16:creationId xmlns:a16="http://schemas.microsoft.com/office/drawing/2014/main" id="{51625427-6135-C0C3-8905-01E42282D42B}"/>
              </a:ext>
            </a:extLst>
          </p:cNvPr>
          <p:cNvSpPr>
            <a:spLocks noGrp="1"/>
          </p:cNvSpPr>
          <p:nvPr>
            <p:ph type="sldNum" sz="quarter" idx="12"/>
          </p:nvPr>
        </p:nvSpPr>
        <p:spPr/>
        <p:txBody>
          <a:bodyPr anchor="ctr">
            <a:normAutofit fontScale="92500" lnSpcReduction="10000"/>
          </a:bodyPr>
          <a:lstStyle/>
          <a:p>
            <a:pPr>
              <a:spcAft>
                <a:spcPts val="600"/>
              </a:spcAft>
            </a:pPr>
            <a:fld id="{FF2BD96E-3838-45D2-9031-D3AF67C920A5}" type="slidenum">
              <a:rPr lang="en-US" smtClean="0"/>
              <a:pPr>
                <a:spcAft>
                  <a:spcPts val="600"/>
                </a:spcAft>
              </a:pPr>
              <a:t>15</a:t>
            </a:fld>
            <a:endParaRPr lang="en-US"/>
          </a:p>
        </p:txBody>
      </p:sp>
    </p:spTree>
    <p:extLst>
      <p:ext uri="{BB962C8B-B14F-4D97-AF65-F5344CB8AC3E}">
        <p14:creationId xmlns:p14="http://schemas.microsoft.com/office/powerpoint/2010/main" val="76792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A6F59A-EA39-5CCF-9E02-E70A70C54C4C}"/>
              </a:ext>
            </a:extLst>
          </p:cNvPr>
          <p:cNvSpPr>
            <a:spLocks noGrp="1"/>
          </p:cNvSpPr>
          <p:nvPr>
            <p:ph type="title"/>
          </p:nvPr>
        </p:nvSpPr>
        <p:spPr>
          <a:xfrm>
            <a:off x="1794897" y="624110"/>
            <a:ext cx="9712998" cy="1280890"/>
          </a:xfrm>
        </p:spPr>
        <p:txBody>
          <a:bodyPr>
            <a:normAutofit/>
          </a:bodyPr>
          <a:lstStyle/>
          <a:p>
            <a:r>
              <a:rPr lang="en-US" b="1">
                <a:latin typeface="Times New Roman" panose="02020603050405020304" pitchFamily="18" charset="0"/>
                <a:cs typeface="Times New Roman" panose="02020603050405020304" pitchFamily="18" charset="0"/>
              </a:rPr>
              <a:t>Evaluation Methodology</a:t>
            </a:r>
          </a:p>
        </p:txBody>
      </p:sp>
      <p:sp>
        <p:nvSpPr>
          <p:cNvPr id="22" name="Rectangle 21">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4" name="Slide Number Placeholder 3">
            <a:extLst>
              <a:ext uri="{FF2B5EF4-FFF2-40B4-BE49-F238E27FC236}">
                <a16:creationId xmlns:a16="http://schemas.microsoft.com/office/drawing/2014/main" id="{45931259-9E37-6594-8485-5D2A2DE96E8F}"/>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FF2BD96E-3838-45D2-9031-D3AF67C920A5}" type="slidenum">
              <a:rPr lang="en-US" sz="1900" smtClean="0"/>
              <a:pPr>
                <a:lnSpc>
                  <a:spcPct val="90000"/>
                </a:lnSpc>
                <a:spcAft>
                  <a:spcPts val="600"/>
                </a:spcAft>
              </a:pPr>
              <a:t>16</a:t>
            </a:fld>
            <a:endParaRPr lang="en-US" sz="1900"/>
          </a:p>
        </p:txBody>
      </p:sp>
      <p:graphicFrame>
        <p:nvGraphicFramePr>
          <p:cNvPr id="6" name="Content Placeholder 2">
            <a:extLst>
              <a:ext uri="{FF2B5EF4-FFF2-40B4-BE49-F238E27FC236}">
                <a16:creationId xmlns:a16="http://schemas.microsoft.com/office/drawing/2014/main" id="{CBBE8A95-CEFF-2938-F3BA-F3EE16976C74}"/>
              </a:ext>
            </a:extLst>
          </p:cNvPr>
          <p:cNvGraphicFramePr>
            <a:graphicFrameLocks noGrp="1"/>
          </p:cNvGraphicFramePr>
          <p:nvPr>
            <p:ph idx="1"/>
            <p:extLst>
              <p:ext uri="{D42A27DB-BD31-4B8C-83A1-F6EECF244321}">
                <p14:modId xmlns:p14="http://schemas.microsoft.com/office/powerpoint/2010/main" val="3013821916"/>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36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95A6-D1CA-5982-3DF8-CF8E4BC8CB0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graphicFrame>
        <p:nvGraphicFramePr>
          <p:cNvPr id="10" name="Content Placeholder 2">
            <a:extLst>
              <a:ext uri="{FF2B5EF4-FFF2-40B4-BE49-F238E27FC236}">
                <a16:creationId xmlns:a16="http://schemas.microsoft.com/office/drawing/2014/main" id="{1B03B83A-6A3A-24DA-C119-BB9FFA495781}"/>
              </a:ext>
            </a:extLst>
          </p:cNvPr>
          <p:cNvGraphicFramePr>
            <a:graphicFrameLocks noGrp="1"/>
          </p:cNvGraphicFramePr>
          <p:nvPr>
            <p:ph idx="1"/>
            <p:extLst>
              <p:ext uri="{D42A27DB-BD31-4B8C-83A1-F6EECF244321}">
                <p14:modId xmlns:p14="http://schemas.microsoft.com/office/powerpoint/2010/main" val="2494447056"/>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FE062CF3-35D2-C068-4C0D-3EE091C054D2}"/>
              </a:ext>
            </a:extLst>
          </p:cNvPr>
          <p:cNvSpPr>
            <a:spLocks noGrp="1"/>
          </p:cNvSpPr>
          <p:nvPr>
            <p:ph type="sldNum" sz="quarter" idx="12"/>
          </p:nvPr>
        </p:nvSpPr>
        <p:spPr/>
        <p:txBody>
          <a:bodyPr/>
          <a:lstStyle/>
          <a:p>
            <a:fld id="{FF2BD96E-3838-45D2-9031-D3AF67C920A5}" type="slidenum">
              <a:rPr lang="en-US" smtClean="0"/>
              <a:t>17</a:t>
            </a:fld>
            <a:endParaRPr lang="en-US" dirty="0"/>
          </a:p>
        </p:txBody>
      </p:sp>
    </p:spTree>
    <p:extLst>
      <p:ext uri="{BB962C8B-B14F-4D97-AF65-F5344CB8AC3E}">
        <p14:creationId xmlns:p14="http://schemas.microsoft.com/office/powerpoint/2010/main" val="109594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3B58DD-0B4F-44AF-ECBB-250D30A77C62}"/>
              </a:ext>
            </a:extLst>
          </p:cNvPr>
          <p:cNvSpPr>
            <a:spLocks noGrp="1"/>
          </p:cNvSpPr>
          <p:nvPr>
            <p:ph type="title"/>
          </p:nvPr>
        </p:nvSpPr>
        <p:spPr>
          <a:xfrm>
            <a:off x="1794897" y="624110"/>
            <a:ext cx="9712998" cy="1280890"/>
          </a:xfrm>
        </p:spPr>
        <p:txBody>
          <a:bodyPr>
            <a:normAutofit/>
          </a:bodyPr>
          <a:lstStyle/>
          <a:p>
            <a:r>
              <a:rPr lang="en-US" sz="4000" b="1" dirty="0">
                <a:latin typeface="Times New Roman" panose="02020603050405020304" pitchFamily="18" charset="0"/>
                <a:cs typeface="Times New Roman" panose="02020603050405020304" pitchFamily="18" charset="0"/>
              </a:rPr>
              <a:t>Deliverables</a:t>
            </a:r>
          </a:p>
        </p:txBody>
      </p:sp>
      <p:sp>
        <p:nvSpPr>
          <p:cNvPr id="18" name="Rectangle 17">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4" name="Slide Number Placeholder 3">
            <a:extLst>
              <a:ext uri="{FF2B5EF4-FFF2-40B4-BE49-F238E27FC236}">
                <a16:creationId xmlns:a16="http://schemas.microsoft.com/office/drawing/2014/main" id="{50260D52-9D1D-DCBC-A39E-FAD607C37578}"/>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FF2BD96E-3838-45D2-9031-D3AF67C920A5}" type="slidenum">
              <a:rPr lang="en-US" sz="1900" smtClean="0"/>
              <a:pPr>
                <a:lnSpc>
                  <a:spcPct val="90000"/>
                </a:lnSpc>
                <a:spcAft>
                  <a:spcPts val="600"/>
                </a:spcAft>
              </a:pPr>
              <a:t>18</a:t>
            </a:fld>
            <a:endParaRPr lang="en-US" sz="1900"/>
          </a:p>
        </p:txBody>
      </p:sp>
      <p:graphicFrame>
        <p:nvGraphicFramePr>
          <p:cNvPr id="6" name="Content Placeholder 2">
            <a:extLst>
              <a:ext uri="{FF2B5EF4-FFF2-40B4-BE49-F238E27FC236}">
                <a16:creationId xmlns:a16="http://schemas.microsoft.com/office/drawing/2014/main" id="{B401137A-BC8F-34CE-D7DF-3525DECA566C}"/>
              </a:ext>
            </a:extLst>
          </p:cNvPr>
          <p:cNvGraphicFramePr>
            <a:graphicFrameLocks noGrp="1"/>
          </p:cNvGraphicFramePr>
          <p:nvPr>
            <p:ph idx="1"/>
            <p:extLst>
              <p:ext uri="{D42A27DB-BD31-4B8C-83A1-F6EECF244321}">
                <p14:modId xmlns:p14="http://schemas.microsoft.com/office/powerpoint/2010/main" val="1839649209"/>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340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3"/>
          </p:nvPr>
        </p:nvSpPr>
        <p:spPr/>
        <p:txBody>
          <a:bodyPr>
            <a:normAutofit/>
          </a:bodyPr>
          <a:lstStyle/>
          <a:p>
            <a:r>
              <a:rPr lang="en-US" dirty="0">
                <a:hlinkClick r:id="rId2"/>
              </a:rPr>
              <a:t>msuka1@unh.newhaven.edu</a:t>
            </a:r>
            <a:endParaRPr lang="en-US" dirty="0"/>
          </a:p>
          <a:p>
            <a:r>
              <a:rPr lang="en-US" dirty="0">
                <a:hlinkClick r:id="rId3"/>
              </a:rPr>
              <a:t>ialla1@unh.newhaven.edu</a:t>
            </a:r>
            <a:endParaRPr lang="en-US" dirty="0"/>
          </a:p>
          <a:p>
            <a:r>
              <a:rPr lang="en-US" dirty="0">
                <a:hlinkClick r:id="rId4"/>
              </a:rPr>
              <a:t>Srega4@unh.newhaven.edu</a:t>
            </a:r>
            <a:endParaRPr lang="en-US" dirty="0"/>
          </a:p>
          <a:p>
            <a:endParaRPr lang="en-US" dirty="0"/>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p:txBody>
          <a:bodyPr anchor="ctr">
            <a:normAutofit fontScale="92500" lnSpcReduction="10000"/>
          </a:bodyPr>
          <a:lstStyle/>
          <a:p>
            <a:pPr>
              <a:spcAft>
                <a:spcPts val="600"/>
              </a:spcAft>
            </a:pPr>
            <a:fld id="{D39607A7-8386-47DB-8578-DDEDD194E5D4}" type="slidenum">
              <a:rPr lang="en-US" smtClean="0"/>
              <a:pPr>
                <a:spcAft>
                  <a:spcPts val="600"/>
                </a:spcAft>
              </a:pPr>
              <a:t>19</a:t>
            </a:fld>
            <a:endParaRPr lang="en-US"/>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01" name="Group 20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20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20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20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0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0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0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0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1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1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1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14" name="Group 21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1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1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1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1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1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2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2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22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22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22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22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22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27" name="Rectangle 22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8"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229" name="Rectangle 22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30" name="Group 229">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61"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231"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63"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232"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5"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66"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67"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68"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69"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70"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71"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72"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74" name="Group 173">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175"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76"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33"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78"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79"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80"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81"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82"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83"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84"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85"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86"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6483096" y="624110"/>
            <a:ext cx="5021516" cy="1280890"/>
          </a:xfrm>
        </p:spPr>
        <p:txBody>
          <a:bodyPr vert="horz" lIns="91440" tIns="45720" rIns="91440" bIns="45720" rtlCol="0" anchor="t">
            <a:normAutofit/>
          </a:bodyPr>
          <a:lstStyle/>
          <a:p>
            <a:pPr algn="l"/>
            <a:r>
              <a:rPr lang="en-US" sz="4800" b="1" dirty="0">
                <a:latin typeface="Times New Roman" panose="02020603050405020304" pitchFamily="18" charset="0"/>
                <a:cs typeface="Times New Roman" panose="02020603050405020304" pitchFamily="18" charset="0"/>
              </a:rPr>
              <a:t>TOPIC </a:t>
            </a:r>
          </a:p>
        </p:txBody>
      </p:sp>
      <p:sp>
        <p:nvSpPr>
          <p:cNvPr id="188" name="Rectangle 187">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4"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10" name="Picture Placeholder 9" descr="A stack of rubik's cubes&#10;&#10;Description automatically generated">
            <a:extLst>
              <a:ext uri="{FF2B5EF4-FFF2-40B4-BE49-F238E27FC236}">
                <a16:creationId xmlns:a16="http://schemas.microsoft.com/office/drawing/2014/main" id="{499AA48C-7B3F-943C-5919-7A88C447AB19}"/>
              </a:ext>
            </a:extLst>
          </p:cNvPr>
          <p:cNvPicPr>
            <a:picLocks noGrp="1" noChangeAspect="1"/>
          </p:cNvPicPr>
          <p:nvPr>
            <p:ph type="pic" sz="quarter" idx="14"/>
          </p:nvPr>
        </p:nvPicPr>
        <p:blipFill rotWithShape="1">
          <a:blip r:embed="rId3"/>
          <a:srcRect l="19067" r="15887" b="1"/>
          <a:stretch/>
        </p:blipFill>
        <p:spPr>
          <a:xfrm>
            <a:off x="-1555" y="1731"/>
            <a:ext cx="4671091" cy="6858000"/>
          </a:xfrm>
          <a:prstGeom prst="rect">
            <a:avLst/>
          </a:prstGeom>
          <a:noFill/>
        </p:spPr>
      </p:pic>
      <p:sp>
        <p:nvSpPr>
          <p:cNvPr id="17" name="Slide Number Placeholder 5">
            <a:extLst>
              <a:ext uri="{FF2B5EF4-FFF2-40B4-BE49-F238E27FC236}">
                <a16:creationId xmlns:a16="http://schemas.microsoft.com/office/drawing/2014/main" id="{CD96AA48-0301-87E4-A12A-FD9588399280}"/>
              </a:ext>
            </a:extLst>
          </p:cNvPr>
          <p:cNvSpPr>
            <a:spLocks noGrp="1"/>
          </p:cNvSpPr>
          <p:nvPr>
            <p:ph type="sldNum" sz="quarter" idx="12"/>
          </p:nvPr>
        </p:nvSpPr>
        <p:spPr>
          <a:xfrm>
            <a:off x="5181705" y="787782"/>
            <a:ext cx="779767" cy="365125"/>
          </a:xfrm>
        </p:spPr>
        <p:txBody>
          <a:bodyPr vert="horz" lIns="91440" tIns="45720" rIns="91440" bIns="45720" rtlCol="0" anchor="ctr">
            <a:normAutofit/>
          </a:bodyPr>
          <a:lstStyle/>
          <a:p>
            <a:pPr defTabSz="914400">
              <a:lnSpc>
                <a:spcPct val="90000"/>
              </a:lnSpc>
              <a:spcAft>
                <a:spcPts val="600"/>
              </a:spcAft>
            </a:pPr>
            <a:fld id="{294A09A9-5501-47C1-A89A-A340965A2BE2}" type="slidenum">
              <a:rPr lang="en-US" sz="1900" smtClean="0"/>
              <a:pPr defTabSz="914400">
                <a:lnSpc>
                  <a:spcPct val="90000"/>
                </a:lnSpc>
                <a:spcAft>
                  <a:spcPts val="600"/>
                </a:spcAft>
              </a:pPr>
              <a:t>2</a:t>
            </a:fld>
            <a:endParaRPr lang="en-US" sz="1900"/>
          </a:p>
        </p:txBody>
      </p:sp>
      <p:sp>
        <p:nvSpPr>
          <p:cNvPr id="8" name="Subtitle 7">
            <a:extLst>
              <a:ext uri="{FF2B5EF4-FFF2-40B4-BE49-F238E27FC236}">
                <a16:creationId xmlns:a16="http://schemas.microsoft.com/office/drawing/2014/main" id="{2C602EC3-0115-4FB6-BAA7-BCA17E611651}"/>
              </a:ext>
            </a:extLst>
          </p:cNvPr>
          <p:cNvSpPr>
            <a:spLocks noGrp="1"/>
          </p:cNvSpPr>
          <p:nvPr>
            <p:ph idx="13"/>
          </p:nvPr>
        </p:nvSpPr>
        <p:spPr>
          <a:xfrm>
            <a:off x="6438191" y="2133600"/>
            <a:ext cx="5066419" cy="3777622"/>
          </a:xfrm>
        </p:spPr>
        <p:txBody>
          <a:bodyPr vert="horz" lIns="91440" tIns="45720" rIns="91440" bIns="45720" rtlCol="0">
            <a:norm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Feature Based Reinforcement Learning </a:t>
            </a:r>
            <a:r>
              <a:rPr lang="en-US" sz="2000" b="1" i="0" dirty="0" err="1">
                <a:effectLst/>
                <a:latin typeface="Times New Roman" panose="02020603050405020304" pitchFamily="18" charset="0"/>
                <a:cs typeface="Times New Roman" panose="02020603050405020304" pitchFamily="18" charset="0"/>
              </a:rPr>
              <a:t>forThe</a:t>
            </a:r>
            <a:r>
              <a:rPr lang="en-US" sz="2000" b="1" i="0" dirty="0">
                <a:effectLst/>
                <a:latin typeface="Times New Roman" panose="02020603050405020304" pitchFamily="18" charset="0"/>
                <a:cs typeface="Times New Roman" panose="02020603050405020304" pitchFamily="18" charset="0"/>
              </a:rPr>
              <a:t> Rubik’s Cube(4*4*4)</a:t>
            </a:r>
          </a:p>
          <a:p>
            <a:pPr marL="0" indent="0" algn="l">
              <a:buNone/>
            </a:pP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73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3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3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3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3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3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3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3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3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4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4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95" name="Group 9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4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4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4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4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4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5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5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5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5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5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5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96" name="Rectangle 9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98" name="Rectangle 97">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4800" b="1" dirty="0">
                <a:latin typeface="Times New Roman" panose="02020603050405020304" pitchFamily="18" charset="0"/>
                <a:cs typeface="Times New Roman" panose="02020603050405020304" pitchFamily="18" charset="0"/>
              </a:rPr>
              <a:t>Agenda</a:t>
            </a:r>
          </a:p>
        </p:txBody>
      </p:sp>
      <p:sp>
        <p:nvSpPr>
          <p:cNvPr id="99" name="Rectangle 98">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half" idx="1"/>
          </p:nvPr>
        </p:nvSpPr>
        <p:spPr>
          <a:xfrm>
            <a:off x="649225" y="2133600"/>
            <a:ext cx="3650278" cy="3759253"/>
          </a:xfrm>
        </p:spPr>
        <p:txBody>
          <a:bodyPr vert="horz" lIns="91440" tIns="45720" rIns="91440" bIns="45720" rtlCol="0">
            <a:normAutofit/>
          </a:bodyPr>
          <a:lstStyle/>
          <a:p>
            <a:r>
              <a:rPr lang="en-US" sz="2000" b="1" dirty="0">
                <a:latin typeface="Times New Roman" panose="02020603050405020304" pitchFamily="18" charset="0"/>
                <a:cs typeface="Times New Roman" panose="02020603050405020304" pitchFamily="18" charset="0"/>
              </a:rPr>
              <a:t>Objectives</a:t>
            </a:r>
          </a:p>
          <a:p>
            <a:r>
              <a:rPr lang="en-US" sz="2000" b="1" dirty="0">
                <a:latin typeface="Times New Roman" panose="02020603050405020304" pitchFamily="18" charset="0"/>
                <a:cs typeface="Times New Roman" panose="02020603050405020304" pitchFamily="18" charset="0"/>
              </a:rPr>
              <a:t>Introduction</a:t>
            </a:r>
          </a:p>
          <a:p>
            <a:r>
              <a:rPr lang="en-US" sz="2000" b="1" dirty="0">
                <a:latin typeface="Times New Roman" panose="02020603050405020304" pitchFamily="18" charset="0"/>
                <a:cs typeface="Times New Roman" panose="02020603050405020304" pitchFamily="18" charset="0"/>
              </a:rPr>
              <a:t>Approach</a:t>
            </a:r>
          </a:p>
          <a:p>
            <a:r>
              <a:rPr lang="en-US" sz="2000" b="1" dirty="0">
                <a:latin typeface="Times New Roman" panose="02020603050405020304" pitchFamily="18" charset="0"/>
                <a:cs typeface="Times New Roman" panose="02020603050405020304" pitchFamily="18" charset="0"/>
              </a:rPr>
              <a:t>Algorithm</a:t>
            </a:r>
          </a:p>
          <a:p>
            <a:r>
              <a:rPr lang="en-US" sz="2000" b="1" dirty="0">
                <a:latin typeface="Times New Roman" panose="02020603050405020304" pitchFamily="18" charset="0"/>
                <a:cs typeface="Times New Roman" panose="02020603050405020304" pitchFamily="18" charset="0"/>
              </a:rPr>
              <a:t>Implementation</a:t>
            </a:r>
          </a:p>
          <a:p>
            <a:r>
              <a:rPr lang="en-US" sz="2000" b="1" dirty="0">
                <a:latin typeface="Times New Roman" panose="02020603050405020304" pitchFamily="18" charset="0"/>
                <a:cs typeface="Times New Roman" panose="02020603050405020304" pitchFamily="18" charset="0"/>
              </a:rPr>
              <a:t>Results</a:t>
            </a:r>
          </a:p>
          <a:p>
            <a:r>
              <a:rPr lang="en-US" sz="2000" b="1" dirty="0">
                <a:latin typeface="Times New Roman" panose="02020603050405020304" pitchFamily="18" charset="0"/>
                <a:cs typeface="Times New Roman" panose="02020603050405020304" pitchFamily="18" charset="0"/>
              </a:rPr>
              <a:t>Conclusion</a:t>
            </a:r>
          </a:p>
          <a:p>
            <a:r>
              <a:rPr lang="en-US" sz="2000" b="1" dirty="0">
                <a:latin typeface="Times New Roman" panose="02020603050405020304" pitchFamily="18" charset="0"/>
                <a:cs typeface="Times New Roman" panose="02020603050405020304" pitchFamily="18" charset="0"/>
              </a:rPr>
              <a:t>Deliverables</a:t>
            </a:r>
          </a:p>
          <a:p>
            <a:endParaRPr lang="en-US" sz="2000" b="1" dirty="0">
              <a:latin typeface="Times New Roman" panose="02020603050405020304" pitchFamily="18" charset="0"/>
              <a:cs typeface="Times New Roman" panose="02020603050405020304" pitchFamily="18" charset="0"/>
            </a:endParaRPr>
          </a:p>
        </p:txBody>
      </p:sp>
      <p:pic>
        <p:nvPicPr>
          <p:cNvPr id="12" name="Picture Placeholder 11" descr="A red white and blue cube&#10;&#10;Description automatically generated">
            <a:extLst>
              <a:ext uri="{FF2B5EF4-FFF2-40B4-BE49-F238E27FC236}">
                <a16:creationId xmlns:a16="http://schemas.microsoft.com/office/drawing/2014/main" id="{B317C164-3962-9C91-C22A-279B63188300}"/>
              </a:ext>
            </a:extLst>
          </p:cNvPr>
          <p:cNvPicPr>
            <a:picLocks noGrp="1" noChangeAspect="1"/>
          </p:cNvPicPr>
          <p:nvPr>
            <p:ph sz="half" idx="2"/>
          </p:nvPr>
        </p:nvPicPr>
        <p:blipFill>
          <a:blip r:embed="rId2"/>
          <a:stretch/>
        </p:blipFill>
        <p:spPr>
          <a:xfrm>
            <a:off x="5678175" y="640080"/>
            <a:ext cx="4836312" cy="5252773"/>
          </a:xfrm>
          <a:prstGeom prst="rect">
            <a:avLst/>
          </a:prstGeom>
          <a:noFill/>
        </p:spPr>
      </p:pic>
      <p:sp>
        <p:nvSpPr>
          <p:cNvPr id="100"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121514" y="6133610"/>
            <a:ext cx="779767" cy="365125"/>
          </a:xfrm>
        </p:spPr>
        <p:txBody>
          <a:bodyPr vert="horz" lIns="91440" tIns="45720" rIns="91440" bIns="45720" rtlCol="0" anchor="ctr">
            <a:normAutofit/>
          </a:bodyPr>
          <a:lstStyle/>
          <a:p>
            <a:pPr defTabSz="914400">
              <a:lnSpc>
                <a:spcPct val="90000"/>
              </a:lnSpc>
              <a:spcAft>
                <a:spcPts val="600"/>
              </a:spcAft>
            </a:pPr>
            <a:fld id="{D39607A7-8386-47DB-8578-DDEDD194E5D4}" type="slidenum">
              <a:rPr lang="en-US" sz="1900" smtClean="0"/>
              <a:pPr defTabSz="914400">
                <a:lnSpc>
                  <a:spcPct val="90000"/>
                </a:lnSpc>
                <a:spcAft>
                  <a:spcPts val="600"/>
                </a:spcAft>
              </a:pPr>
              <a:t>3</a:t>
            </a:fld>
            <a:endParaRPr lang="en-US" sz="190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259893" y="3101093"/>
            <a:ext cx="2454052" cy="3029344"/>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RUBIK’S CUBE [4*4*4]</a:t>
            </a:r>
          </a:p>
        </p:txBody>
      </p:sp>
      <p:sp>
        <p:nvSpPr>
          <p:cNvPr id="129"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38518" y="3259287"/>
            <a:ext cx="779767" cy="365125"/>
          </a:xfrm>
        </p:spPr>
        <p:txBody>
          <a:bodyPr>
            <a:normAutofit/>
          </a:bodyPr>
          <a:lstStyle/>
          <a:p>
            <a:pPr>
              <a:lnSpc>
                <a:spcPct val="90000"/>
              </a:lnSpc>
              <a:spcAft>
                <a:spcPts val="600"/>
              </a:spcAft>
            </a:pPr>
            <a:fld id="{D39607A7-8386-47DB-8578-DDEDD194E5D4}" type="slidenum">
              <a:rPr lang="en-US" sz="1900">
                <a:solidFill>
                  <a:srgbClr val="FFFFFF"/>
                </a:solidFill>
              </a:rPr>
              <a:pPr>
                <a:lnSpc>
                  <a:spcPct val="90000"/>
                </a:lnSpc>
                <a:spcAft>
                  <a:spcPts val="600"/>
                </a:spcAft>
              </a:pPr>
              <a:t>4</a:t>
            </a:fld>
            <a:endParaRPr lang="en-US" sz="1900">
              <a:solidFill>
                <a:srgbClr val="FFFFFF"/>
              </a:solidFill>
            </a:endParaRPr>
          </a:p>
        </p:txBody>
      </p:sp>
      <p:sp useBgFill="1">
        <p:nvSpPr>
          <p:cNvPr id="130" name="Rectangle 129">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8" name="Content Placeholder 2">
            <a:extLst>
              <a:ext uri="{FF2B5EF4-FFF2-40B4-BE49-F238E27FC236}">
                <a16:creationId xmlns:a16="http://schemas.microsoft.com/office/drawing/2014/main" id="{444FF89A-972D-679D-A58A-C4598EECC351}"/>
              </a:ext>
            </a:extLst>
          </p:cNvPr>
          <p:cNvGraphicFramePr/>
          <p:nvPr>
            <p:extLst>
              <p:ext uri="{D42A27DB-BD31-4B8C-83A1-F6EECF244321}">
                <p14:modId xmlns:p14="http://schemas.microsoft.com/office/powerpoint/2010/main" val="211972321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5DBAE8-B658-CDCD-4682-C7E5A609D05B}"/>
              </a:ext>
            </a:extLst>
          </p:cNvPr>
          <p:cNvSpPr>
            <a:spLocks noGrp="1"/>
          </p:cNvSpPr>
          <p:nvPr>
            <p:ph type="title"/>
          </p:nvPr>
        </p:nvSpPr>
        <p:spPr>
          <a:xfrm>
            <a:off x="1794897" y="624110"/>
            <a:ext cx="9712998" cy="1280890"/>
          </a:xfrm>
        </p:spPr>
        <p:txBody>
          <a:bodyPr>
            <a:normAutofit/>
          </a:bodyPr>
          <a:lstStyle/>
          <a:p>
            <a:r>
              <a:rPr lang="en-US" sz="4400" b="1" dirty="0">
                <a:latin typeface="Times New Roman" panose="02020603050405020304" pitchFamily="18" charset="0"/>
                <a:cs typeface="Times New Roman" panose="02020603050405020304" pitchFamily="18" charset="0"/>
              </a:rPr>
              <a:t>OBJECTIVES</a:t>
            </a:r>
          </a:p>
        </p:txBody>
      </p:sp>
      <p:sp>
        <p:nvSpPr>
          <p:cNvPr id="53" name="Rectangle 52">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4" name="Slide Number Placeholder 3">
            <a:extLst>
              <a:ext uri="{FF2B5EF4-FFF2-40B4-BE49-F238E27FC236}">
                <a16:creationId xmlns:a16="http://schemas.microsoft.com/office/drawing/2014/main" id="{BEEBBD62-52B1-859F-AE4B-B2EF0061BD26}"/>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FF2BD96E-3838-45D2-9031-D3AF67C920A5}" type="slidenum">
              <a:rPr lang="en-US" sz="1900" smtClean="0"/>
              <a:pPr>
                <a:lnSpc>
                  <a:spcPct val="90000"/>
                </a:lnSpc>
                <a:spcAft>
                  <a:spcPts val="600"/>
                </a:spcAft>
              </a:pPr>
              <a:t>5</a:t>
            </a:fld>
            <a:endParaRPr lang="en-US" sz="1900"/>
          </a:p>
        </p:txBody>
      </p:sp>
      <p:graphicFrame>
        <p:nvGraphicFramePr>
          <p:cNvPr id="8" name="Content Placeholder 2">
            <a:extLst>
              <a:ext uri="{FF2B5EF4-FFF2-40B4-BE49-F238E27FC236}">
                <a16:creationId xmlns:a16="http://schemas.microsoft.com/office/drawing/2014/main" id="{4716403E-6EDA-C38B-149B-64BFC6985AA5}"/>
              </a:ext>
            </a:extLst>
          </p:cNvPr>
          <p:cNvGraphicFramePr>
            <a:graphicFrameLocks noGrp="1"/>
          </p:cNvGraphicFramePr>
          <p:nvPr>
            <p:ph idx="1"/>
            <p:extLst>
              <p:ext uri="{D42A27DB-BD31-4B8C-83A1-F6EECF244321}">
                <p14:modId xmlns:p14="http://schemas.microsoft.com/office/powerpoint/2010/main" val="3243371517"/>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758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FDA9D-BFC5-8430-2DE8-B6789D0D5691}"/>
              </a:ext>
            </a:extLst>
          </p:cNvPr>
          <p:cNvSpPr>
            <a:spLocks noGrp="1"/>
          </p:cNvSpPr>
          <p:nvPr>
            <p:ph type="title"/>
          </p:nvPr>
        </p:nvSpPr>
        <p:spPr>
          <a:xfrm>
            <a:off x="1794897" y="624110"/>
            <a:ext cx="9712998" cy="1280890"/>
          </a:xfrm>
        </p:spPr>
        <p:txBody>
          <a:bodyPr>
            <a:normAutofit/>
          </a:bodyPr>
          <a:lstStyle/>
          <a:p>
            <a:r>
              <a:rPr lang="en-US" sz="4000" b="1" dirty="0">
                <a:latin typeface="Times New Roman" panose="02020603050405020304" pitchFamily="18" charset="0"/>
                <a:cs typeface="Times New Roman" panose="02020603050405020304" pitchFamily="18" charset="0"/>
              </a:rPr>
              <a:t>APPROACH</a:t>
            </a:r>
          </a:p>
        </p:txBody>
      </p:sp>
      <p:sp>
        <p:nvSpPr>
          <p:cNvPr id="26" name="Rectangle 25">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4" name="Slide Number Placeholder 3">
            <a:extLst>
              <a:ext uri="{FF2B5EF4-FFF2-40B4-BE49-F238E27FC236}">
                <a16:creationId xmlns:a16="http://schemas.microsoft.com/office/drawing/2014/main" id="{03989872-6BEA-4C39-97C5-79D60D0488D6}"/>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FF2BD96E-3838-45D2-9031-D3AF67C920A5}" type="slidenum">
              <a:rPr lang="en-US" sz="1900" smtClean="0"/>
              <a:pPr>
                <a:lnSpc>
                  <a:spcPct val="90000"/>
                </a:lnSpc>
                <a:spcAft>
                  <a:spcPts val="600"/>
                </a:spcAft>
              </a:pPr>
              <a:t>6</a:t>
            </a:fld>
            <a:endParaRPr lang="en-US" sz="1900"/>
          </a:p>
        </p:txBody>
      </p:sp>
      <p:graphicFrame>
        <p:nvGraphicFramePr>
          <p:cNvPr id="6" name="Content Placeholder 2">
            <a:extLst>
              <a:ext uri="{FF2B5EF4-FFF2-40B4-BE49-F238E27FC236}">
                <a16:creationId xmlns:a16="http://schemas.microsoft.com/office/drawing/2014/main" id="{623F0C9D-E937-1FA4-8941-045236DB17E0}"/>
              </a:ext>
            </a:extLst>
          </p:cNvPr>
          <p:cNvGraphicFramePr>
            <a:graphicFrameLocks noGrp="1"/>
          </p:cNvGraphicFramePr>
          <p:nvPr>
            <p:ph idx="1"/>
            <p:extLst>
              <p:ext uri="{D42A27DB-BD31-4B8C-83A1-F6EECF244321}">
                <p14:modId xmlns:p14="http://schemas.microsoft.com/office/powerpoint/2010/main" val="91340975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526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FDB1-A09E-9962-5007-4F04C9E24115}"/>
              </a:ext>
            </a:extLst>
          </p:cNvPr>
          <p:cNvSpPr>
            <a:spLocks noGrp="1"/>
          </p:cNvSpPr>
          <p:nvPr>
            <p:ph type="title"/>
          </p:nvPr>
        </p:nvSpPr>
        <p:spPr/>
        <p:txBody>
          <a:bodyPr anchor="b">
            <a:normAutofit/>
          </a:bodyPr>
          <a:lstStyle/>
          <a:p>
            <a:r>
              <a:rPr lang="en-US" sz="4000" b="1" dirty="0">
                <a:latin typeface="Times New Roman" panose="02020603050405020304" pitchFamily="18" charset="0"/>
                <a:cs typeface="Times New Roman" panose="02020603050405020304" pitchFamily="18" charset="0"/>
              </a:rPr>
              <a:t>Feature based Q-Learning Algorithm</a:t>
            </a:r>
          </a:p>
        </p:txBody>
      </p:sp>
      <p:pic>
        <p:nvPicPr>
          <p:cNvPr id="6" name="Content Placeholder 5" descr="A white background with black text&#10;&#10;Description automatically generated">
            <a:extLst>
              <a:ext uri="{FF2B5EF4-FFF2-40B4-BE49-F238E27FC236}">
                <a16:creationId xmlns:a16="http://schemas.microsoft.com/office/drawing/2014/main" id="{538365E5-2893-F6E3-CEF3-8CA6DDC50731}"/>
              </a:ext>
            </a:extLst>
          </p:cNvPr>
          <p:cNvPicPr>
            <a:picLocks noGrp="1" noChangeAspect="1"/>
          </p:cNvPicPr>
          <p:nvPr>
            <p:ph idx="1"/>
          </p:nvPr>
        </p:nvPicPr>
        <p:blipFill>
          <a:blip r:embed="rId2"/>
          <a:stretch>
            <a:fillRect/>
          </a:stretch>
        </p:blipFill>
        <p:spPr>
          <a:xfrm>
            <a:off x="3640347" y="2191109"/>
            <a:ext cx="5477774" cy="3812876"/>
          </a:xfrm>
          <a:noFill/>
        </p:spPr>
      </p:pic>
      <p:sp>
        <p:nvSpPr>
          <p:cNvPr id="4" name="Slide Number Placeholder 3">
            <a:extLst>
              <a:ext uri="{FF2B5EF4-FFF2-40B4-BE49-F238E27FC236}">
                <a16:creationId xmlns:a16="http://schemas.microsoft.com/office/drawing/2014/main" id="{874868D3-826C-3C10-0062-398A58578FD9}"/>
              </a:ext>
            </a:extLst>
          </p:cNvPr>
          <p:cNvSpPr>
            <a:spLocks noGrp="1"/>
          </p:cNvSpPr>
          <p:nvPr>
            <p:ph type="sldNum" sz="quarter" idx="12"/>
          </p:nvPr>
        </p:nvSpPr>
        <p:spPr/>
        <p:txBody>
          <a:bodyPr anchor="ctr">
            <a:normAutofit fontScale="92500" lnSpcReduction="10000"/>
          </a:bodyPr>
          <a:lstStyle/>
          <a:p>
            <a:pPr>
              <a:spcAft>
                <a:spcPts val="600"/>
              </a:spcAft>
            </a:pPr>
            <a:fld id="{FF2BD96E-3838-45D2-9031-D3AF67C920A5}" type="slidenum">
              <a:rPr lang="en-US" smtClean="0"/>
              <a:pPr>
                <a:spcAft>
                  <a:spcPts val="600"/>
                </a:spcAft>
              </a:pPr>
              <a:t>7</a:t>
            </a:fld>
            <a:endParaRPr lang="en-US"/>
          </a:p>
        </p:txBody>
      </p:sp>
    </p:spTree>
    <p:extLst>
      <p:ext uri="{BB962C8B-B14F-4D97-AF65-F5344CB8AC3E}">
        <p14:creationId xmlns:p14="http://schemas.microsoft.com/office/powerpoint/2010/main" val="394855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C214-AEB5-85D4-F1B6-654AB2988C90}"/>
              </a:ext>
            </a:extLst>
          </p:cNvPr>
          <p:cNvSpPr>
            <a:spLocks noGrp="1"/>
          </p:cNvSpPr>
          <p:nvPr>
            <p:ph type="title"/>
          </p:nvPr>
        </p:nvSpPr>
        <p:spPr/>
        <p:txBody>
          <a:bodyPr anchor="b">
            <a:normAutofit/>
          </a:bodyPr>
          <a:lstStyle/>
          <a:p>
            <a:r>
              <a:rPr lang="en-US" sz="4000" b="1" dirty="0">
                <a:latin typeface="Times New Roman" panose="02020603050405020304" pitchFamily="18" charset="0"/>
                <a:cs typeface="Times New Roman" panose="02020603050405020304" pitchFamily="18" charset="0"/>
              </a:rPr>
              <a:t>Q value</a:t>
            </a:r>
          </a:p>
        </p:txBody>
      </p:sp>
      <p:pic>
        <p:nvPicPr>
          <p:cNvPr id="6" name="Content Placeholder 5" descr="A math equations on a white background&#10;&#10;Description automatically generated">
            <a:extLst>
              <a:ext uri="{FF2B5EF4-FFF2-40B4-BE49-F238E27FC236}">
                <a16:creationId xmlns:a16="http://schemas.microsoft.com/office/drawing/2014/main" id="{A565893F-8741-0AF5-8A5C-92A7EC47588C}"/>
              </a:ext>
            </a:extLst>
          </p:cNvPr>
          <p:cNvPicPr>
            <a:picLocks noGrp="1" noChangeAspect="1"/>
          </p:cNvPicPr>
          <p:nvPr>
            <p:ph idx="1"/>
          </p:nvPr>
        </p:nvPicPr>
        <p:blipFill>
          <a:blip r:embed="rId2"/>
          <a:stretch>
            <a:fillRect/>
          </a:stretch>
        </p:blipFill>
        <p:spPr>
          <a:xfrm>
            <a:off x="2954753" y="2133600"/>
            <a:ext cx="8184319" cy="3778250"/>
          </a:xfrm>
          <a:noFill/>
        </p:spPr>
      </p:pic>
      <p:sp>
        <p:nvSpPr>
          <p:cNvPr id="4" name="Slide Number Placeholder 3">
            <a:extLst>
              <a:ext uri="{FF2B5EF4-FFF2-40B4-BE49-F238E27FC236}">
                <a16:creationId xmlns:a16="http://schemas.microsoft.com/office/drawing/2014/main" id="{5364DAA9-8DA8-E387-4CC8-B0AEA24FB802}"/>
              </a:ext>
            </a:extLst>
          </p:cNvPr>
          <p:cNvSpPr>
            <a:spLocks noGrp="1"/>
          </p:cNvSpPr>
          <p:nvPr>
            <p:ph type="sldNum" sz="quarter" idx="12"/>
          </p:nvPr>
        </p:nvSpPr>
        <p:spPr/>
        <p:txBody>
          <a:bodyPr anchor="ctr">
            <a:normAutofit fontScale="92500" lnSpcReduction="10000"/>
          </a:bodyPr>
          <a:lstStyle/>
          <a:p>
            <a:pPr>
              <a:spcAft>
                <a:spcPts val="600"/>
              </a:spcAft>
            </a:pPr>
            <a:fld id="{FF2BD96E-3838-45D2-9031-D3AF67C920A5}" type="slidenum">
              <a:rPr lang="en-US" smtClean="0"/>
              <a:pPr>
                <a:spcAft>
                  <a:spcPts val="600"/>
                </a:spcAft>
              </a:pPr>
              <a:t>8</a:t>
            </a:fld>
            <a:endParaRPr lang="en-US"/>
          </a:p>
        </p:txBody>
      </p:sp>
    </p:spTree>
    <p:extLst>
      <p:ext uri="{BB962C8B-B14F-4D97-AF65-F5344CB8AC3E}">
        <p14:creationId xmlns:p14="http://schemas.microsoft.com/office/powerpoint/2010/main" val="425543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59124-8425-6DC4-15B1-C6A645980815}"/>
              </a:ext>
            </a:extLst>
          </p:cNvPr>
          <p:cNvSpPr>
            <a:spLocks noGrp="1"/>
          </p:cNvSpPr>
          <p:nvPr>
            <p:ph type="title"/>
          </p:nvPr>
        </p:nvSpPr>
        <p:spPr>
          <a:xfrm>
            <a:off x="1259893" y="3101093"/>
            <a:ext cx="2454052" cy="3029344"/>
          </a:xfrm>
        </p:spPr>
        <p:txBody>
          <a:bodyPr>
            <a:normAutofit/>
          </a:bodyPr>
          <a:lstStyle/>
          <a:p>
            <a:r>
              <a:rPr lang="en-US" sz="2500" b="1">
                <a:solidFill>
                  <a:schemeClr val="bg1"/>
                </a:solidFill>
                <a:latin typeface="Times New Roman" panose="02020603050405020304" pitchFamily="18" charset="0"/>
                <a:cs typeface="Times New Roman" panose="02020603050405020304" pitchFamily="18" charset="0"/>
              </a:rPr>
              <a:t>Implementation</a:t>
            </a:r>
          </a:p>
        </p:txBody>
      </p:sp>
      <p:sp>
        <p:nvSpPr>
          <p:cNvPr id="2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4" name="Slide Number Placeholder 3">
            <a:extLst>
              <a:ext uri="{FF2B5EF4-FFF2-40B4-BE49-F238E27FC236}">
                <a16:creationId xmlns:a16="http://schemas.microsoft.com/office/drawing/2014/main" id="{2BD43B90-96F0-2092-5F29-780C77652144}"/>
              </a:ext>
            </a:extLst>
          </p:cNvPr>
          <p:cNvSpPr>
            <a:spLocks noGrp="1"/>
          </p:cNvSpPr>
          <p:nvPr>
            <p:ph type="sldNum" sz="quarter" idx="12"/>
          </p:nvPr>
        </p:nvSpPr>
        <p:spPr>
          <a:xfrm>
            <a:off x="38518" y="3259287"/>
            <a:ext cx="779767" cy="365125"/>
          </a:xfrm>
        </p:spPr>
        <p:txBody>
          <a:bodyPr>
            <a:normAutofit/>
          </a:bodyPr>
          <a:lstStyle/>
          <a:p>
            <a:pPr>
              <a:lnSpc>
                <a:spcPct val="90000"/>
              </a:lnSpc>
              <a:spcAft>
                <a:spcPts val="600"/>
              </a:spcAft>
            </a:pPr>
            <a:fld id="{FF2BD96E-3838-45D2-9031-D3AF67C920A5}" type="slidenum">
              <a:rPr lang="en-US" sz="1900">
                <a:solidFill>
                  <a:srgbClr val="FFFFFF"/>
                </a:solidFill>
              </a:rPr>
              <a:pPr>
                <a:lnSpc>
                  <a:spcPct val="90000"/>
                </a:lnSpc>
                <a:spcAft>
                  <a:spcPts val="600"/>
                </a:spcAft>
              </a:pPr>
              <a:t>9</a:t>
            </a:fld>
            <a:endParaRPr lang="en-US" sz="1900">
              <a:solidFill>
                <a:srgbClr val="FFFFFF"/>
              </a:solidFill>
            </a:endParaRPr>
          </a:p>
        </p:txBody>
      </p:sp>
      <p:sp useBgFill="1">
        <p:nvSpPr>
          <p:cNvPr id="26" name="Rectangle 25">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DF6A8759-AD22-C95E-08F3-09F6B14B596D}"/>
              </a:ext>
            </a:extLst>
          </p:cNvPr>
          <p:cNvGraphicFramePr>
            <a:graphicFrameLocks noGrp="1"/>
          </p:cNvGraphicFramePr>
          <p:nvPr>
            <p:ph idx="1"/>
            <p:extLst>
              <p:ext uri="{D42A27DB-BD31-4B8C-83A1-F6EECF244321}">
                <p14:modId xmlns:p14="http://schemas.microsoft.com/office/powerpoint/2010/main" val="347055232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4015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2.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TM02892315[[fn=Wisp]]</Template>
  <TotalTime>425</TotalTime>
  <Words>677</Words>
  <Application>Microsoft Office PowerPoint</Application>
  <PresentationFormat>Widescreen</PresentationFormat>
  <Paragraphs>81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Wisp</vt:lpstr>
      <vt:lpstr>Team Members</vt:lpstr>
      <vt:lpstr>TOPIC </vt:lpstr>
      <vt:lpstr>Agenda</vt:lpstr>
      <vt:lpstr>RUBIK’S CUBE [4*4*4]</vt:lpstr>
      <vt:lpstr>OBJECTIVES</vt:lpstr>
      <vt:lpstr>APPROACH</vt:lpstr>
      <vt:lpstr>Feature based Q-Learning Algorithm</vt:lpstr>
      <vt:lpstr>Q value</vt:lpstr>
      <vt:lpstr>Implementation</vt:lpstr>
      <vt:lpstr>Flow Graph</vt:lpstr>
      <vt:lpstr>Initialized Unsolved Cube</vt:lpstr>
      <vt:lpstr>Training Stages and Q-Values</vt:lpstr>
      <vt:lpstr>Snapshot of working in different episodes</vt:lpstr>
      <vt:lpstr>Pre-stages of solving the Cube</vt:lpstr>
      <vt:lpstr>Solved Cube by the Agent</vt:lpstr>
      <vt:lpstr>Evaluation Methodology</vt:lpstr>
      <vt:lpstr>Conclusion</vt:lpstr>
      <vt:lpstr>Deliverables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Manasa Sukavasi</dc:creator>
  <cp:lastModifiedBy>Manasa Sukavasi</cp:lastModifiedBy>
  <cp:revision>1</cp:revision>
  <dcterms:created xsi:type="dcterms:W3CDTF">2023-11-26T15:35:09Z</dcterms:created>
  <dcterms:modified xsi:type="dcterms:W3CDTF">2023-12-01T00:14:36Z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