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18/03/2022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18/03/2022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050" b="1" dirty="0"/>
              <a:t>Agriculture Crop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Agriculture crop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MANASA.B-V@CAPGEMINI.COM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9019520231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301466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https://github.com/manasa9480/Profile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Microservice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Swagger API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Manasa B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2C6F223-BD66-4E3E-AE56-A3794EA28C3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rcRect t="10625" b="10625"/>
          <a:stretch>
            <a:fillRect/>
          </a:stretch>
        </p:blipFill>
        <p:spPr>
          <a:xfrm>
            <a:off x="382588" y="241281"/>
            <a:ext cx="1734208" cy="1735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41043</TotalTime>
  <Words>231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 V, Manasa</cp:lastModifiedBy>
  <cp:revision>127</cp:revision>
  <dcterms:created xsi:type="dcterms:W3CDTF">2017-12-08T05:27:40Z</dcterms:created>
  <dcterms:modified xsi:type="dcterms:W3CDTF">2022-03-18T03:32:05Z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