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ADD-5B9D-40C9-B184-4B09FA9EBBD6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CA4BA4-9BD0-4C5B-91CF-C21D8D988D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7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ADD-5B9D-40C9-B184-4B09FA9EBBD6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4BA4-9BD0-4C5B-91CF-C21D8D988D6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68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ADD-5B9D-40C9-B184-4B09FA9EBBD6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4BA4-9BD0-4C5B-91CF-C21D8D988D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4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ADD-5B9D-40C9-B184-4B09FA9EBBD6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4BA4-9BD0-4C5B-91CF-C21D8D988D6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56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ADD-5B9D-40C9-B184-4B09FA9EBBD6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4BA4-9BD0-4C5B-91CF-C21D8D988D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ADD-5B9D-40C9-B184-4B09FA9EBBD6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4BA4-9BD0-4C5B-91CF-C21D8D988D6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7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ADD-5B9D-40C9-B184-4B09FA9EBBD6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4BA4-9BD0-4C5B-91CF-C21D8D988D6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0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ADD-5B9D-40C9-B184-4B09FA9EBBD6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4BA4-9BD0-4C5B-91CF-C21D8D988D6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27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ADD-5B9D-40C9-B184-4B09FA9EBBD6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4BA4-9BD0-4C5B-91CF-C21D8D988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4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AADD-5B9D-40C9-B184-4B09FA9EBBD6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4BA4-9BD0-4C5B-91CF-C21D8D988D6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0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91EAADD-5B9D-40C9-B184-4B09FA9EBBD6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4BA4-9BD0-4C5B-91CF-C21D8D988D6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AADD-5B9D-40C9-B184-4B09FA9EBBD6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CA4BA4-9BD0-4C5B-91CF-C21D8D988D6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83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06B548F-3C09-40B0-B01C-5987AE582D3E}"/>
              </a:ext>
            </a:extLst>
          </p:cNvPr>
          <p:cNvSpPr/>
          <p:nvPr/>
        </p:nvSpPr>
        <p:spPr>
          <a:xfrm>
            <a:off x="7063273" y="193611"/>
            <a:ext cx="3477208" cy="60485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D9022-9B94-4178-A621-F138D0A56754}"/>
              </a:ext>
            </a:extLst>
          </p:cNvPr>
          <p:cNvSpPr/>
          <p:nvPr/>
        </p:nvSpPr>
        <p:spPr>
          <a:xfrm>
            <a:off x="7296150" y="522126"/>
            <a:ext cx="2874217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FARMER</a:t>
            </a:r>
          </a:p>
          <a:p>
            <a:pPr algn="ctr"/>
            <a:r>
              <a:rPr lang="en-US" dirty="0"/>
              <a:t>8086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489F5-7618-4379-A536-FD9964EB3F1B}"/>
              </a:ext>
            </a:extLst>
          </p:cNvPr>
          <p:cNvSpPr/>
          <p:nvPr/>
        </p:nvSpPr>
        <p:spPr>
          <a:xfrm>
            <a:off x="7219952" y="2034462"/>
            <a:ext cx="3011256" cy="106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</a:t>
            </a:r>
          </a:p>
          <a:p>
            <a:pPr algn="ctr"/>
            <a:r>
              <a:rPr lang="en-US" dirty="0"/>
              <a:t>8085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A64CC-8957-4311-9539-69DC0DB42E08}"/>
              </a:ext>
            </a:extLst>
          </p:cNvPr>
          <p:cNvSpPr/>
          <p:nvPr/>
        </p:nvSpPr>
        <p:spPr>
          <a:xfrm>
            <a:off x="7210428" y="3429000"/>
            <a:ext cx="2959940" cy="106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  <a:p>
            <a:pPr algn="ctr"/>
            <a:r>
              <a:rPr lang="en-US" dirty="0"/>
              <a:t>8098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2666D-23FB-4CDA-9A03-D23EA89E08D8}"/>
              </a:ext>
            </a:extLst>
          </p:cNvPr>
          <p:cNvSpPr/>
          <p:nvPr/>
        </p:nvSpPr>
        <p:spPr>
          <a:xfrm>
            <a:off x="7210427" y="5191125"/>
            <a:ext cx="2959941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F682D9-4B39-4C96-8D92-EA6A2C9CEA33}"/>
              </a:ext>
            </a:extLst>
          </p:cNvPr>
          <p:cNvSpPr/>
          <p:nvPr/>
        </p:nvSpPr>
        <p:spPr>
          <a:xfrm>
            <a:off x="10655557" y="714570"/>
            <a:ext cx="1391833" cy="9175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Mongodb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94D074-BB72-432C-BC32-0659324B8836}"/>
              </a:ext>
            </a:extLst>
          </p:cNvPr>
          <p:cNvSpPr/>
          <p:nvPr/>
        </p:nvSpPr>
        <p:spPr>
          <a:xfrm>
            <a:off x="10692881" y="2211552"/>
            <a:ext cx="1260994" cy="7967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Mongodb</a:t>
            </a:r>
            <a:r>
              <a:rPr lang="en-US" dirty="0"/>
              <a:t> Database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9EC568-DAE7-4AC3-B1E8-4352CB43D265}"/>
              </a:ext>
            </a:extLst>
          </p:cNvPr>
          <p:cNvSpPr/>
          <p:nvPr/>
        </p:nvSpPr>
        <p:spPr>
          <a:xfrm>
            <a:off x="10655557" y="3534941"/>
            <a:ext cx="1298318" cy="9175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Mongodb</a:t>
            </a:r>
            <a:r>
              <a:rPr lang="en-US" dirty="0"/>
              <a:t> Database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DA3522-4826-4600-A40F-FDA3A43C70FC}"/>
              </a:ext>
            </a:extLst>
          </p:cNvPr>
          <p:cNvCxnSpPr/>
          <p:nvPr/>
        </p:nvCxnSpPr>
        <p:spPr>
          <a:xfrm>
            <a:off x="8985379" y="1334278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E51FBE-1144-475F-97B8-C8CBC2251C84}"/>
              </a:ext>
            </a:extLst>
          </p:cNvPr>
          <p:cNvCxnSpPr/>
          <p:nvPr/>
        </p:nvCxnSpPr>
        <p:spPr>
          <a:xfrm>
            <a:off x="8985379" y="2346651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24CE7C-4C9F-4EDB-B05A-5113D3C4C3E4}"/>
              </a:ext>
            </a:extLst>
          </p:cNvPr>
          <p:cNvCxnSpPr/>
          <p:nvPr/>
        </p:nvCxnSpPr>
        <p:spPr>
          <a:xfrm>
            <a:off x="8951166" y="3393234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63FDD8-EA0A-4D3A-A663-81E3942FC877}"/>
              </a:ext>
            </a:extLst>
          </p:cNvPr>
          <p:cNvCxnSpPr>
            <a:cxnSpLocks/>
          </p:cNvCxnSpPr>
          <p:nvPr/>
        </p:nvCxnSpPr>
        <p:spPr>
          <a:xfrm>
            <a:off x="9000929" y="4470919"/>
            <a:ext cx="0" cy="701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786340-12DE-4BCE-9CF2-9B6C8EDC924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516221" y="1060969"/>
            <a:ext cx="5779929" cy="239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493065-A2FB-45E1-BD9F-307BEF24897C}"/>
              </a:ext>
            </a:extLst>
          </p:cNvPr>
          <p:cNvCxnSpPr>
            <a:cxnSpLocks/>
          </p:cNvCxnSpPr>
          <p:nvPr/>
        </p:nvCxnSpPr>
        <p:spPr>
          <a:xfrm flipV="1">
            <a:off x="1516221" y="2043794"/>
            <a:ext cx="6868889" cy="171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BA24CE-1CC1-47B0-8B78-3FE45D76E27E}"/>
              </a:ext>
            </a:extLst>
          </p:cNvPr>
          <p:cNvCxnSpPr>
            <a:cxnSpLocks/>
          </p:cNvCxnSpPr>
          <p:nvPr/>
        </p:nvCxnSpPr>
        <p:spPr>
          <a:xfrm>
            <a:off x="1651519" y="4243096"/>
            <a:ext cx="5694207" cy="66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0A96511-5312-41EC-AC5C-20DF1482CE53}"/>
              </a:ext>
            </a:extLst>
          </p:cNvPr>
          <p:cNvSpPr/>
          <p:nvPr/>
        </p:nvSpPr>
        <p:spPr>
          <a:xfrm>
            <a:off x="4044814" y="541176"/>
            <a:ext cx="1474225" cy="513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8100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AF149E-9DD9-438E-BE42-D9B1C5DC01A6}"/>
              </a:ext>
            </a:extLst>
          </p:cNvPr>
          <p:cNvSpPr/>
          <p:nvPr/>
        </p:nvSpPr>
        <p:spPr>
          <a:xfrm>
            <a:off x="503862" y="541176"/>
            <a:ext cx="1147657" cy="159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API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DA5577-558E-4AD6-9947-6ED538ACAA00}"/>
              </a:ext>
            </a:extLst>
          </p:cNvPr>
          <p:cNvSpPr/>
          <p:nvPr/>
        </p:nvSpPr>
        <p:spPr>
          <a:xfrm>
            <a:off x="2242482" y="522126"/>
            <a:ext cx="1147656" cy="513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Security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3AF3E-1E63-465D-8F9C-15AC37A1BB71}"/>
              </a:ext>
            </a:extLst>
          </p:cNvPr>
          <p:cNvSpPr/>
          <p:nvPr/>
        </p:nvSpPr>
        <p:spPr>
          <a:xfrm>
            <a:off x="412102" y="3429000"/>
            <a:ext cx="1286074" cy="218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Framework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2035EF-930D-4DA7-8E62-E29E0EE174F8}"/>
              </a:ext>
            </a:extLst>
          </p:cNvPr>
          <p:cNvCxnSpPr>
            <a:stCxn id="39" idx="0"/>
            <a:endCxn id="37" idx="2"/>
          </p:cNvCxnSpPr>
          <p:nvPr/>
        </p:nvCxnSpPr>
        <p:spPr>
          <a:xfrm flipV="1">
            <a:off x="1055139" y="2139822"/>
            <a:ext cx="22552" cy="1289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8D9F94-4F4D-4CA8-9781-5E935AFD8787}"/>
              </a:ext>
            </a:extLst>
          </p:cNvPr>
          <p:cNvCxnSpPr>
            <a:cxnSpLocks/>
          </p:cNvCxnSpPr>
          <p:nvPr/>
        </p:nvCxnSpPr>
        <p:spPr>
          <a:xfrm flipH="1" flipV="1">
            <a:off x="1651519" y="1157972"/>
            <a:ext cx="551278" cy="294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335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22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V, Manasa</dc:creator>
  <cp:lastModifiedBy>B V, Manasa</cp:lastModifiedBy>
  <cp:revision>1</cp:revision>
  <dcterms:created xsi:type="dcterms:W3CDTF">2022-03-17T10:20:02Z</dcterms:created>
  <dcterms:modified xsi:type="dcterms:W3CDTF">2022-03-17T10:21:56Z</dcterms:modified>
</cp:coreProperties>
</file>