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31"/>
  </p:notesMasterIdLst>
  <p:sldIdLst>
    <p:sldId id="256" r:id="rId2"/>
    <p:sldId id="348" r:id="rId3"/>
    <p:sldId id="374" r:id="rId4"/>
    <p:sldId id="257" r:id="rId5"/>
    <p:sldId id="349" r:id="rId6"/>
    <p:sldId id="350" r:id="rId7"/>
    <p:sldId id="356" r:id="rId8"/>
    <p:sldId id="353" r:id="rId9"/>
    <p:sldId id="354" r:id="rId10"/>
    <p:sldId id="352" r:id="rId11"/>
    <p:sldId id="355" r:id="rId12"/>
    <p:sldId id="351" r:id="rId13"/>
    <p:sldId id="370" r:id="rId14"/>
    <p:sldId id="367" r:id="rId15"/>
    <p:sldId id="368" r:id="rId16"/>
    <p:sldId id="369" r:id="rId17"/>
    <p:sldId id="357" r:id="rId18"/>
    <p:sldId id="358" r:id="rId19"/>
    <p:sldId id="359" r:id="rId20"/>
    <p:sldId id="360" r:id="rId21"/>
    <p:sldId id="361" r:id="rId22"/>
    <p:sldId id="362" r:id="rId23"/>
    <p:sldId id="363" r:id="rId24"/>
    <p:sldId id="364" r:id="rId25"/>
    <p:sldId id="371" r:id="rId26"/>
    <p:sldId id="372" r:id="rId27"/>
    <p:sldId id="373" r:id="rId28"/>
    <p:sldId id="375" r:id="rId29"/>
    <p:sldId id="376" r:id="rId30"/>
  </p:sldIdLst>
  <p:sldSz cx="9144000" cy="5143500" type="screen16x9"/>
  <p:notesSz cx="6858000" cy="9144000"/>
  <p:embeddedFontLst>
    <p:embeddedFont>
      <p:font typeface="Malgun Gothic Semilight" pitchFamily="34" charset="-128"/>
      <p:regular r:id="rId32"/>
    </p:embeddedFont>
    <p:embeddedFont>
      <p:font typeface="Roboto Condensed Light" charset="0"/>
      <p:regular r:id="rId33"/>
      <p:italic r:id="rId34"/>
    </p:embeddedFont>
    <p:embeddedFont>
      <p:font typeface="Josefin Sans" charset="0"/>
      <p:regular r:id="rId35"/>
      <p:bold r:id="rId36"/>
      <p:italic r:id="rId37"/>
      <p:boldItalic r:id="rId38"/>
    </p:embeddedFont>
    <p:embeddedFont>
      <p:font typeface="Open Sans"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99378-F92B-415E-BAE2-DC86C8CC6116}" v="24" dt="2023-09-10T18:01:37.103"/>
  </p1510:revLst>
</p1510:revInfo>
</file>

<file path=ppt/tableStyles.xml><?xml version="1.0" encoding="utf-8"?>
<a:tblStyleLst xmlns:a="http://schemas.openxmlformats.org/drawingml/2006/main" def="{F657251F-FE89-4CC2-9994-BE22B06D2583}">
  <a:tblStyle styleId="{F657251F-FE89-4CC2-9994-BE22B06D25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5274" autoAdjust="0"/>
  </p:normalViewPr>
  <p:slideViewPr>
    <p:cSldViewPr snapToGrid="0">
      <p:cViewPr>
        <p:scale>
          <a:sx n="100" d="100"/>
          <a:sy n="100" d="100"/>
        </p:scale>
        <p:origin x="-300" y="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a Parthasarathy" userId="77d2c6b0d7445454" providerId="LiveId" clId="{B0C99378-F92B-415E-BAE2-DC86C8CC6116}"/>
    <pc:docChg chg="modSld">
      <pc:chgData name="Nivetha Parthasarathy" userId="77d2c6b0d7445454" providerId="LiveId" clId="{B0C99378-F92B-415E-BAE2-DC86C8CC6116}" dt="2023-09-10T18:01:37.103" v="32" actId="2711"/>
      <pc:docMkLst>
        <pc:docMk/>
      </pc:docMkLst>
      <pc:sldChg chg="modSp">
        <pc:chgData name="Nivetha Parthasarathy" userId="77d2c6b0d7445454" providerId="LiveId" clId="{B0C99378-F92B-415E-BAE2-DC86C8CC6116}" dt="2023-09-10T17:30:30.759" v="0" actId="2711"/>
        <pc:sldMkLst>
          <pc:docMk/>
          <pc:sldMk cId="0" sldId="256"/>
        </pc:sldMkLst>
        <pc:spChg chg="mod">
          <ac:chgData name="Nivetha Parthasarathy" userId="77d2c6b0d7445454" providerId="LiveId" clId="{B0C99378-F92B-415E-BAE2-DC86C8CC6116}" dt="2023-09-10T17:30:30.759" v="0" actId="2711"/>
          <ac:spMkLst>
            <pc:docMk/>
            <pc:sldMk cId="0" sldId="256"/>
            <ac:spMk id="1034" creationId="{00000000-0000-0000-0000-000000000000}"/>
          </ac:spMkLst>
        </pc:spChg>
      </pc:sldChg>
      <pc:sldChg chg="modSp">
        <pc:chgData name="Nivetha Parthasarathy" userId="77d2c6b0d7445454" providerId="LiveId" clId="{B0C99378-F92B-415E-BAE2-DC86C8CC6116}" dt="2023-09-10T17:30:59.085" v="4" actId="2711"/>
        <pc:sldMkLst>
          <pc:docMk/>
          <pc:sldMk cId="0" sldId="257"/>
        </pc:sldMkLst>
        <pc:spChg chg="mod">
          <ac:chgData name="Nivetha Parthasarathy" userId="77d2c6b0d7445454" providerId="LiveId" clId="{B0C99378-F92B-415E-BAE2-DC86C8CC6116}" dt="2023-09-10T17:30:53.680" v="3" actId="2711"/>
          <ac:spMkLst>
            <pc:docMk/>
            <pc:sldMk cId="0" sldId="257"/>
            <ac:spMk id="1040" creationId="{00000000-0000-0000-0000-000000000000}"/>
          </ac:spMkLst>
        </pc:spChg>
        <pc:spChg chg="mod">
          <ac:chgData name="Nivetha Parthasarathy" userId="77d2c6b0d7445454" providerId="LiveId" clId="{B0C99378-F92B-415E-BAE2-DC86C8CC6116}" dt="2023-09-10T17:30:59.085" v="4" actId="2711"/>
          <ac:spMkLst>
            <pc:docMk/>
            <pc:sldMk cId="0" sldId="257"/>
            <ac:spMk id="1041" creationId="{00000000-0000-0000-0000-000000000000}"/>
          </ac:spMkLst>
        </pc:spChg>
      </pc:sldChg>
      <pc:sldChg chg="modSp mod">
        <pc:chgData name="Nivetha Parthasarathy" userId="77d2c6b0d7445454" providerId="LiveId" clId="{B0C99378-F92B-415E-BAE2-DC86C8CC6116}" dt="2023-09-10T17:30:44.242" v="2" actId="2711"/>
        <pc:sldMkLst>
          <pc:docMk/>
          <pc:sldMk cId="1908310252" sldId="348"/>
        </pc:sldMkLst>
        <pc:spChg chg="mod">
          <ac:chgData name="Nivetha Parthasarathy" userId="77d2c6b0d7445454" providerId="LiveId" clId="{B0C99378-F92B-415E-BAE2-DC86C8CC6116}" dt="2023-09-10T17:30:36.712" v="1" actId="2711"/>
          <ac:spMkLst>
            <pc:docMk/>
            <pc:sldMk cId="1908310252" sldId="348"/>
            <ac:spMk id="3" creationId="{ACFC264C-29C5-506C-7DCA-A8B9D753FFE9}"/>
          </ac:spMkLst>
        </pc:spChg>
        <pc:spChg chg="mod">
          <ac:chgData name="Nivetha Parthasarathy" userId="77d2c6b0d7445454" providerId="LiveId" clId="{B0C99378-F92B-415E-BAE2-DC86C8CC6116}" dt="2023-09-10T17:30:44.242" v="2" actId="2711"/>
          <ac:spMkLst>
            <pc:docMk/>
            <pc:sldMk cId="1908310252" sldId="348"/>
            <ac:spMk id="1035" creationId="{00000000-0000-0000-0000-000000000000}"/>
          </ac:spMkLst>
        </pc:spChg>
      </pc:sldChg>
      <pc:sldChg chg="modSp">
        <pc:chgData name="Nivetha Parthasarathy" userId="77d2c6b0d7445454" providerId="LiveId" clId="{B0C99378-F92B-415E-BAE2-DC86C8CC6116}" dt="2023-09-10T17:31:09.727" v="6" actId="2711"/>
        <pc:sldMkLst>
          <pc:docMk/>
          <pc:sldMk cId="408524666" sldId="349"/>
        </pc:sldMkLst>
        <pc:spChg chg="mod">
          <ac:chgData name="Nivetha Parthasarathy" userId="77d2c6b0d7445454" providerId="LiveId" clId="{B0C99378-F92B-415E-BAE2-DC86C8CC6116}" dt="2023-09-10T17:31:04.480" v="5" actId="2711"/>
          <ac:spMkLst>
            <pc:docMk/>
            <pc:sldMk cId="408524666" sldId="349"/>
            <ac:spMk id="1040" creationId="{00000000-0000-0000-0000-000000000000}"/>
          </ac:spMkLst>
        </pc:spChg>
        <pc:spChg chg="mod">
          <ac:chgData name="Nivetha Parthasarathy" userId="77d2c6b0d7445454" providerId="LiveId" clId="{B0C99378-F92B-415E-BAE2-DC86C8CC6116}" dt="2023-09-10T17:31:09.727" v="6" actId="2711"/>
          <ac:spMkLst>
            <pc:docMk/>
            <pc:sldMk cId="408524666" sldId="349"/>
            <ac:spMk id="1041" creationId="{00000000-0000-0000-0000-000000000000}"/>
          </ac:spMkLst>
        </pc:spChg>
      </pc:sldChg>
      <pc:sldChg chg="modSp">
        <pc:chgData name="Nivetha Parthasarathy" userId="77d2c6b0d7445454" providerId="LiveId" clId="{B0C99378-F92B-415E-BAE2-DC86C8CC6116}" dt="2023-09-10T17:31:28.011" v="8" actId="2711"/>
        <pc:sldMkLst>
          <pc:docMk/>
          <pc:sldMk cId="2073833365" sldId="350"/>
        </pc:sldMkLst>
        <pc:spChg chg="mod">
          <ac:chgData name="Nivetha Parthasarathy" userId="77d2c6b0d7445454" providerId="LiveId" clId="{B0C99378-F92B-415E-BAE2-DC86C8CC6116}" dt="2023-09-10T17:31:21.641" v="7" actId="2711"/>
          <ac:spMkLst>
            <pc:docMk/>
            <pc:sldMk cId="2073833365" sldId="350"/>
            <ac:spMk id="1040" creationId="{00000000-0000-0000-0000-000000000000}"/>
          </ac:spMkLst>
        </pc:spChg>
        <pc:spChg chg="mod">
          <ac:chgData name="Nivetha Parthasarathy" userId="77d2c6b0d7445454" providerId="LiveId" clId="{B0C99378-F92B-415E-BAE2-DC86C8CC6116}" dt="2023-09-10T17:31:28.011" v="8" actId="2711"/>
          <ac:spMkLst>
            <pc:docMk/>
            <pc:sldMk cId="2073833365" sldId="350"/>
            <ac:spMk id="1041" creationId="{00000000-0000-0000-0000-000000000000}"/>
          </ac:spMkLst>
        </pc:spChg>
      </pc:sldChg>
      <pc:sldChg chg="modSp mod">
        <pc:chgData name="Nivetha Parthasarathy" userId="77d2c6b0d7445454" providerId="LiveId" clId="{B0C99378-F92B-415E-BAE2-DC86C8CC6116}" dt="2023-09-10T17:56:55.117" v="14" actId="2711"/>
        <pc:sldMkLst>
          <pc:docMk/>
          <pc:sldMk cId="2755479724" sldId="351"/>
        </pc:sldMkLst>
        <pc:spChg chg="mod">
          <ac:chgData name="Nivetha Parthasarathy" userId="77d2c6b0d7445454" providerId="LiveId" clId="{B0C99378-F92B-415E-BAE2-DC86C8CC6116}" dt="2023-09-10T17:56:55.117" v="14" actId="2711"/>
          <ac:spMkLst>
            <pc:docMk/>
            <pc:sldMk cId="2755479724" sldId="351"/>
            <ac:spMk id="2" creationId="{2B128F02-D6B5-A4C6-2DCB-E693E23FE3C4}"/>
          </ac:spMkLst>
        </pc:spChg>
      </pc:sldChg>
      <pc:sldChg chg="modSp mod">
        <pc:chgData name="Nivetha Parthasarathy" userId="77d2c6b0d7445454" providerId="LiveId" clId="{B0C99378-F92B-415E-BAE2-DC86C8CC6116}" dt="2023-09-10T17:31:44.832" v="11" actId="2711"/>
        <pc:sldMkLst>
          <pc:docMk/>
          <pc:sldMk cId="3459876725" sldId="352"/>
        </pc:sldMkLst>
        <pc:spChg chg="mod">
          <ac:chgData name="Nivetha Parthasarathy" userId="77d2c6b0d7445454" providerId="LiveId" clId="{B0C99378-F92B-415E-BAE2-DC86C8CC6116}" dt="2023-09-10T17:31:44.832" v="11" actId="2711"/>
          <ac:spMkLst>
            <pc:docMk/>
            <pc:sldMk cId="3459876725" sldId="352"/>
            <ac:spMk id="2" creationId="{2C214026-C22F-0C6E-7B57-087EA3BB4A42}"/>
          </ac:spMkLst>
        </pc:spChg>
      </pc:sldChg>
      <pc:sldChg chg="modSp mod">
        <pc:chgData name="Nivetha Parthasarathy" userId="77d2c6b0d7445454" providerId="LiveId" clId="{B0C99378-F92B-415E-BAE2-DC86C8CC6116}" dt="2023-09-10T17:31:38.877" v="10" actId="2711"/>
        <pc:sldMkLst>
          <pc:docMk/>
          <pc:sldMk cId="492524236" sldId="353"/>
        </pc:sldMkLst>
        <pc:spChg chg="mod">
          <ac:chgData name="Nivetha Parthasarathy" userId="77d2c6b0d7445454" providerId="LiveId" clId="{B0C99378-F92B-415E-BAE2-DC86C8CC6116}" dt="2023-09-10T17:31:33.123" v="9" actId="2711"/>
          <ac:spMkLst>
            <pc:docMk/>
            <pc:sldMk cId="492524236" sldId="353"/>
            <ac:spMk id="2" creationId="{9C7F6C96-613E-BE81-39D7-3FAF23567AD1}"/>
          </ac:spMkLst>
        </pc:spChg>
        <pc:spChg chg="mod">
          <ac:chgData name="Nivetha Parthasarathy" userId="77d2c6b0d7445454" providerId="LiveId" clId="{B0C99378-F92B-415E-BAE2-DC86C8CC6116}" dt="2023-09-10T17:31:38.877" v="10" actId="2711"/>
          <ac:spMkLst>
            <pc:docMk/>
            <pc:sldMk cId="492524236" sldId="353"/>
            <ac:spMk id="3" creationId="{2074BF3A-8D03-4165-1CBA-2042200D0BE0}"/>
          </ac:spMkLst>
        </pc:spChg>
      </pc:sldChg>
      <pc:sldChg chg="modSp mod">
        <pc:chgData name="Nivetha Parthasarathy" userId="77d2c6b0d7445454" providerId="LiveId" clId="{B0C99378-F92B-415E-BAE2-DC86C8CC6116}" dt="2023-09-10T17:31:57.409" v="13" actId="2711"/>
        <pc:sldMkLst>
          <pc:docMk/>
          <pc:sldMk cId="4292628856" sldId="354"/>
        </pc:sldMkLst>
        <pc:spChg chg="mod">
          <ac:chgData name="Nivetha Parthasarathy" userId="77d2c6b0d7445454" providerId="LiveId" clId="{B0C99378-F92B-415E-BAE2-DC86C8CC6116}" dt="2023-09-10T17:31:57.409" v="13" actId="2711"/>
          <ac:spMkLst>
            <pc:docMk/>
            <pc:sldMk cId="4292628856" sldId="354"/>
            <ac:spMk id="2" creationId="{B4CFCF50-CD7C-5F28-1EB6-AE99A34CA314}"/>
          </ac:spMkLst>
        </pc:spChg>
        <pc:spChg chg="mod">
          <ac:chgData name="Nivetha Parthasarathy" userId="77d2c6b0d7445454" providerId="LiveId" clId="{B0C99378-F92B-415E-BAE2-DC86C8CC6116}" dt="2023-09-10T17:31:52.355" v="12" actId="2711"/>
          <ac:spMkLst>
            <pc:docMk/>
            <pc:sldMk cId="4292628856" sldId="354"/>
            <ac:spMk id="3" creationId="{FD761A4C-BA8A-B767-BBD7-524DAD6BD71A}"/>
          </ac:spMkLst>
        </pc:spChg>
      </pc:sldChg>
      <pc:sldChg chg="modSp mod">
        <pc:chgData name="Nivetha Parthasarathy" userId="77d2c6b0d7445454" providerId="LiveId" clId="{B0C99378-F92B-415E-BAE2-DC86C8CC6116}" dt="2023-09-10T17:59:48.599" v="16" actId="2711"/>
        <pc:sldMkLst>
          <pc:docMk/>
          <pc:sldMk cId="3740220527" sldId="355"/>
        </pc:sldMkLst>
        <pc:spChg chg="mod">
          <ac:chgData name="Nivetha Parthasarathy" userId="77d2c6b0d7445454" providerId="LiveId" clId="{B0C99378-F92B-415E-BAE2-DC86C8CC6116}" dt="2023-09-10T17:59:48.599" v="16" actId="2711"/>
          <ac:spMkLst>
            <pc:docMk/>
            <pc:sldMk cId="3740220527" sldId="355"/>
            <ac:spMk id="2" creationId="{B4CFCF50-CD7C-5F28-1EB6-AE99A34CA314}"/>
          </ac:spMkLst>
        </pc:spChg>
        <pc:spChg chg="mod">
          <ac:chgData name="Nivetha Parthasarathy" userId="77d2c6b0d7445454" providerId="LiveId" clId="{B0C99378-F92B-415E-BAE2-DC86C8CC6116}" dt="2023-09-10T17:59:42.481" v="15" actId="2711"/>
          <ac:spMkLst>
            <pc:docMk/>
            <pc:sldMk cId="3740220527" sldId="355"/>
            <ac:spMk id="3" creationId="{FD761A4C-BA8A-B767-BBD7-524DAD6BD71A}"/>
          </ac:spMkLst>
        </pc:spChg>
      </pc:sldChg>
      <pc:sldChg chg="modSp">
        <pc:chgData name="Nivetha Parthasarathy" userId="77d2c6b0d7445454" providerId="LiveId" clId="{B0C99378-F92B-415E-BAE2-DC86C8CC6116}" dt="2023-09-10T18:00:03.519" v="18" actId="2711"/>
        <pc:sldMkLst>
          <pc:docMk/>
          <pc:sldMk cId="2432737888" sldId="356"/>
        </pc:sldMkLst>
        <pc:spChg chg="mod">
          <ac:chgData name="Nivetha Parthasarathy" userId="77d2c6b0d7445454" providerId="LiveId" clId="{B0C99378-F92B-415E-BAE2-DC86C8CC6116}" dt="2023-09-10T17:59:58.147" v="17" actId="2711"/>
          <ac:spMkLst>
            <pc:docMk/>
            <pc:sldMk cId="2432737888" sldId="356"/>
            <ac:spMk id="1040" creationId="{00000000-0000-0000-0000-000000000000}"/>
          </ac:spMkLst>
        </pc:spChg>
        <pc:spChg chg="mod">
          <ac:chgData name="Nivetha Parthasarathy" userId="77d2c6b0d7445454" providerId="LiveId" clId="{B0C99378-F92B-415E-BAE2-DC86C8CC6116}" dt="2023-09-10T18:00:03.519" v="18" actId="2711"/>
          <ac:spMkLst>
            <pc:docMk/>
            <pc:sldMk cId="2432737888" sldId="356"/>
            <ac:spMk id="1041" creationId="{00000000-0000-0000-0000-000000000000}"/>
          </ac:spMkLst>
        </pc:spChg>
      </pc:sldChg>
      <pc:sldChg chg="modSp">
        <pc:chgData name="Nivetha Parthasarathy" userId="77d2c6b0d7445454" providerId="LiveId" clId="{B0C99378-F92B-415E-BAE2-DC86C8CC6116}" dt="2023-09-10T18:00:19.211" v="20" actId="2711"/>
        <pc:sldMkLst>
          <pc:docMk/>
          <pc:sldMk cId="1144102671" sldId="357"/>
        </pc:sldMkLst>
        <pc:spChg chg="mod">
          <ac:chgData name="Nivetha Parthasarathy" userId="77d2c6b0d7445454" providerId="LiveId" clId="{B0C99378-F92B-415E-BAE2-DC86C8CC6116}" dt="2023-09-10T18:00:14.076" v="19" actId="2711"/>
          <ac:spMkLst>
            <pc:docMk/>
            <pc:sldMk cId="1144102671" sldId="357"/>
            <ac:spMk id="1040" creationId="{00000000-0000-0000-0000-000000000000}"/>
          </ac:spMkLst>
        </pc:spChg>
        <pc:spChg chg="mod">
          <ac:chgData name="Nivetha Parthasarathy" userId="77d2c6b0d7445454" providerId="LiveId" clId="{B0C99378-F92B-415E-BAE2-DC86C8CC6116}" dt="2023-09-10T18:00:19.211" v="20" actId="2711"/>
          <ac:spMkLst>
            <pc:docMk/>
            <pc:sldMk cId="1144102671" sldId="357"/>
            <ac:spMk id="1041" creationId="{00000000-0000-0000-0000-000000000000}"/>
          </ac:spMkLst>
        </pc:spChg>
      </pc:sldChg>
      <pc:sldChg chg="modSp">
        <pc:chgData name="Nivetha Parthasarathy" userId="77d2c6b0d7445454" providerId="LiveId" clId="{B0C99378-F92B-415E-BAE2-DC86C8CC6116}" dt="2023-09-10T18:00:32.143" v="22" actId="2711"/>
        <pc:sldMkLst>
          <pc:docMk/>
          <pc:sldMk cId="2250008551" sldId="358"/>
        </pc:sldMkLst>
        <pc:spChg chg="mod">
          <ac:chgData name="Nivetha Parthasarathy" userId="77d2c6b0d7445454" providerId="LiveId" clId="{B0C99378-F92B-415E-BAE2-DC86C8CC6116}" dt="2023-09-10T18:00:26.974" v="21" actId="2711"/>
          <ac:spMkLst>
            <pc:docMk/>
            <pc:sldMk cId="2250008551" sldId="358"/>
            <ac:spMk id="1040" creationId="{00000000-0000-0000-0000-000000000000}"/>
          </ac:spMkLst>
        </pc:spChg>
        <pc:spChg chg="mod">
          <ac:chgData name="Nivetha Parthasarathy" userId="77d2c6b0d7445454" providerId="LiveId" clId="{B0C99378-F92B-415E-BAE2-DC86C8CC6116}" dt="2023-09-10T18:00:32.143" v="22" actId="2711"/>
          <ac:spMkLst>
            <pc:docMk/>
            <pc:sldMk cId="2250008551" sldId="358"/>
            <ac:spMk id="1041" creationId="{00000000-0000-0000-0000-000000000000}"/>
          </ac:spMkLst>
        </pc:spChg>
      </pc:sldChg>
      <pc:sldChg chg="modSp">
        <pc:chgData name="Nivetha Parthasarathy" userId="77d2c6b0d7445454" providerId="LiveId" clId="{B0C99378-F92B-415E-BAE2-DC86C8CC6116}" dt="2023-09-10T18:00:46.197" v="24" actId="2711"/>
        <pc:sldMkLst>
          <pc:docMk/>
          <pc:sldMk cId="4101554008" sldId="359"/>
        </pc:sldMkLst>
        <pc:spChg chg="mod">
          <ac:chgData name="Nivetha Parthasarathy" userId="77d2c6b0d7445454" providerId="LiveId" clId="{B0C99378-F92B-415E-BAE2-DC86C8CC6116}" dt="2023-09-10T18:00:38.655" v="23" actId="2711"/>
          <ac:spMkLst>
            <pc:docMk/>
            <pc:sldMk cId="4101554008" sldId="359"/>
            <ac:spMk id="1040" creationId="{00000000-0000-0000-0000-000000000000}"/>
          </ac:spMkLst>
        </pc:spChg>
        <pc:spChg chg="mod">
          <ac:chgData name="Nivetha Parthasarathy" userId="77d2c6b0d7445454" providerId="LiveId" clId="{B0C99378-F92B-415E-BAE2-DC86C8CC6116}" dt="2023-09-10T18:00:46.197" v="24" actId="2711"/>
          <ac:spMkLst>
            <pc:docMk/>
            <pc:sldMk cId="4101554008" sldId="359"/>
            <ac:spMk id="1041" creationId="{00000000-0000-0000-0000-000000000000}"/>
          </ac:spMkLst>
        </pc:spChg>
      </pc:sldChg>
      <pc:sldChg chg="modSp">
        <pc:chgData name="Nivetha Parthasarathy" userId="77d2c6b0d7445454" providerId="LiveId" clId="{B0C99378-F92B-415E-BAE2-DC86C8CC6116}" dt="2023-09-10T18:01:00.010" v="26" actId="2711"/>
        <pc:sldMkLst>
          <pc:docMk/>
          <pc:sldMk cId="1633871100" sldId="360"/>
        </pc:sldMkLst>
        <pc:spChg chg="mod">
          <ac:chgData name="Nivetha Parthasarathy" userId="77d2c6b0d7445454" providerId="LiveId" clId="{B0C99378-F92B-415E-BAE2-DC86C8CC6116}" dt="2023-09-10T18:00:53.825" v="25" actId="2711"/>
          <ac:spMkLst>
            <pc:docMk/>
            <pc:sldMk cId="1633871100" sldId="360"/>
            <ac:spMk id="1040" creationId="{00000000-0000-0000-0000-000000000000}"/>
          </ac:spMkLst>
        </pc:spChg>
        <pc:spChg chg="mod">
          <ac:chgData name="Nivetha Parthasarathy" userId="77d2c6b0d7445454" providerId="LiveId" clId="{B0C99378-F92B-415E-BAE2-DC86C8CC6116}" dt="2023-09-10T18:01:00.010" v="26" actId="2711"/>
          <ac:spMkLst>
            <pc:docMk/>
            <pc:sldMk cId="1633871100" sldId="360"/>
            <ac:spMk id="1041" creationId="{00000000-0000-0000-0000-000000000000}"/>
          </ac:spMkLst>
        </pc:spChg>
      </pc:sldChg>
      <pc:sldChg chg="modSp">
        <pc:chgData name="Nivetha Parthasarathy" userId="77d2c6b0d7445454" providerId="LiveId" clId="{B0C99378-F92B-415E-BAE2-DC86C8CC6116}" dt="2023-09-10T18:01:14.033" v="28" actId="2711"/>
        <pc:sldMkLst>
          <pc:docMk/>
          <pc:sldMk cId="2747197941" sldId="361"/>
        </pc:sldMkLst>
        <pc:spChg chg="mod">
          <ac:chgData name="Nivetha Parthasarathy" userId="77d2c6b0d7445454" providerId="LiveId" clId="{B0C99378-F92B-415E-BAE2-DC86C8CC6116}" dt="2023-09-10T18:01:08.012" v="27" actId="2711"/>
          <ac:spMkLst>
            <pc:docMk/>
            <pc:sldMk cId="2747197941" sldId="361"/>
            <ac:spMk id="1040" creationId="{00000000-0000-0000-0000-000000000000}"/>
          </ac:spMkLst>
        </pc:spChg>
        <pc:spChg chg="mod">
          <ac:chgData name="Nivetha Parthasarathy" userId="77d2c6b0d7445454" providerId="LiveId" clId="{B0C99378-F92B-415E-BAE2-DC86C8CC6116}" dt="2023-09-10T18:01:14.033" v="28" actId="2711"/>
          <ac:spMkLst>
            <pc:docMk/>
            <pc:sldMk cId="2747197941" sldId="361"/>
            <ac:spMk id="1041" creationId="{00000000-0000-0000-0000-000000000000}"/>
          </ac:spMkLst>
        </pc:spChg>
      </pc:sldChg>
      <pc:sldChg chg="modSp">
        <pc:chgData name="Nivetha Parthasarathy" userId="77d2c6b0d7445454" providerId="LiveId" clId="{B0C99378-F92B-415E-BAE2-DC86C8CC6116}" dt="2023-09-10T18:01:25.450" v="30" actId="2711"/>
        <pc:sldMkLst>
          <pc:docMk/>
          <pc:sldMk cId="197525961" sldId="362"/>
        </pc:sldMkLst>
        <pc:spChg chg="mod">
          <ac:chgData name="Nivetha Parthasarathy" userId="77d2c6b0d7445454" providerId="LiveId" clId="{B0C99378-F92B-415E-BAE2-DC86C8CC6116}" dt="2023-09-10T18:01:20.125" v="29" actId="2711"/>
          <ac:spMkLst>
            <pc:docMk/>
            <pc:sldMk cId="197525961" sldId="362"/>
            <ac:spMk id="1040" creationId="{00000000-0000-0000-0000-000000000000}"/>
          </ac:spMkLst>
        </pc:spChg>
        <pc:spChg chg="mod">
          <ac:chgData name="Nivetha Parthasarathy" userId="77d2c6b0d7445454" providerId="LiveId" clId="{B0C99378-F92B-415E-BAE2-DC86C8CC6116}" dt="2023-09-10T18:01:25.450" v="30" actId="2711"/>
          <ac:spMkLst>
            <pc:docMk/>
            <pc:sldMk cId="197525961" sldId="362"/>
            <ac:spMk id="1041" creationId="{00000000-0000-0000-0000-000000000000}"/>
          </ac:spMkLst>
        </pc:spChg>
      </pc:sldChg>
      <pc:sldChg chg="modSp">
        <pc:chgData name="Nivetha Parthasarathy" userId="77d2c6b0d7445454" providerId="LiveId" clId="{B0C99378-F92B-415E-BAE2-DC86C8CC6116}" dt="2023-09-10T18:01:37.103" v="32" actId="2711"/>
        <pc:sldMkLst>
          <pc:docMk/>
          <pc:sldMk cId="4177378764" sldId="363"/>
        </pc:sldMkLst>
        <pc:spChg chg="mod">
          <ac:chgData name="Nivetha Parthasarathy" userId="77d2c6b0d7445454" providerId="LiveId" clId="{B0C99378-F92B-415E-BAE2-DC86C8CC6116}" dt="2023-09-10T18:01:31.728" v="31" actId="2711"/>
          <ac:spMkLst>
            <pc:docMk/>
            <pc:sldMk cId="4177378764" sldId="363"/>
            <ac:spMk id="1040" creationId="{00000000-0000-0000-0000-000000000000}"/>
          </ac:spMkLst>
        </pc:spChg>
        <pc:spChg chg="mod">
          <ac:chgData name="Nivetha Parthasarathy" userId="77d2c6b0d7445454" providerId="LiveId" clId="{B0C99378-F92B-415E-BAE2-DC86C8CC6116}" dt="2023-09-10T18:01:37.103" v="32" actId="2711"/>
          <ac:spMkLst>
            <pc:docMk/>
            <pc:sldMk cId="4177378764" sldId="363"/>
            <ac:spMk id="104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8F855-1A86-4B50-B6E5-5D22F3D69B36}" type="doc">
      <dgm:prSet loTypeId="urn:microsoft.com/office/officeart/2005/8/layout/default#1" loCatId="list" qsTypeId="urn:microsoft.com/office/officeart/2005/8/quickstyle/simple2" qsCatId="simple" csTypeId="urn:microsoft.com/office/officeart/2005/8/colors/colorful2" csCatId="colorful" phldr="1"/>
      <dgm:spPr/>
      <dgm:t>
        <a:bodyPr/>
        <a:lstStyle/>
        <a:p>
          <a:endParaRPr lang="en-US"/>
        </a:p>
      </dgm:t>
    </dgm:pt>
    <dgm:pt modelId="{36E54EAC-4441-428A-BB0B-26EC07D81039}">
      <dgm:prSet/>
      <dgm:spPr/>
      <dgm:t>
        <a:bodyPr/>
        <a:lstStyle/>
        <a:p>
          <a:r>
            <a:rPr lang="en-US"/>
            <a:t>Login to portal</a:t>
          </a:r>
        </a:p>
      </dgm:t>
    </dgm:pt>
    <dgm:pt modelId="{3600A8F3-8E7E-498C-A18E-273908A4FE39}" type="parTrans" cxnId="{D2B1FB0C-42C8-45E7-B7D4-4860C34BFF66}">
      <dgm:prSet/>
      <dgm:spPr/>
      <dgm:t>
        <a:bodyPr/>
        <a:lstStyle/>
        <a:p>
          <a:endParaRPr lang="en-US"/>
        </a:p>
      </dgm:t>
    </dgm:pt>
    <dgm:pt modelId="{1015C86A-D2C5-47FB-88D9-B2A6C13F1893}" type="sibTrans" cxnId="{D2B1FB0C-42C8-45E7-B7D4-4860C34BFF66}">
      <dgm:prSet/>
      <dgm:spPr/>
      <dgm:t>
        <a:bodyPr/>
        <a:lstStyle/>
        <a:p>
          <a:endParaRPr lang="en-US"/>
        </a:p>
      </dgm:t>
    </dgm:pt>
    <dgm:pt modelId="{B7FDBA1F-CDA6-4A21-8FC8-11D2E04FA7B8}">
      <dgm:prSet/>
      <dgm:spPr/>
      <dgm:t>
        <a:bodyPr/>
        <a:lstStyle/>
        <a:p>
          <a:r>
            <a:rPr lang="en-US" b="0" i="0" dirty="0"/>
            <a:t>Add or remove products</a:t>
          </a:r>
          <a:endParaRPr lang="en-US" dirty="0"/>
        </a:p>
      </dgm:t>
    </dgm:pt>
    <dgm:pt modelId="{301D0137-F476-4C8A-9790-795E8A1F8BBD}" type="parTrans" cxnId="{38222825-63A1-4B88-9A6A-6A84B06DF0DA}">
      <dgm:prSet/>
      <dgm:spPr/>
      <dgm:t>
        <a:bodyPr/>
        <a:lstStyle/>
        <a:p>
          <a:endParaRPr lang="en-US"/>
        </a:p>
      </dgm:t>
    </dgm:pt>
    <dgm:pt modelId="{3A695075-4C8D-4D3A-AAB3-CE3799CAA650}" type="sibTrans" cxnId="{38222825-63A1-4B88-9A6A-6A84B06DF0DA}">
      <dgm:prSet/>
      <dgm:spPr/>
      <dgm:t>
        <a:bodyPr/>
        <a:lstStyle/>
        <a:p>
          <a:endParaRPr lang="en-US"/>
        </a:p>
      </dgm:t>
    </dgm:pt>
    <dgm:pt modelId="{18B1C17D-F8C7-49E7-B614-3BE1A31253DB}">
      <dgm:prSet/>
      <dgm:spPr/>
      <dgm:t>
        <a:bodyPr/>
        <a:lstStyle/>
        <a:p>
          <a:r>
            <a:rPr lang="en-US" b="0" i="0"/>
            <a:t>Edit product details</a:t>
          </a:r>
          <a:endParaRPr lang="en-US"/>
        </a:p>
      </dgm:t>
    </dgm:pt>
    <dgm:pt modelId="{45998C03-7B5B-4D7F-83CE-9C8A8AB454A4}" type="parTrans" cxnId="{0023DC16-BA66-4E51-9F05-A1B600E6D6F3}">
      <dgm:prSet/>
      <dgm:spPr/>
      <dgm:t>
        <a:bodyPr/>
        <a:lstStyle/>
        <a:p>
          <a:endParaRPr lang="en-US"/>
        </a:p>
      </dgm:t>
    </dgm:pt>
    <dgm:pt modelId="{A66CCBB4-4EA6-4643-986E-4E23E41EBFBA}" type="sibTrans" cxnId="{0023DC16-BA66-4E51-9F05-A1B600E6D6F3}">
      <dgm:prSet/>
      <dgm:spPr/>
      <dgm:t>
        <a:bodyPr/>
        <a:lstStyle/>
        <a:p>
          <a:endParaRPr lang="en-US"/>
        </a:p>
      </dgm:t>
    </dgm:pt>
    <dgm:pt modelId="{BE2701CE-BEB9-4F8A-8EB3-587A79210573}">
      <dgm:prSet/>
      <dgm:spPr/>
      <dgm:t>
        <a:bodyPr/>
        <a:lstStyle/>
        <a:p>
          <a:r>
            <a:rPr lang="en-US" b="0" i="0"/>
            <a:t>Enable or disable products</a:t>
          </a:r>
          <a:endParaRPr lang="en-US"/>
        </a:p>
      </dgm:t>
    </dgm:pt>
    <dgm:pt modelId="{98936D5F-9729-4CFD-9373-4D35B114B2EC}" type="parTrans" cxnId="{31B2AADF-BBD6-48CB-AB02-4B2867ECB1FB}">
      <dgm:prSet/>
      <dgm:spPr/>
      <dgm:t>
        <a:bodyPr/>
        <a:lstStyle/>
        <a:p>
          <a:endParaRPr lang="en-US"/>
        </a:p>
      </dgm:t>
    </dgm:pt>
    <dgm:pt modelId="{934735FA-27B5-474A-A953-5CA66D396A56}" type="sibTrans" cxnId="{31B2AADF-BBD6-48CB-AB02-4B2867ECB1FB}">
      <dgm:prSet/>
      <dgm:spPr/>
      <dgm:t>
        <a:bodyPr/>
        <a:lstStyle/>
        <a:p>
          <a:endParaRPr lang="en-US"/>
        </a:p>
      </dgm:t>
    </dgm:pt>
    <dgm:pt modelId="{92AD195F-7557-4E95-8E1C-837B36C55EC0}">
      <dgm:prSet/>
      <dgm:spPr/>
      <dgm:t>
        <a:bodyPr/>
        <a:lstStyle/>
        <a:p>
          <a:r>
            <a:rPr lang="en-US" b="0" i="0"/>
            <a:t>Delete the products</a:t>
          </a:r>
          <a:endParaRPr lang="en-US"/>
        </a:p>
      </dgm:t>
    </dgm:pt>
    <dgm:pt modelId="{8FF7E3C4-8FB9-4608-B15D-D80DA4D6A89A}" type="parTrans" cxnId="{C6E493EA-AE5F-464D-A8AD-E832985A40CD}">
      <dgm:prSet/>
      <dgm:spPr/>
      <dgm:t>
        <a:bodyPr/>
        <a:lstStyle/>
        <a:p>
          <a:endParaRPr lang="en-US"/>
        </a:p>
      </dgm:t>
    </dgm:pt>
    <dgm:pt modelId="{A9ABC1E4-C1F7-43FA-95E3-E286313C737B}" type="sibTrans" cxnId="{C6E493EA-AE5F-464D-A8AD-E832985A40CD}">
      <dgm:prSet/>
      <dgm:spPr/>
      <dgm:t>
        <a:bodyPr/>
        <a:lstStyle/>
        <a:p>
          <a:endParaRPr lang="en-US"/>
        </a:p>
      </dgm:t>
    </dgm:pt>
    <dgm:pt modelId="{95FF5C50-0085-4D1D-A3F1-A3B2E839627D}">
      <dgm:prSet/>
      <dgm:spPr/>
      <dgm:t>
        <a:bodyPr/>
        <a:lstStyle/>
        <a:p>
          <a:r>
            <a:rPr lang="en-US" b="0" i="0" dirty="0"/>
            <a:t>View different products</a:t>
          </a:r>
          <a:endParaRPr lang="en-US" dirty="0"/>
        </a:p>
      </dgm:t>
    </dgm:pt>
    <dgm:pt modelId="{46D280A0-D5F4-4848-BEAC-1CC491680027}" type="parTrans" cxnId="{51B16234-7A79-44A0-A8A4-04389200CED9}">
      <dgm:prSet/>
      <dgm:spPr/>
      <dgm:t>
        <a:bodyPr/>
        <a:lstStyle/>
        <a:p>
          <a:endParaRPr lang="en-US"/>
        </a:p>
      </dgm:t>
    </dgm:pt>
    <dgm:pt modelId="{D0E86357-C714-48F5-91E2-76B526B7D6E3}" type="sibTrans" cxnId="{51B16234-7A79-44A0-A8A4-04389200CED9}">
      <dgm:prSet/>
      <dgm:spPr/>
      <dgm:t>
        <a:bodyPr/>
        <a:lstStyle/>
        <a:p>
          <a:endParaRPr lang="en-US"/>
        </a:p>
      </dgm:t>
    </dgm:pt>
    <dgm:pt modelId="{778D8E7A-324F-445F-8476-5B696E7226D0}" type="pres">
      <dgm:prSet presAssocID="{7338F855-1A86-4B50-B6E5-5D22F3D69B36}" presName="diagram" presStyleCnt="0">
        <dgm:presLayoutVars>
          <dgm:dir/>
          <dgm:resizeHandles val="exact"/>
        </dgm:presLayoutVars>
      </dgm:prSet>
      <dgm:spPr/>
      <dgm:t>
        <a:bodyPr/>
        <a:lstStyle/>
        <a:p>
          <a:endParaRPr lang="en-US"/>
        </a:p>
      </dgm:t>
    </dgm:pt>
    <dgm:pt modelId="{C39D3A64-3B6E-408B-921F-DA3893B0BDA4}" type="pres">
      <dgm:prSet presAssocID="{36E54EAC-4441-428A-BB0B-26EC07D81039}" presName="node" presStyleLbl="node1" presStyleIdx="0" presStyleCnt="6">
        <dgm:presLayoutVars>
          <dgm:bulletEnabled val="1"/>
        </dgm:presLayoutVars>
      </dgm:prSet>
      <dgm:spPr/>
      <dgm:t>
        <a:bodyPr/>
        <a:lstStyle/>
        <a:p>
          <a:endParaRPr lang="en-US"/>
        </a:p>
      </dgm:t>
    </dgm:pt>
    <dgm:pt modelId="{E8D26F48-FC86-4A43-9B61-E201F3331B7D}" type="pres">
      <dgm:prSet presAssocID="{1015C86A-D2C5-47FB-88D9-B2A6C13F1893}" presName="sibTrans" presStyleCnt="0"/>
      <dgm:spPr/>
    </dgm:pt>
    <dgm:pt modelId="{942E494C-9D13-4710-A59D-7DA37B970D0C}" type="pres">
      <dgm:prSet presAssocID="{B7FDBA1F-CDA6-4A21-8FC8-11D2E04FA7B8}" presName="node" presStyleLbl="node1" presStyleIdx="1" presStyleCnt="6">
        <dgm:presLayoutVars>
          <dgm:bulletEnabled val="1"/>
        </dgm:presLayoutVars>
      </dgm:prSet>
      <dgm:spPr/>
      <dgm:t>
        <a:bodyPr/>
        <a:lstStyle/>
        <a:p>
          <a:endParaRPr lang="en-US"/>
        </a:p>
      </dgm:t>
    </dgm:pt>
    <dgm:pt modelId="{FF15F4FA-94C1-47FB-954D-B0F8B070B9F4}" type="pres">
      <dgm:prSet presAssocID="{3A695075-4C8D-4D3A-AAB3-CE3799CAA650}" presName="sibTrans" presStyleCnt="0"/>
      <dgm:spPr/>
    </dgm:pt>
    <dgm:pt modelId="{46660BB0-6ACD-42AA-8A60-24B301A4D669}" type="pres">
      <dgm:prSet presAssocID="{18B1C17D-F8C7-49E7-B614-3BE1A31253DB}" presName="node" presStyleLbl="node1" presStyleIdx="2" presStyleCnt="6">
        <dgm:presLayoutVars>
          <dgm:bulletEnabled val="1"/>
        </dgm:presLayoutVars>
      </dgm:prSet>
      <dgm:spPr/>
      <dgm:t>
        <a:bodyPr/>
        <a:lstStyle/>
        <a:p>
          <a:endParaRPr lang="en-US"/>
        </a:p>
      </dgm:t>
    </dgm:pt>
    <dgm:pt modelId="{F06D09CF-D087-44CB-80ED-67BACF6AB2AC}" type="pres">
      <dgm:prSet presAssocID="{A66CCBB4-4EA6-4643-986E-4E23E41EBFBA}" presName="sibTrans" presStyleCnt="0"/>
      <dgm:spPr/>
    </dgm:pt>
    <dgm:pt modelId="{406786A1-2BC8-416E-B8ED-AB691D403F8D}" type="pres">
      <dgm:prSet presAssocID="{BE2701CE-BEB9-4F8A-8EB3-587A79210573}" presName="node" presStyleLbl="node1" presStyleIdx="3" presStyleCnt="6">
        <dgm:presLayoutVars>
          <dgm:bulletEnabled val="1"/>
        </dgm:presLayoutVars>
      </dgm:prSet>
      <dgm:spPr/>
      <dgm:t>
        <a:bodyPr/>
        <a:lstStyle/>
        <a:p>
          <a:endParaRPr lang="en-US"/>
        </a:p>
      </dgm:t>
    </dgm:pt>
    <dgm:pt modelId="{B64E38FF-3115-4590-93BB-D5B7B669F1CF}" type="pres">
      <dgm:prSet presAssocID="{934735FA-27B5-474A-A953-5CA66D396A56}" presName="sibTrans" presStyleCnt="0"/>
      <dgm:spPr/>
    </dgm:pt>
    <dgm:pt modelId="{1E1280F1-84C4-464D-9C79-776699959164}" type="pres">
      <dgm:prSet presAssocID="{92AD195F-7557-4E95-8E1C-837B36C55EC0}" presName="node" presStyleLbl="node1" presStyleIdx="4" presStyleCnt="6">
        <dgm:presLayoutVars>
          <dgm:bulletEnabled val="1"/>
        </dgm:presLayoutVars>
      </dgm:prSet>
      <dgm:spPr/>
      <dgm:t>
        <a:bodyPr/>
        <a:lstStyle/>
        <a:p>
          <a:endParaRPr lang="en-US"/>
        </a:p>
      </dgm:t>
    </dgm:pt>
    <dgm:pt modelId="{AD47FBB0-EF69-47A0-81EE-7E286941DB50}" type="pres">
      <dgm:prSet presAssocID="{A9ABC1E4-C1F7-43FA-95E3-E286313C737B}" presName="sibTrans" presStyleCnt="0"/>
      <dgm:spPr/>
    </dgm:pt>
    <dgm:pt modelId="{CBC10462-33E9-431F-94A4-7D28F5FA89AE}" type="pres">
      <dgm:prSet presAssocID="{95FF5C50-0085-4D1D-A3F1-A3B2E839627D}" presName="node" presStyleLbl="node1" presStyleIdx="5" presStyleCnt="6">
        <dgm:presLayoutVars>
          <dgm:bulletEnabled val="1"/>
        </dgm:presLayoutVars>
      </dgm:prSet>
      <dgm:spPr/>
      <dgm:t>
        <a:bodyPr/>
        <a:lstStyle/>
        <a:p>
          <a:endParaRPr lang="en-US"/>
        </a:p>
      </dgm:t>
    </dgm:pt>
  </dgm:ptLst>
  <dgm:cxnLst>
    <dgm:cxn modelId="{D2B1FB0C-42C8-45E7-B7D4-4860C34BFF66}" srcId="{7338F855-1A86-4B50-B6E5-5D22F3D69B36}" destId="{36E54EAC-4441-428A-BB0B-26EC07D81039}" srcOrd="0" destOrd="0" parTransId="{3600A8F3-8E7E-498C-A18E-273908A4FE39}" sibTransId="{1015C86A-D2C5-47FB-88D9-B2A6C13F1893}"/>
    <dgm:cxn modelId="{51B16234-7A79-44A0-A8A4-04389200CED9}" srcId="{7338F855-1A86-4B50-B6E5-5D22F3D69B36}" destId="{95FF5C50-0085-4D1D-A3F1-A3B2E839627D}" srcOrd="5" destOrd="0" parTransId="{46D280A0-D5F4-4848-BEAC-1CC491680027}" sibTransId="{D0E86357-C714-48F5-91E2-76B526B7D6E3}"/>
    <dgm:cxn modelId="{F0658EA9-9500-4A68-820B-698011D4AED8}" type="presOf" srcId="{18B1C17D-F8C7-49E7-B614-3BE1A31253DB}" destId="{46660BB0-6ACD-42AA-8A60-24B301A4D669}" srcOrd="0" destOrd="0" presId="urn:microsoft.com/office/officeart/2005/8/layout/default#1"/>
    <dgm:cxn modelId="{AD1A425E-DFC6-4880-94CD-327989A91F56}" type="presOf" srcId="{B7FDBA1F-CDA6-4A21-8FC8-11D2E04FA7B8}" destId="{942E494C-9D13-4710-A59D-7DA37B970D0C}" srcOrd="0" destOrd="0" presId="urn:microsoft.com/office/officeart/2005/8/layout/default#1"/>
    <dgm:cxn modelId="{4DF80046-5F49-4126-BAF2-343EF50C1A96}" type="presOf" srcId="{92AD195F-7557-4E95-8E1C-837B36C55EC0}" destId="{1E1280F1-84C4-464D-9C79-776699959164}" srcOrd="0" destOrd="0" presId="urn:microsoft.com/office/officeart/2005/8/layout/default#1"/>
    <dgm:cxn modelId="{DB91D59B-77F6-4834-92C5-43B444538C52}" type="presOf" srcId="{36E54EAC-4441-428A-BB0B-26EC07D81039}" destId="{C39D3A64-3B6E-408B-921F-DA3893B0BDA4}" srcOrd="0" destOrd="0" presId="urn:microsoft.com/office/officeart/2005/8/layout/default#1"/>
    <dgm:cxn modelId="{0023DC16-BA66-4E51-9F05-A1B600E6D6F3}" srcId="{7338F855-1A86-4B50-B6E5-5D22F3D69B36}" destId="{18B1C17D-F8C7-49E7-B614-3BE1A31253DB}" srcOrd="2" destOrd="0" parTransId="{45998C03-7B5B-4D7F-83CE-9C8A8AB454A4}" sibTransId="{A66CCBB4-4EA6-4643-986E-4E23E41EBFBA}"/>
    <dgm:cxn modelId="{86CC96C1-2AD3-4F68-8F13-EE97550302B6}" type="presOf" srcId="{BE2701CE-BEB9-4F8A-8EB3-587A79210573}" destId="{406786A1-2BC8-416E-B8ED-AB691D403F8D}" srcOrd="0" destOrd="0" presId="urn:microsoft.com/office/officeart/2005/8/layout/default#1"/>
    <dgm:cxn modelId="{1FA333CA-F5F4-4E9F-9028-94F798EB5EBD}" type="presOf" srcId="{7338F855-1A86-4B50-B6E5-5D22F3D69B36}" destId="{778D8E7A-324F-445F-8476-5B696E7226D0}" srcOrd="0" destOrd="0" presId="urn:microsoft.com/office/officeart/2005/8/layout/default#1"/>
    <dgm:cxn modelId="{31B2AADF-BBD6-48CB-AB02-4B2867ECB1FB}" srcId="{7338F855-1A86-4B50-B6E5-5D22F3D69B36}" destId="{BE2701CE-BEB9-4F8A-8EB3-587A79210573}" srcOrd="3" destOrd="0" parTransId="{98936D5F-9729-4CFD-9373-4D35B114B2EC}" sibTransId="{934735FA-27B5-474A-A953-5CA66D396A56}"/>
    <dgm:cxn modelId="{38222825-63A1-4B88-9A6A-6A84B06DF0DA}" srcId="{7338F855-1A86-4B50-B6E5-5D22F3D69B36}" destId="{B7FDBA1F-CDA6-4A21-8FC8-11D2E04FA7B8}" srcOrd="1" destOrd="0" parTransId="{301D0137-F476-4C8A-9790-795E8A1F8BBD}" sibTransId="{3A695075-4C8D-4D3A-AAB3-CE3799CAA650}"/>
    <dgm:cxn modelId="{8149BD53-1623-4CD0-BD45-D220F0A7E3C3}" type="presOf" srcId="{95FF5C50-0085-4D1D-A3F1-A3B2E839627D}" destId="{CBC10462-33E9-431F-94A4-7D28F5FA89AE}" srcOrd="0" destOrd="0" presId="urn:microsoft.com/office/officeart/2005/8/layout/default#1"/>
    <dgm:cxn modelId="{C6E493EA-AE5F-464D-A8AD-E832985A40CD}" srcId="{7338F855-1A86-4B50-B6E5-5D22F3D69B36}" destId="{92AD195F-7557-4E95-8E1C-837B36C55EC0}" srcOrd="4" destOrd="0" parTransId="{8FF7E3C4-8FB9-4608-B15D-D80DA4D6A89A}" sibTransId="{A9ABC1E4-C1F7-43FA-95E3-E286313C737B}"/>
    <dgm:cxn modelId="{0B79205C-BC68-4393-831E-5A0118F3F893}" type="presParOf" srcId="{778D8E7A-324F-445F-8476-5B696E7226D0}" destId="{C39D3A64-3B6E-408B-921F-DA3893B0BDA4}" srcOrd="0" destOrd="0" presId="urn:microsoft.com/office/officeart/2005/8/layout/default#1"/>
    <dgm:cxn modelId="{E56A4EF3-EADD-4944-9D17-0E201B51B9BF}" type="presParOf" srcId="{778D8E7A-324F-445F-8476-5B696E7226D0}" destId="{E8D26F48-FC86-4A43-9B61-E201F3331B7D}" srcOrd="1" destOrd="0" presId="urn:microsoft.com/office/officeart/2005/8/layout/default#1"/>
    <dgm:cxn modelId="{977978B4-8D3C-4A82-BA28-F60FED56EB1C}" type="presParOf" srcId="{778D8E7A-324F-445F-8476-5B696E7226D0}" destId="{942E494C-9D13-4710-A59D-7DA37B970D0C}" srcOrd="2" destOrd="0" presId="urn:microsoft.com/office/officeart/2005/8/layout/default#1"/>
    <dgm:cxn modelId="{5918B8F6-4980-4E29-BB2A-00F0D3043FFE}" type="presParOf" srcId="{778D8E7A-324F-445F-8476-5B696E7226D0}" destId="{FF15F4FA-94C1-47FB-954D-B0F8B070B9F4}" srcOrd="3" destOrd="0" presId="urn:microsoft.com/office/officeart/2005/8/layout/default#1"/>
    <dgm:cxn modelId="{DE088DC5-9DEB-4747-8F56-D628A182A708}" type="presParOf" srcId="{778D8E7A-324F-445F-8476-5B696E7226D0}" destId="{46660BB0-6ACD-42AA-8A60-24B301A4D669}" srcOrd="4" destOrd="0" presId="urn:microsoft.com/office/officeart/2005/8/layout/default#1"/>
    <dgm:cxn modelId="{C3B41C79-3238-4D6A-B098-6CEF8AE6A8BB}" type="presParOf" srcId="{778D8E7A-324F-445F-8476-5B696E7226D0}" destId="{F06D09CF-D087-44CB-80ED-67BACF6AB2AC}" srcOrd="5" destOrd="0" presId="urn:microsoft.com/office/officeart/2005/8/layout/default#1"/>
    <dgm:cxn modelId="{C2E0E4F0-ECE9-4BF1-A324-FCCC31829629}" type="presParOf" srcId="{778D8E7A-324F-445F-8476-5B696E7226D0}" destId="{406786A1-2BC8-416E-B8ED-AB691D403F8D}" srcOrd="6" destOrd="0" presId="urn:microsoft.com/office/officeart/2005/8/layout/default#1"/>
    <dgm:cxn modelId="{D9208FDE-4882-4972-8455-A6F5D42C5545}" type="presParOf" srcId="{778D8E7A-324F-445F-8476-5B696E7226D0}" destId="{B64E38FF-3115-4590-93BB-D5B7B669F1CF}" srcOrd="7" destOrd="0" presId="urn:microsoft.com/office/officeart/2005/8/layout/default#1"/>
    <dgm:cxn modelId="{B4F6ED95-0FBF-406B-961D-2F33AEB25858}" type="presParOf" srcId="{778D8E7A-324F-445F-8476-5B696E7226D0}" destId="{1E1280F1-84C4-464D-9C79-776699959164}" srcOrd="8" destOrd="0" presId="urn:microsoft.com/office/officeart/2005/8/layout/default#1"/>
    <dgm:cxn modelId="{B2BFD0C9-1780-4219-BB0B-AEF3D5BD5F38}" type="presParOf" srcId="{778D8E7A-324F-445F-8476-5B696E7226D0}" destId="{AD47FBB0-EF69-47A0-81EE-7E286941DB50}" srcOrd="9" destOrd="0" presId="urn:microsoft.com/office/officeart/2005/8/layout/default#1"/>
    <dgm:cxn modelId="{AC2A37CC-648F-4080-B343-328590C9A7BE}" type="presParOf" srcId="{778D8E7A-324F-445F-8476-5B696E7226D0}" destId="{CBC10462-33E9-431F-94A4-7D28F5FA89AE}" srcOrd="1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A21F87-F4D8-479D-A651-A59637B43995}"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7232792C-5248-4D69-BA16-9D457434DFBC}">
      <dgm:prSet/>
      <dgm:spPr/>
      <dgm:t>
        <a:bodyPr/>
        <a:lstStyle/>
        <a:p>
          <a:r>
            <a:rPr lang="en-US" dirty="0"/>
            <a:t>Register</a:t>
          </a:r>
        </a:p>
      </dgm:t>
    </dgm:pt>
    <dgm:pt modelId="{8AF46051-DE7B-4FFF-A18E-024870521CF6}" type="parTrans" cxnId="{7483C504-F6AC-43D7-B8B8-875DDD89C295}">
      <dgm:prSet/>
      <dgm:spPr/>
      <dgm:t>
        <a:bodyPr/>
        <a:lstStyle/>
        <a:p>
          <a:endParaRPr lang="en-US"/>
        </a:p>
      </dgm:t>
    </dgm:pt>
    <dgm:pt modelId="{AC587AEA-8613-436D-8A3E-548C6116C54F}" type="sibTrans" cxnId="{7483C504-F6AC-43D7-B8B8-875DDD89C295}">
      <dgm:prSet/>
      <dgm:spPr/>
      <dgm:t>
        <a:bodyPr/>
        <a:lstStyle/>
        <a:p>
          <a:endParaRPr lang="en-US"/>
        </a:p>
      </dgm:t>
    </dgm:pt>
    <dgm:pt modelId="{AA7FBCF5-0EFC-4F94-AB5C-979598F0F920}">
      <dgm:prSet/>
      <dgm:spPr/>
      <dgm:t>
        <a:bodyPr/>
        <a:lstStyle/>
        <a:p>
          <a:r>
            <a:rPr lang="en-US" dirty="0"/>
            <a:t>Register to the application</a:t>
          </a:r>
        </a:p>
      </dgm:t>
    </dgm:pt>
    <dgm:pt modelId="{275CA816-B1FA-4027-9D0C-C232875F5A8C}" type="parTrans" cxnId="{4AF57F5E-A5E1-46B8-B292-1BE21D9D40CF}">
      <dgm:prSet/>
      <dgm:spPr/>
      <dgm:t>
        <a:bodyPr/>
        <a:lstStyle/>
        <a:p>
          <a:endParaRPr lang="en-US"/>
        </a:p>
      </dgm:t>
    </dgm:pt>
    <dgm:pt modelId="{38FDB89B-2016-4C4A-930A-F4D54AA9416A}" type="sibTrans" cxnId="{4AF57F5E-A5E1-46B8-B292-1BE21D9D40CF}">
      <dgm:prSet/>
      <dgm:spPr/>
      <dgm:t>
        <a:bodyPr/>
        <a:lstStyle/>
        <a:p>
          <a:endParaRPr lang="en-US"/>
        </a:p>
      </dgm:t>
    </dgm:pt>
    <dgm:pt modelId="{9E7A3FFF-2ED5-46AE-9878-C56BE5A21AC0}">
      <dgm:prSet/>
      <dgm:spPr/>
      <dgm:t>
        <a:bodyPr/>
        <a:lstStyle/>
        <a:p>
          <a:r>
            <a:rPr lang="en-US" dirty="0"/>
            <a:t>Sign In</a:t>
          </a:r>
        </a:p>
      </dgm:t>
    </dgm:pt>
    <dgm:pt modelId="{1778CCBF-AB68-4BE2-8925-4900F6557113}" type="parTrans" cxnId="{70412579-0306-4837-B795-8FC112538CC3}">
      <dgm:prSet/>
      <dgm:spPr/>
      <dgm:t>
        <a:bodyPr/>
        <a:lstStyle/>
        <a:p>
          <a:endParaRPr lang="en-US"/>
        </a:p>
      </dgm:t>
    </dgm:pt>
    <dgm:pt modelId="{039D3924-01B5-4F7B-9525-ED286D4A3D29}" type="sibTrans" cxnId="{70412579-0306-4837-B795-8FC112538CC3}">
      <dgm:prSet/>
      <dgm:spPr/>
      <dgm:t>
        <a:bodyPr/>
        <a:lstStyle/>
        <a:p>
          <a:endParaRPr lang="en-US"/>
        </a:p>
      </dgm:t>
    </dgm:pt>
    <dgm:pt modelId="{E8BCDA02-1B0D-49DE-AAC0-D18C6106D2D0}">
      <dgm:prSet/>
      <dgm:spPr/>
      <dgm:t>
        <a:bodyPr/>
        <a:lstStyle/>
        <a:p>
          <a:r>
            <a:rPr lang="en-US" dirty="0"/>
            <a:t>Sign into the application to maintain the record of activities</a:t>
          </a:r>
        </a:p>
      </dgm:t>
    </dgm:pt>
    <dgm:pt modelId="{80F990BE-4565-47C3-A6C4-BF3581A66B11}" type="parTrans" cxnId="{CC6C285C-2C45-4F00-8569-3BC1D9AA2C7A}">
      <dgm:prSet/>
      <dgm:spPr/>
      <dgm:t>
        <a:bodyPr/>
        <a:lstStyle/>
        <a:p>
          <a:endParaRPr lang="en-US"/>
        </a:p>
      </dgm:t>
    </dgm:pt>
    <dgm:pt modelId="{8977A057-393D-4D2E-95E2-0C13E85CE40D}" type="sibTrans" cxnId="{CC6C285C-2C45-4F00-8569-3BC1D9AA2C7A}">
      <dgm:prSet/>
      <dgm:spPr/>
      <dgm:t>
        <a:bodyPr/>
        <a:lstStyle/>
        <a:p>
          <a:endParaRPr lang="en-US"/>
        </a:p>
      </dgm:t>
    </dgm:pt>
    <dgm:pt modelId="{C03D2443-B1D4-4C39-BD0C-A184E29C4FEA}">
      <dgm:prSet/>
      <dgm:spPr/>
      <dgm:t>
        <a:bodyPr/>
        <a:lstStyle/>
        <a:p>
          <a:r>
            <a:rPr lang="en-US"/>
            <a:t>Apply</a:t>
          </a:r>
        </a:p>
      </dgm:t>
    </dgm:pt>
    <dgm:pt modelId="{9A8DEF21-F870-404A-97F1-87F82646E758}" type="parTrans" cxnId="{FA6EA601-909D-4325-9A2F-AA7BCFF9E65E}">
      <dgm:prSet/>
      <dgm:spPr/>
      <dgm:t>
        <a:bodyPr/>
        <a:lstStyle/>
        <a:p>
          <a:endParaRPr lang="en-US"/>
        </a:p>
      </dgm:t>
    </dgm:pt>
    <dgm:pt modelId="{8F97E25C-87D5-4855-939A-6F5FE0C14CA5}" type="sibTrans" cxnId="{FA6EA601-909D-4325-9A2F-AA7BCFF9E65E}">
      <dgm:prSet/>
      <dgm:spPr/>
      <dgm:t>
        <a:bodyPr/>
        <a:lstStyle/>
        <a:p>
          <a:endParaRPr lang="en-US"/>
        </a:p>
      </dgm:t>
    </dgm:pt>
    <dgm:pt modelId="{9C6DCACC-A319-4646-B38A-08F10F2FB22D}">
      <dgm:prSet/>
      <dgm:spPr/>
      <dgm:t>
        <a:bodyPr/>
        <a:lstStyle/>
        <a:p>
          <a:r>
            <a:rPr lang="en-US"/>
            <a:t>Apply filters and sort results </a:t>
          </a:r>
        </a:p>
      </dgm:t>
    </dgm:pt>
    <dgm:pt modelId="{870D9D63-DAE3-4DDD-B987-E2E39E944488}" type="parTrans" cxnId="{A3BECCC6-1CF4-4E91-8396-947E57760286}">
      <dgm:prSet/>
      <dgm:spPr/>
      <dgm:t>
        <a:bodyPr/>
        <a:lstStyle/>
        <a:p>
          <a:endParaRPr lang="en-US"/>
        </a:p>
      </dgm:t>
    </dgm:pt>
    <dgm:pt modelId="{E6C8A972-CAC6-4F29-9D70-614BA28C4E1E}" type="sibTrans" cxnId="{A3BECCC6-1CF4-4E91-8396-947E57760286}">
      <dgm:prSet/>
      <dgm:spPr/>
      <dgm:t>
        <a:bodyPr/>
        <a:lstStyle/>
        <a:p>
          <a:endParaRPr lang="en-US"/>
        </a:p>
      </dgm:t>
    </dgm:pt>
    <dgm:pt modelId="{7C684A96-C891-44A1-BDEC-F2F377456DD4}">
      <dgm:prSet/>
      <dgm:spPr/>
      <dgm:t>
        <a:bodyPr/>
        <a:lstStyle/>
        <a:p>
          <a:r>
            <a:rPr lang="en-US"/>
            <a:t>Experience</a:t>
          </a:r>
        </a:p>
      </dgm:t>
    </dgm:pt>
    <dgm:pt modelId="{EDF61A22-575B-462A-93C3-64973D87AAB2}" type="parTrans" cxnId="{3141FDF8-CC91-41E7-B7A7-F75D72271A12}">
      <dgm:prSet/>
      <dgm:spPr/>
      <dgm:t>
        <a:bodyPr/>
        <a:lstStyle/>
        <a:p>
          <a:endParaRPr lang="en-US"/>
        </a:p>
      </dgm:t>
    </dgm:pt>
    <dgm:pt modelId="{BBF9A5D0-1BB5-4B0A-8977-EE6798D5008C}" type="sibTrans" cxnId="{3141FDF8-CC91-41E7-B7A7-F75D72271A12}">
      <dgm:prSet/>
      <dgm:spPr/>
      <dgm:t>
        <a:bodyPr/>
        <a:lstStyle/>
        <a:p>
          <a:endParaRPr lang="en-US"/>
        </a:p>
      </dgm:t>
    </dgm:pt>
    <dgm:pt modelId="{DCD5EE37-1059-425E-926F-4FCEBC595A75}">
      <dgm:prSet/>
      <dgm:spPr/>
      <dgm:t>
        <a:bodyPr/>
        <a:lstStyle/>
        <a:p>
          <a:r>
            <a:rPr lang="en-US"/>
            <a:t>Experience a seamless payment process.</a:t>
          </a:r>
        </a:p>
      </dgm:t>
    </dgm:pt>
    <dgm:pt modelId="{858F6EFA-90ED-420C-8128-3CAA2725BECE}" type="parTrans" cxnId="{81FA41B4-AD8A-4B2E-BD7D-DEC5CBF6B347}">
      <dgm:prSet/>
      <dgm:spPr/>
      <dgm:t>
        <a:bodyPr/>
        <a:lstStyle/>
        <a:p>
          <a:endParaRPr lang="en-US"/>
        </a:p>
      </dgm:t>
    </dgm:pt>
    <dgm:pt modelId="{702D06CB-385C-47B4-8F80-15257265BCEA}" type="sibTrans" cxnId="{81FA41B4-AD8A-4B2E-BD7D-DEC5CBF6B347}">
      <dgm:prSet/>
      <dgm:spPr/>
      <dgm:t>
        <a:bodyPr/>
        <a:lstStyle/>
        <a:p>
          <a:endParaRPr lang="en-US"/>
        </a:p>
      </dgm:t>
    </dgm:pt>
    <dgm:pt modelId="{CC0DECE2-20A3-4580-A979-CFB70DCC0875}">
      <dgm:prSet/>
      <dgm:spPr/>
      <dgm:t>
        <a:bodyPr/>
        <a:lstStyle/>
        <a:p>
          <a:r>
            <a:rPr lang="en-US"/>
            <a:t>Receive</a:t>
          </a:r>
        </a:p>
      </dgm:t>
    </dgm:pt>
    <dgm:pt modelId="{4303BA4E-5E21-4CA9-BB60-DE22206695F4}" type="parTrans" cxnId="{47A4480A-B406-49A1-B43A-740797401BFD}">
      <dgm:prSet/>
      <dgm:spPr/>
      <dgm:t>
        <a:bodyPr/>
        <a:lstStyle/>
        <a:p>
          <a:endParaRPr lang="en-US"/>
        </a:p>
      </dgm:t>
    </dgm:pt>
    <dgm:pt modelId="{4CF86F10-1B80-4C90-9F06-9BE7CF990445}" type="sibTrans" cxnId="{47A4480A-B406-49A1-B43A-740797401BFD}">
      <dgm:prSet/>
      <dgm:spPr/>
      <dgm:t>
        <a:bodyPr/>
        <a:lstStyle/>
        <a:p>
          <a:endParaRPr lang="en-US"/>
        </a:p>
      </dgm:t>
    </dgm:pt>
    <dgm:pt modelId="{4AE1AC66-0480-445F-A013-16B2EF5F5BDD}">
      <dgm:prSet/>
      <dgm:spPr/>
      <dgm:t>
        <a:bodyPr/>
        <a:lstStyle/>
        <a:p>
          <a:r>
            <a:rPr lang="en-US"/>
            <a:t>Receive a booking summary page once the payment is complete.</a:t>
          </a:r>
        </a:p>
      </dgm:t>
    </dgm:pt>
    <dgm:pt modelId="{25CC7910-F99A-4B80-9C2E-928BF97321F2}" type="parTrans" cxnId="{273EE4EA-555F-4D64-9353-ED1890DAEF7E}">
      <dgm:prSet/>
      <dgm:spPr/>
      <dgm:t>
        <a:bodyPr/>
        <a:lstStyle/>
        <a:p>
          <a:endParaRPr lang="en-US"/>
        </a:p>
      </dgm:t>
    </dgm:pt>
    <dgm:pt modelId="{6B701BDF-EAF1-49C7-8F90-5EFCDDBE7B39}" type="sibTrans" cxnId="{273EE4EA-555F-4D64-9353-ED1890DAEF7E}">
      <dgm:prSet/>
      <dgm:spPr/>
      <dgm:t>
        <a:bodyPr/>
        <a:lstStyle/>
        <a:p>
          <a:endParaRPr lang="en-US"/>
        </a:p>
      </dgm:t>
    </dgm:pt>
    <dgm:pt modelId="{99AC8C6A-F0B2-4DC1-A9E0-6DCE4481AE5F}">
      <dgm:prSet/>
      <dgm:spPr/>
      <dgm:t>
        <a:bodyPr/>
        <a:lstStyle/>
        <a:p>
          <a:r>
            <a:rPr lang="en-US"/>
            <a:t>Search</a:t>
          </a:r>
        </a:p>
      </dgm:t>
    </dgm:pt>
    <dgm:pt modelId="{68103CD1-DFA7-48C1-9CE2-06EB7E4AC468}" type="sibTrans" cxnId="{31323042-13DE-4361-9A6E-32124DC2C8F0}">
      <dgm:prSet/>
      <dgm:spPr/>
      <dgm:t>
        <a:bodyPr/>
        <a:lstStyle/>
        <a:p>
          <a:endParaRPr lang="en-US"/>
        </a:p>
      </dgm:t>
    </dgm:pt>
    <dgm:pt modelId="{5EF2342C-66A9-40E5-9C90-DED96F20BEE2}" type="parTrans" cxnId="{31323042-13DE-4361-9A6E-32124DC2C8F0}">
      <dgm:prSet/>
      <dgm:spPr/>
      <dgm:t>
        <a:bodyPr/>
        <a:lstStyle/>
        <a:p>
          <a:endParaRPr lang="en-US"/>
        </a:p>
      </dgm:t>
    </dgm:pt>
    <dgm:pt modelId="{A503B84F-8C2F-42FB-AD55-0EAC6C594AE1}">
      <dgm:prSet/>
      <dgm:spPr/>
      <dgm:t>
        <a:bodyPr/>
        <a:lstStyle/>
        <a:p>
          <a:r>
            <a:rPr lang="en-US" dirty="0"/>
            <a:t>Search </a:t>
          </a:r>
          <a:r>
            <a:rPr lang="en-US"/>
            <a:t>for medicines </a:t>
          </a:r>
          <a:endParaRPr lang="en-US" dirty="0"/>
        </a:p>
      </dgm:t>
    </dgm:pt>
    <dgm:pt modelId="{A4907C91-C07D-429F-B960-E3B2D07BB048}" type="sibTrans" cxnId="{34959106-8C25-4C3D-B197-08F64C68A4FF}">
      <dgm:prSet/>
      <dgm:spPr/>
      <dgm:t>
        <a:bodyPr/>
        <a:lstStyle/>
        <a:p>
          <a:endParaRPr lang="en-US"/>
        </a:p>
      </dgm:t>
    </dgm:pt>
    <dgm:pt modelId="{7A7D3050-875C-44EA-95E4-01DB513C7ED8}" type="parTrans" cxnId="{34959106-8C25-4C3D-B197-08F64C68A4FF}">
      <dgm:prSet/>
      <dgm:spPr/>
      <dgm:t>
        <a:bodyPr/>
        <a:lstStyle/>
        <a:p>
          <a:endParaRPr lang="en-US"/>
        </a:p>
      </dgm:t>
    </dgm:pt>
    <dgm:pt modelId="{D37C6142-3B4F-4862-95F5-103F505EEE2E}" type="pres">
      <dgm:prSet presAssocID="{ADA21F87-F4D8-479D-A651-A59637B43995}" presName="Name0" presStyleCnt="0">
        <dgm:presLayoutVars>
          <dgm:dir/>
          <dgm:animLvl val="lvl"/>
          <dgm:resizeHandles val="exact"/>
        </dgm:presLayoutVars>
      </dgm:prSet>
      <dgm:spPr/>
      <dgm:t>
        <a:bodyPr/>
        <a:lstStyle/>
        <a:p>
          <a:endParaRPr lang="en-US"/>
        </a:p>
      </dgm:t>
    </dgm:pt>
    <dgm:pt modelId="{CE1F638B-0A65-48B4-A184-1C6D825B6B23}" type="pres">
      <dgm:prSet presAssocID="{CC0DECE2-20A3-4580-A979-CFB70DCC0875}" presName="boxAndChildren" presStyleCnt="0"/>
      <dgm:spPr/>
    </dgm:pt>
    <dgm:pt modelId="{F2A4028A-465D-47AD-AD59-341FFA5D26C8}" type="pres">
      <dgm:prSet presAssocID="{CC0DECE2-20A3-4580-A979-CFB70DCC0875}" presName="parentTextBox" presStyleLbl="alignNode1" presStyleIdx="0" presStyleCnt="6" custLinFactNeighborX="645"/>
      <dgm:spPr/>
      <dgm:t>
        <a:bodyPr/>
        <a:lstStyle/>
        <a:p>
          <a:endParaRPr lang="en-US"/>
        </a:p>
      </dgm:t>
    </dgm:pt>
    <dgm:pt modelId="{5D677ECD-A36A-45BD-99A4-E91FCD3E1125}" type="pres">
      <dgm:prSet presAssocID="{CC0DECE2-20A3-4580-A979-CFB70DCC0875}" presName="descendantBox" presStyleLbl="bgAccFollowNode1" presStyleIdx="0" presStyleCnt="6" custLinFactNeighborX="215"/>
      <dgm:spPr/>
      <dgm:t>
        <a:bodyPr/>
        <a:lstStyle/>
        <a:p>
          <a:endParaRPr lang="en-US"/>
        </a:p>
      </dgm:t>
    </dgm:pt>
    <dgm:pt modelId="{BC05DD1C-85C3-4774-87CC-475147B36D79}" type="pres">
      <dgm:prSet presAssocID="{BBF9A5D0-1BB5-4B0A-8977-EE6798D5008C}" presName="sp" presStyleCnt="0"/>
      <dgm:spPr/>
    </dgm:pt>
    <dgm:pt modelId="{F8E6D29B-4C28-4C7E-A176-10C7C9A6AE0D}" type="pres">
      <dgm:prSet presAssocID="{7C684A96-C891-44A1-BDEC-F2F377456DD4}" presName="arrowAndChildren" presStyleCnt="0"/>
      <dgm:spPr/>
    </dgm:pt>
    <dgm:pt modelId="{E7662F67-B34D-43A1-9515-E3735000FD1B}" type="pres">
      <dgm:prSet presAssocID="{7C684A96-C891-44A1-BDEC-F2F377456DD4}" presName="parentTextArrow" presStyleLbl="node1" presStyleIdx="0" presStyleCnt="0"/>
      <dgm:spPr/>
      <dgm:t>
        <a:bodyPr/>
        <a:lstStyle/>
        <a:p>
          <a:endParaRPr lang="en-US"/>
        </a:p>
      </dgm:t>
    </dgm:pt>
    <dgm:pt modelId="{940F55A2-E3A9-44F2-A4D4-182DA1198241}" type="pres">
      <dgm:prSet presAssocID="{7C684A96-C891-44A1-BDEC-F2F377456DD4}" presName="arrow" presStyleLbl="alignNode1" presStyleIdx="1" presStyleCnt="6" custLinFactNeighborX="645"/>
      <dgm:spPr/>
      <dgm:t>
        <a:bodyPr/>
        <a:lstStyle/>
        <a:p>
          <a:endParaRPr lang="en-US"/>
        </a:p>
      </dgm:t>
    </dgm:pt>
    <dgm:pt modelId="{7EE5EB44-EB3F-43E3-9883-6DE1BCE0ED1F}" type="pres">
      <dgm:prSet presAssocID="{7C684A96-C891-44A1-BDEC-F2F377456DD4}" presName="descendantArrow" presStyleLbl="bgAccFollowNode1" presStyleIdx="1" presStyleCnt="6" custLinFactNeighborX="215"/>
      <dgm:spPr/>
      <dgm:t>
        <a:bodyPr/>
        <a:lstStyle/>
        <a:p>
          <a:endParaRPr lang="en-US"/>
        </a:p>
      </dgm:t>
    </dgm:pt>
    <dgm:pt modelId="{0A932E1C-FD0E-490B-BAF6-746750AF0D2B}" type="pres">
      <dgm:prSet presAssocID="{8F97E25C-87D5-4855-939A-6F5FE0C14CA5}" presName="sp" presStyleCnt="0"/>
      <dgm:spPr/>
    </dgm:pt>
    <dgm:pt modelId="{97648B29-2756-42D4-A910-DE55D1C6952E}" type="pres">
      <dgm:prSet presAssocID="{C03D2443-B1D4-4C39-BD0C-A184E29C4FEA}" presName="arrowAndChildren" presStyleCnt="0"/>
      <dgm:spPr/>
    </dgm:pt>
    <dgm:pt modelId="{BCCF5338-B872-4F04-B728-52E4201B2940}" type="pres">
      <dgm:prSet presAssocID="{C03D2443-B1D4-4C39-BD0C-A184E29C4FEA}" presName="parentTextArrow" presStyleLbl="node1" presStyleIdx="0" presStyleCnt="0"/>
      <dgm:spPr/>
      <dgm:t>
        <a:bodyPr/>
        <a:lstStyle/>
        <a:p>
          <a:endParaRPr lang="en-US"/>
        </a:p>
      </dgm:t>
    </dgm:pt>
    <dgm:pt modelId="{79909C01-6E34-49FB-A265-94CA83923727}" type="pres">
      <dgm:prSet presAssocID="{C03D2443-B1D4-4C39-BD0C-A184E29C4FEA}" presName="arrow" presStyleLbl="alignNode1" presStyleIdx="2" presStyleCnt="6" custLinFactNeighborX="645"/>
      <dgm:spPr/>
      <dgm:t>
        <a:bodyPr/>
        <a:lstStyle/>
        <a:p>
          <a:endParaRPr lang="en-US"/>
        </a:p>
      </dgm:t>
    </dgm:pt>
    <dgm:pt modelId="{94231479-F566-44DC-8EE4-7D0DD383525D}" type="pres">
      <dgm:prSet presAssocID="{C03D2443-B1D4-4C39-BD0C-A184E29C4FEA}" presName="descendantArrow" presStyleLbl="bgAccFollowNode1" presStyleIdx="2" presStyleCnt="6" custLinFactNeighborX="215"/>
      <dgm:spPr/>
      <dgm:t>
        <a:bodyPr/>
        <a:lstStyle/>
        <a:p>
          <a:endParaRPr lang="en-US"/>
        </a:p>
      </dgm:t>
    </dgm:pt>
    <dgm:pt modelId="{1A118058-2985-47D8-AEE7-45D9654A3FAE}" type="pres">
      <dgm:prSet presAssocID="{68103CD1-DFA7-48C1-9CE2-06EB7E4AC468}" presName="sp" presStyleCnt="0"/>
      <dgm:spPr/>
    </dgm:pt>
    <dgm:pt modelId="{3BA35A4C-DF85-49AC-B4AC-3DFEC3833E9C}" type="pres">
      <dgm:prSet presAssocID="{99AC8C6A-F0B2-4DC1-A9E0-6DCE4481AE5F}" presName="arrowAndChildren" presStyleCnt="0"/>
      <dgm:spPr/>
    </dgm:pt>
    <dgm:pt modelId="{70118985-0264-437E-992C-E338AC21B4C5}" type="pres">
      <dgm:prSet presAssocID="{99AC8C6A-F0B2-4DC1-A9E0-6DCE4481AE5F}" presName="parentTextArrow" presStyleLbl="node1" presStyleIdx="0" presStyleCnt="0"/>
      <dgm:spPr/>
      <dgm:t>
        <a:bodyPr/>
        <a:lstStyle/>
        <a:p>
          <a:endParaRPr lang="en-US"/>
        </a:p>
      </dgm:t>
    </dgm:pt>
    <dgm:pt modelId="{C305DB3D-A8B4-493F-B45A-00085431E55E}" type="pres">
      <dgm:prSet presAssocID="{99AC8C6A-F0B2-4DC1-A9E0-6DCE4481AE5F}" presName="arrow" presStyleLbl="alignNode1" presStyleIdx="3" presStyleCnt="6" custLinFactNeighborX="645"/>
      <dgm:spPr/>
      <dgm:t>
        <a:bodyPr/>
        <a:lstStyle/>
        <a:p>
          <a:endParaRPr lang="en-US"/>
        </a:p>
      </dgm:t>
    </dgm:pt>
    <dgm:pt modelId="{90BCA403-65EC-4EBA-870F-9250F5771E04}" type="pres">
      <dgm:prSet presAssocID="{99AC8C6A-F0B2-4DC1-A9E0-6DCE4481AE5F}" presName="descendantArrow" presStyleLbl="bgAccFollowNode1" presStyleIdx="3" presStyleCnt="6" custLinFactNeighborX="-1505" custLinFactNeighborY="1571"/>
      <dgm:spPr/>
      <dgm:t>
        <a:bodyPr/>
        <a:lstStyle/>
        <a:p>
          <a:endParaRPr lang="en-US"/>
        </a:p>
      </dgm:t>
    </dgm:pt>
    <dgm:pt modelId="{76063A13-4807-4EA2-8FFC-AE3DFF248DBE}" type="pres">
      <dgm:prSet presAssocID="{039D3924-01B5-4F7B-9525-ED286D4A3D29}" presName="sp" presStyleCnt="0"/>
      <dgm:spPr/>
    </dgm:pt>
    <dgm:pt modelId="{F6B454A8-0296-42F8-96FD-0D16A96B870D}" type="pres">
      <dgm:prSet presAssocID="{9E7A3FFF-2ED5-46AE-9878-C56BE5A21AC0}" presName="arrowAndChildren" presStyleCnt="0"/>
      <dgm:spPr/>
    </dgm:pt>
    <dgm:pt modelId="{D740EA46-12D0-44A9-BD5D-52D02FA0905F}" type="pres">
      <dgm:prSet presAssocID="{9E7A3FFF-2ED5-46AE-9878-C56BE5A21AC0}" presName="parentTextArrow" presStyleLbl="node1" presStyleIdx="0" presStyleCnt="0"/>
      <dgm:spPr/>
      <dgm:t>
        <a:bodyPr/>
        <a:lstStyle/>
        <a:p>
          <a:endParaRPr lang="en-US"/>
        </a:p>
      </dgm:t>
    </dgm:pt>
    <dgm:pt modelId="{DA6CEDD4-04DB-417B-9266-822E378B5D0C}" type="pres">
      <dgm:prSet presAssocID="{9E7A3FFF-2ED5-46AE-9878-C56BE5A21AC0}" presName="arrow" presStyleLbl="alignNode1" presStyleIdx="4" presStyleCnt="6" custLinFactNeighborX="645"/>
      <dgm:spPr/>
      <dgm:t>
        <a:bodyPr/>
        <a:lstStyle/>
        <a:p>
          <a:endParaRPr lang="en-US"/>
        </a:p>
      </dgm:t>
    </dgm:pt>
    <dgm:pt modelId="{FC0C8424-C6F3-4F4B-8AFA-4A0B1947CDBA}" type="pres">
      <dgm:prSet presAssocID="{9E7A3FFF-2ED5-46AE-9878-C56BE5A21AC0}" presName="descendantArrow" presStyleLbl="bgAccFollowNode1" presStyleIdx="4" presStyleCnt="6" custLinFactNeighborX="215"/>
      <dgm:spPr/>
      <dgm:t>
        <a:bodyPr/>
        <a:lstStyle/>
        <a:p>
          <a:endParaRPr lang="en-US"/>
        </a:p>
      </dgm:t>
    </dgm:pt>
    <dgm:pt modelId="{1FD95C66-9D0E-4D14-AF08-F6CCF9989710}" type="pres">
      <dgm:prSet presAssocID="{AC587AEA-8613-436D-8A3E-548C6116C54F}" presName="sp" presStyleCnt="0"/>
      <dgm:spPr/>
    </dgm:pt>
    <dgm:pt modelId="{425655DF-A744-4D24-8CFD-4AA6050AFFCE}" type="pres">
      <dgm:prSet presAssocID="{7232792C-5248-4D69-BA16-9D457434DFBC}" presName="arrowAndChildren" presStyleCnt="0"/>
      <dgm:spPr/>
    </dgm:pt>
    <dgm:pt modelId="{2FCAF6B8-F01E-42EF-BF42-E5D999BC26C5}" type="pres">
      <dgm:prSet presAssocID="{7232792C-5248-4D69-BA16-9D457434DFBC}" presName="parentTextArrow" presStyleLbl="node1" presStyleIdx="0" presStyleCnt="0"/>
      <dgm:spPr/>
      <dgm:t>
        <a:bodyPr/>
        <a:lstStyle/>
        <a:p>
          <a:endParaRPr lang="en-US"/>
        </a:p>
      </dgm:t>
    </dgm:pt>
    <dgm:pt modelId="{A16B6094-9D18-40A9-9B5E-492BF7A8B516}" type="pres">
      <dgm:prSet presAssocID="{7232792C-5248-4D69-BA16-9D457434DFBC}" presName="arrow" presStyleLbl="alignNode1" presStyleIdx="5" presStyleCnt="6" custLinFactNeighborX="645"/>
      <dgm:spPr/>
      <dgm:t>
        <a:bodyPr/>
        <a:lstStyle/>
        <a:p>
          <a:endParaRPr lang="en-US"/>
        </a:p>
      </dgm:t>
    </dgm:pt>
    <dgm:pt modelId="{65CA09F7-B5DD-4343-91D6-AA967EFBBE04}" type="pres">
      <dgm:prSet presAssocID="{7232792C-5248-4D69-BA16-9D457434DFBC}" presName="descendantArrow" presStyleLbl="bgAccFollowNode1" presStyleIdx="5" presStyleCnt="6" custLinFactNeighborX="215"/>
      <dgm:spPr/>
      <dgm:t>
        <a:bodyPr/>
        <a:lstStyle/>
        <a:p>
          <a:endParaRPr lang="en-US"/>
        </a:p>
      </dgm:t>
    </dgm:pt>
  </dgm:ptLst>
  <dgm:cxnLst>
    <dgm:cxn modelId="{4AF57F5E-A5E1-46B8-B292-1BE21D9D40CF}" srcId="{7232792C-5248-4D69-BA16-9D457434DFBC}" destId="{AA7FBCF5-0EFC-4F94-AB5C-979598F0F920}" srcOrd="0" destOrd="0" parTransId="{275CA816-B1FA-4027-9D0C-C232875F5A8C}" sibTransId="{38FDB89B-2016-4C4A-930A-F4D54AA9416A}"/>
    <dgm:cxn modelId="{4818B763-9FC7-4378-9904-E4120C149C90}" type="presOf" srcId="{9C6DCACC-A319-4646-B38A-08F10F2FB22D}" destId="{94231479-F566-44DC-8EE4-7D0DD383525D}" srcOrd="0" destOrd="0" presId="urn:microsoft.com/office/officeart/2016/7/layout/VerticalDownArrowProcess"/>
    <dgm:cxn modelId="{AE21A031-DD3D-4DD0-9A97-993E3B1825EE}" type="presOf" srcId="{CC0DECE2-20A3-4580-A979-CFB70DCC0875}" destId="{F2A4028A-465D-47AD-AD59-341FFA5D26C8}" srcOrd="0" destOrd="0" presId="urn:microsoft.com/office/officeart/2016/7/layout/VerticalDownArrowProcess"/>
    <dgm:cxn modelId="{E64C73A9-688D-4272-8188-973E3DAA4B8D}" type="presOf" srcId="{99AC8C6A-F0B2-4DC1-A9E0-6DCE4481AE5F}" destId="{70118985-0264-437E-992C-E338AC21B4C5}" srcOrd="0" destOrd="0" presId="urn:microsoft.com/office/officeart/2016/7/layout/VerticalDownArrowProcess"/>
    <dgm:cxn modelId="{31323042-13DE-4361-9A6E-32124DC2C8F0}" srcId="{ADA21F87-F4D8-479D-A651-A59637B43995}" destId="{99AC8C6A-F0B2-4DC1-A9E0-6DCE4481AE5F}" srcOrd="2" destOrd="0" parTransId="{5EF2342C-66A9-40E5-9C90-DED96F20BEE2}" sibTransId="{68103CD1-DFA7-48C1-9CE2-06EB7E4AC468}"/>
    <dgm:cxn modelId="{63988C93-6C54-4146-B69B-6C83969951CF}" type="presOf" srcId="{7232792C-5248-4D69-BA16-9D457434DFBC}" destId="{2FCAF6B8-F01E-42EF-BF42-E5D999BC26C5}" srcOrd="0" destOrd="0" presId="urn:microsoft.com/office/officeart/2016/7/layout/VerticalDownArrowProcess"/>
    <dgm:cxn modelId="{46D55688-9B83-451E-9C53-B830305ADEBF}" type="presOf" srcId="{9E7A3FFF-2ED5-46AE-9878-C56BE5A21AC0}" destId="{DA6CEDD4-04DB-417B-9266-822E378B5D0C}" srcOrd="1" destOrd="0" presId="urn:microsoft.com/office/officeart/2016/7/layout/VerticalDownArrowProcess"/>
    <dgm:cxn modelId="{9BE2700E-E48C-4A3C-A10D-EFE9387BA366}" type="presOf" srcId="{99AC8C6A-F0B2-4DC1-A9E0-6DCE4481AE5F}" destId="{C305DB3D-A8B4-493F-B45A-00085431E55E}" srcOrd="1" destOrd="0" presId="urn:microsoft.com/office/officeart/2016/7/layout/VerticalDownArrowProcess"/>
    <dgm:cxn modelId="{26575624-EC1B-484D-B968-DD6D931640D0}" type="presOf" srcId="{DCD5EE37-1059-425E-926F-4FCEBC595A75}" destId="{7EE5EB44-EB3F-43E3-9883-6DE1BCE0ED1F}" srcOrd="0" destOrd="0" presId="urn:microsoft.com/office/officeart/2016/7/layout/VerticalDownArrowProcess"/>
    <dgm:cxn modelId="{70412579-0306-4837-B795-8FC112538CC3}" srcId="{ADA21F87-F4D8-479D-A651-A59637B43995}" destId="{9E7A3FFF-2ED5-46AE-9878-C56BE5A21AC0}" srcOrd="1" destOrd="0" parTransId="{1778CCBF-AB68-4BE2-8925-4900F6557113}" sibTransId="{039D3924-01B5-4F7B-9525-ED286D4A3D29}"/>
    <dgm:cxn modelId="{B0D5EC31-806E-4C0B-84E7-512C8EBAFFCF}" type="presOf" srcId="{C03D2443-B1D4-4C39-BD0C-A184E29C4FEA}" destId="{BCCF5338-B872-4F04-B728-52E4201B2940}" srcOrd="0" destOrd="0" presId="urn:microsoft.com/office/officeart/2016/7/layout/VerticalDownArrowProcess"/>
    <dgm:cxn modelId="{3F362559-0C8B-48E4-9111-0F81721C7150}" type="presOf" srcId="{7C684A96-C891-44A1-BDEC-F2F377456DD4}" destId="{940F55A2-E3A9-44F2-A4D4-182DA1198241}" srcOrd="1" destOrd="0" presId="urn:microsoft.com/office/officeart/2016/7/layout/VerticalDownArrowProcess"/>
    <dgm:cxn modelId="{FA6EA601-909D-4325-9A2F-AA7BCFF9E65E}" srcId="{ADA21F87-F4D8-479D-A651-A59637B43995}" destId="{C03D2443-B1D4-4C39-BD0C-A184E29C4FEA}" srcOrd="3" destOrd="0" parTransId="{9A8DEF21-F870-404A-97F1-87F82646E758}" sibTransId="{8F97E25C-87D5-4855-939A-6F5FE0C14CA5}"/>
    <dgm:cxn modelId="{3141FDF8-CC91-41E7-B7A7-F75D72271A12}" srcId="{ADA21F87-F4D8-479D-A651-A59637B43995}" destId="{7C684A96-C891-44A1-BDEC-F2F377456DD4}" srcOrd="4" destOrd="0" parTransId="{EDF61A22-575B-462A-93C3-64973D87AAB2}" sibTransId="{BBF9A5D0-1BB5-4B0A-8977-EE6798D5008C}"/>
    <dgm:cxn modelId="{A3BECCC6-1CF4-4E91-8396-947E57760286}" srcId="{C03D2443-B1D4-4C39-BD0C-A184E29C4FEA}" destId="{9C6DCACC-A319-4646-B38A-08F10F2FB22D}" srcOrd="0" destOrd="0" parTransId="{870D9D63-DAE3-4DDD-B987-E2E39E944488}" sibTransId="{E6C8A972-CAC6-4F29-9D70-614BA28C4E1E}"/>
    <dgm:cxn modelId="{BBD97C71-FA68-4F4F-B74B-ECB8F5AF6C3E}" type="presOf" srcId="{7232792C-5248-4D69-BA16-9D457434DFBC}" destId="{A16B6094-9D18-40A9-9B5E-492BF7A8B516}" srcOrd="1" destOrd="0" presId="urn:microsoft.com/office/officeart/2016/7/layout/VerticalDownArrowProcess"/>
    <dgm:cxn modelId="{7483C504-F6AC-43D7-B8B8-875DDD89C295}" srcId="{ADA21F87-F4D8-479D-A651-A59637B43995}" destId="{7232792C-5248-4D69-BA16-9D457434DFBC}" srcOrd="0" destOrd="0" parTransId="{8AF46051-DE7B-4FFF-A18E-024870521CF6}" sibTransId="{AC587AEA-8613-436D-8A3E-548C6116C54F}"/>
    <dgm:cxn modelId="{51461390-154A-4C11-9960-3C882C7C6D87}" type="presOf" srcId="{4AE1AC66-0480-445F-A013-16B2EF5F5BDD}" destId="{5D677ECD-A36A-45BD-99A4-E91FCD3E1125}" srcOrd="0" destOrd="0" presId="urn:microsoft.com/office/officeart/2016/7/layout/VerticalDownArrowProcess"/>
    <dgm:cxn modelId="{34959106-8C25-4C3D-B197-08F64C68A4FF}" srcId="{99AC8C6A-F0B2-4DC1-A9E0-6DCE4481AE5F}" destId="{A503B84F-8C2F-42FB-AD55-0EAC6C594AE1}" srcOrd="0" destOrd="0" parTransId="{7A7D3050-875C-44EA-95E4-01DB513C7ED8}" sibTransId="{A4907C91-C07D-429F-B960-E3B2D07BB048}"/>
    <dgm:cxn modelId="{47A4480A-B406-49A1-B43A-740797401BFD}" srcId="{ADA21F87-F4D8-479D-A651-A59637B43995}" destId="{CC0DECE2-20A3-4580-A979-CFB70DCC0875}" srcOrd="5" destOrd="0" parTransId="{4303BA4E-5E21-4CA9-BB60-DE22206695F4}" sibTransId="{4CF86F10-1B80-4C90-9F06-9BE7CF990445}"/>
    <dgm:cxn modelId="{7BDD6E59-0C98-4514-8E8E-79C6D4917794}" type="presOf" srcId="{C03D2443-B1D4-4C39-BD0C-A184E29C4FEA}" destId="{79909C01-6E34-49FB-A265-94CA83923727}" srcOrd="1" destOrd="0" presId="urn:microsoft.com/office/officeart/2016/7/layout/VerticalDownArrowProcess"/>
    <dgm:cxn modelId="{CC6C285C-2C45-4F00-8569-3BC1D9AA2C7A}" srcId="{9E7A3FFF-2ED5-46AE-9878-C56BE5A21AC0}" destId="{E8BCDA02-1B0D-49DE-AAC0-D18C6106D2D0}" srcOrd="0" destOrd="0" parTransId="{80F990BE-4565-47C3-A6C4-BF3581A66B11}" sibTransId="{8977A057-393D-4D2E-95E2-0C13E85CE40D}"/>
    <dgm:cxn modelId="{8967460C-9483-4D35-BC11-9E1CB93E67FE}" type="presOf" srcId="{9E7A3FFF-2ED5-46AE-9878-C56BE5A21AC0}" destId="{D740EA46-12D0-44A9-BD5D-52D02FA0905F}" srcOrd="0" destOrd="0" presId="urn:microsoft.com/office/officeart/2016/7/layout/VerticalDownArrowProcess"/>
    <dgm:cxn modelId="{81FA41B4-AD8A-4B2E-BD7D-DEC5CBF6B347}" srcId="{7C684A96-C891-44A1-BDEC-F2F377456DD4}" destId="{DCD5EE37-1059-425E-926F-4FCEBC595A75}" srcOrd="0" destOrd="0" parTransId="{858F6EFA-90ED-420C-8128-3CAA2725BECE}" sibTransId="{702D06CB-385C-47B4-8F80-15257265BCEA}"/>
    <dgm:cxn modelId="{A2982A75-59DE-46BB-B0E7-5A030057FFF8}" type="presOf" srcId="{A503B84F-8C2F-42FB-AD55-0EAC6C594AE1}" destId="{90BCA403-65EC-4EBA-870F-9250F5771E04}" srcOrd="0" destOrd="0" presId="urn:microsoft.com/office/officeart/2016/7/layout/VerticalDownArrowProcess"/>
    <dgm:cxn modelId="{273EE4EA-555F-4D64-9353-ED1890DAEF7E}" srcId="{CC0DECE2-20A3-4580-A979-CFB70DCC0875}" destId="{4AE1AC66-0480-445F-A013-16B2EF5F5BDD}" srcOrd="0" destOrd="0" parTransId="{25CC7910-F99A-4B80-9C2E-928BF97321F2}" sibTransId="{6B701BDF-EAF1-49C7-8F90-5EFCDDBE7B39}"/>
    <dgm:cxn modelId="{6436D233-7BC4-4CD3-B1B8-C076B9933D52}" type="presOf" srcId="{7C684A96-C891-44A1-BDEC-F2F377456DD4}" destId="{E7662F67-B34D-43A1-9515-E3735000FD1B}" srcOrd="0" destOrd="0" presId="urn:microsoft.com/office/officeart/2016/7/layout/VerticalDownArrowProcess"/>
    <dgm:cxn modelId="{905F4E49-B556-4CE4-ABF0-A738E91EB9FD}" type="presOf" srcId="{AA7FBCF5-0EFC-4F94-AB5C-979598F0F920}" destId="{65CA09F7-B5DD-4343-91D6-AA967EFBBE04}" srcOrd="0" destOrd="0" presId="urn:microsoft.com/office/officeart/2016/7/layout/VerticalDownArrowProcess"/>
    <dgm:cxn modelId="{E97FBE98-1D37-4260-991D-0A9F09D2EF8F}" type="presOf" srcId="{E8BCDA02-1B0D-49DE-AAC0-D18C6106D2D0}" destId="{FC0C8424-C6F3-4F4B-8AFA-4A0B1947CDBA}" srcOrd="0" destOrd="0" presId="urn:microsoft.com/office/officeart/2016/7/layout/VerticalDownArrowProcess"/>
    <dgm:cxn modelId="{771058C5-D95C-4488-9784-DD40B15FFB49}" type="presOf" srcId="{ADA21F87-F4D8-479D-A651-A59637B43995}" destId="{D37C6142-3B4F-4862-95F5-103F505EEE2E}" srcOrd="0" destOrd="0" presId="urn:microsoft.com/office/officeart/2016/7/layout/VerticalDownArrowProcess"/>
    <dgm:cxn modelId="{FC18DD7A-EB34-454C-8201-6D62527DF434}" type="presParOf" srcId="{D37C6142-3B4F-4862-95F5-103F505EEE2E}" destId="{CE1F638B-0A65-48B4-A184-1C6D825B6B23}" srcOrd="0" destOrd="0" presId="urn:microsoft.com/office/officeart/2016/7/layout/VerticalDownArrowProcess"/>
    <dgm:cxn modelId="{C7BA6A16-B250-44AD-83AB-79909E33F4FE}" type="presParOf" srcId="{CE1F638B-0A65-48B4-A184-1C6D825B6B23}" destId="{F2A4028A-465D-47AD-AD59-341FFA5D26C8}" srcOrd="0" destOrd="0" presId="urn:microsoft.com/office/officeart/2016/7/layout/VerticalDownArrowProcess"/>
    <dgm:cxn modelId="{E4B3C99A-E916-4A5E-B1B6-ED3E30023497}" type="presParOf" srcId="{CE1F638B-0A65-48B4-A184-1C6D825B6B23}" destId="{5D677ECD-A36A-45BD-99A4-E91FCD3E1125}" srcOrd="1" destOrd="0" presId="urn:microsoft.com/office/officeart/2016/7/layout/VerticalDownArrowProcess"/>
    <dgm:cxn modelId="{D8878569-346E-44C7-90EE-4BBE318AE1C6}" type="presParOf" srcId="{D37C6142-3B4F-4862-95F5-103F505EEE2E}" destId="{BC05DD1C-85C3-4774-87CC-475147B36D79}" srcOrd="1" destOrd="0" presId="urn:microsoft.com/office/officeart/2016/7/layout/VerticalDownArrowProcess"/>
    <dgm:cxn modelId="{6137E142-03BD-4AE7-A989-5A58841568E6}" type="presParOf" srcId="{D37C6142-3B4F-4862-95F5-103F505EEE2E}" destId="{F8E6D29B-4C28-4C7E-A176-10C7C9A6AE0D}" srcOrd="2" destOrd="0" presId="urn:microsoft.com/office/officeart/2016/7/layout/VerticalDownArrowProcess"/>
    <dgm:cxn modelId="{9752FF16-D06D-4FBA-A6EC-D8BCECAD20BE}" type="presParOf" srcId="{F8E6D29B-4C28-4C7E-A176-10C7C9A6AE0D}" destId="{E7662F67-B34D-43A1-9515-E3735000FD1B}" srcOrd="0" destOrd="0" presId="urn:microsoft.com/office/officeart/2016/7/layout/VerticalDownArrowProcess"/>
    <dgm:cxn modelId="{9DEA3D69-EBD6-491E-B4D4-4D093B12579D}" type="presParOf" srcId="{F8E6D29B-4C28-4C7E-A176-10C7C9A6AE0D}" destId="{940F55A2-E3A9-44F2-A4D4-182DA1198241}" srcOrd="1" destOrd="0" presId="urn:microsoft.com/office/officeart/2016/7/layout/VerticalDownArrowProcess"/>
    <dgm:cxn modelId="{18192EDF-9F3D-4D61-8947-749C23942321}" type="presParOf" srcId="{F8E6D29B-4C28-4C7E-A176-10C7C9A6AE0D}" destId="{7EE5EB44-EB3F-43E3-9883-6DE1BCE0ED1F}" srcOrd="2" destOrd="0" presId="urn:microsoft.com/office/officeart/2016/7/layout/VerticalDownArrowProcess"/>
    <dgm:cxn modelId="{B257BF0B-9940-4112-AE3D-3031C669538F}" type="presParOf" srcId="{D37C6142-3B4F-4862-95F5-103F505EEE2E}" destId="{0A932E1C-FD0E-490B-BAF6-746750AF0D2B}" srcOrd="3" destOrd="0" presId="urn:microsoft.com/office/officeart/2016/7/layout/VerticalDownArrowProcess"/>
    <dgm:cxn modelId="{A784AB57-0C9B-4B00-B585-1D8A3DEE867F}" type="presParOf" srcId="{D37C6142-3B4F-4862-95F5-103F505EEE2E}" destId="{97648B29-2756-42D4-A910-DE55D1C6952E}" srcOrd="4" destOrd="0" presId="urn:microsoft.com/office/officeart/2016/7/layout/VerticalDownArrowProcess"/>
    <dgm:cxn modelId="{5E33FE47-BB34-48DD-A12D-C8AA8DE789EB}" type="presParOf" srcId="{97648B29-2756-42D4-A910-DE55D1C6952E}" destId="{BCCF5338-B872-4F04-B728-52E4201B2940}" srcOrd="0" destOrd="0" presId="urn:microsoft.com/office/officeart/2016/7/layout/VerticalDownArrowProcess"/>
    <dgm:cxn modelId="{FF1ED661-A01D-4ED6-9DA2-A50117499A8E}" type="presParOf" srcId="{97648B29-2756-42D4-A910-DE55D1C6952E}" destId="{79909C01-6E34-49FB-A265-94CA83923727}" srcOrd="1" destOrd="0" presId="urn:microsoft.com/office/officeart/2016/7/layout/VerticalDownArrowProcess"/>
    <dgm:cxn modelId="{0A9E646F-F642-4FEA-A9B8-B4EC06CE135C}" type="presParOf" srcId="{97648B29-2756-42D4-A910-DE55D1C6952E}" destId="{94231479-F566-44DC-8EE4-7D0DD383525D}" srcOrd="2" destOrd="0" presId="urn:microsoft.com/office/officeart/2016/7/layout/VerticalDownArrowProcess"/>
    <dgm:cxn modelId="{750DB479-55C0-4E64-9467-A640617669C0}" type="presParOf" srcId="{D37C6142-3B4F-4862-95F5-103F505EEE2E}" destId="{1A118058-2985-47D8-AEE7-45D9654A3FAE}" srcOrd="5" destOrd="0" presId="urn:microsoft.com/office/officeart/2016/7/layout/VerticalDownArrowProcess"/>
    <dgm:cxn modelId="{551F8C93-858D-4A2F-ABF2-1F7219A391A3}" type="presParOf" srcId="{D37C6142-3B4F-4862-95F5-103F505EEE2E}" destId="{3BA35A4C-DF85-49AC-B4AC-3DFEC3833E9C}" srcOrd="6" destOrd="0" presId="urn:microsoft.com/office/officeart/2016/7/layout/VerticalDownArrowProcess"/>
    <dgm:cxn modelId="{4C50B7A8-5D38-4F04-AC68-549FB3CE80FA}" type="presParOf" srcId="{3BA35A4C-DF85-49AC-B4AC-3DFEC3833E9C}" destId="{70118985-0264-437E-992C-E338AC21B4C5}" srcOrd="0" destOrd="0" presId="urn:microsoft.com/office/officeart/2016/7/layout/VerticalDownArrowProcess"/>
    <dgm:cxn modelId="{32E73EB2-9017-4E01-83F3-BEF2CA9799F3}" type="presParOf" srcId="{3BA35A4C-DF85-49AC-B4AC-3DFEC3833E9C}" destId="{C305DB3D-A8B4-493F-B45A-00085431E55E}" srcOrd="1" destOrd="0" presId="urn:microsoft.com/office/officeart/2016/7/layout/VerticalDownArrowProcess"/>
    <dgm:cxn modelId="{61C6C5EA-0E91-467A-851C-54DDA31F5CAF}" type="presParOf" srcId="{3BA35A4C-DF85-49AC-B4AC-3DFEC3833E9C}" destId="{90BCA403-65EC-4EBA-870F-9250F5771E04}" srcOrd="2" destOrd="0" presId="urn:microsoft.com/office/officeart/2016/7/layout/VerticalDownArrowProcess"/>
    <dgm:cxn modelId="{75A29109-B83B-48FA-A22C-77903A824A6F}" type="presParOf" srcId="{D37C6142-3B4F-4862-95F5-103F505EEE2E}" destId="{76063A13-4807-4EA2-8FFC-AE3DFF248DBE}" srcOrd="7" destOrd="0" presId="urn:microsoft.com/office/officeart/2016/7/layout/VerticalDownArrowProcess"/>
    <dgm:cxn modelId="{B99E0BBF-E2D8-46A9-8E5B-55C36CD9EFAD}" type="presParOf" srcId="{D37C6142-3B4F-4862-95F5-103F505EEE2E}" destId="{F6B454A8-0296-42F8-96FD-0D16A96B870D}" srcOrd="8" destOrd="0" presId="urn:microsoft.com/office/officeart/2016/7/layout/VerticalDownArrowProcess"/>
    <dgm:cxn modelId="{042E17EC-584A-47ED-807D-6A3E0791F657}" type="presParOf" srcId="{F6B454A8-0296-42F8-96FD-0D16A96B870D}" destId="{D740EA46-12D0-44A9-BD5D-52D02FA0905F}" srcOrd="0" destOrd="0" presId="urn:microsoft.com/office/officeart/2016/7/layout/VerticalDownArrowProcess"/>
    <dgm:cxn modelId="{ED0D79C6-C8B1-4170-9363-689F9A306CB8}" type="presParOf" srcId="{F6B454A8-0296-42F8-96FD-0D16A96B870D}" destId="{DA6CEDD4-04DB-417B-9266-822E378B5D0C}" srcOrd="1" destOrd="0" presId="urn:microsoft.com/office/officeart/2016/7/layout/VerticalDownArrowProcess"/>
    <dgm:cxn modelId="{DFF4232D-F66E-41D9-BA76-D51F1FED7FE0}" type="presParOf" srcId="{F6B454A8-0296-42F8-96FD-0D16A96B870D}" destId="{FC0C8424-C6F3-4F4B-8AFA-4A0B1947CDBA}" srcOrd="2" destOrd="0" presId="urn:microsoft.com/office/officeart/2016/7/layout/VerticalDownArrowProcess"/>
    <dgm:cxn modelId="{06F2115D-CA42-4B39-BB81-659BF8AB2197}" type="presParOf" srcId="{D37C6142-3B4F-4862-95F5-103F505EEE2E}" destId="{1FD95C66-9D0E-4D14-AF08-F6CCF9989710}" srcOrd="9" destOrd="0" presId="urn:microsoft.com/office/officeart/2016/7/layout/VerticalDownArrowProcess"/>
    <dgm:cxn modelId="{9B18AF89-57FA-46EC-914F-72DBAA7796A4}" type="presParOf" srcId="{D37C6142-3B4F-4862-95F5-103F505EEE2E}" destId="{425655DF-A744-4D24-8CFD-4AA6050AFFCE}" srcOrd="10" destOrd="0" presId="urn:microsoft.com/office/officeart/2016/7/layout/VerticalDownArrowProcess"/>
    <dgm:cxn modelId="{A4558128-E157-41C0-A622-5F734C281E89}" type="presParOf" srcId="{425655DF-A744-4D24-8CFD-4AA6050AFFCE}" destId="{2FCAF6B8-F01E-42EF-BF42-E5D999BC26C5}" srcOrd="0" destOrd="0" presId="urn:microsoft.com/office/officeart/2016/7/layout/VerticalDownArrowProcess"/>
    <dgm:cxn modelId="{97FE5C98-5B22-466F-B74B-75731006DB1A}" type="presParOf" srcId="{425655DF-A744-4D24-8CFD-4AA6050AFFCE}" destId="{A16B6094-9D18-40A9-9B5E-492BF7A8B516}" srcOrd="1" destOrd="0" presId="urn:microsoft.com/office/officeart/2016/7/layout/VerticalDownArrowProcess"/>
    <dgm:cxn modelId="{17A13584-38CF-426B-839A-EFCA6058754A}" type="presParOf" srcId="{425655DF-A744-4D24-8CFD-4AA6050AFFCE}" destId="{65CA09F7-B5DD-4343-91D6-AA967EFBBE0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D3A64-3B6E-408B-921F-DA3893B0BDA4}">
      <dsp:nvSpPr>
        <dsp:cNvPr id="0" name=""/>
        <dsp:cNvSpPr/>
      </dsp:nvSpPr>
      <dsp:spPr>
        <a:xfrm>
          <a:off x="0" y="314673"/>
          <a:ext cx="2209335" cy="132560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Login to portal</a:t>
          </a:r>
        </a:p>
      </dsp:txBody>
      <dsp:txXfrm>
        <a:off x="0" y="314673"/>
        <a:ext cx="2209335" cy="1325601"/>
      </dsp:txXfrm>
    </dsp:sp>
    <dsp:sp modelId="{942E494C-9D13-4710-A59D-7DA37B970D0C}">
      <dsp:nvSpPr>
        <dsp:cNvPr id="0" name=""/>
        <dsp:cNvSpPr/>
      </dsp:nvSpPr>
      <dsp:spPr>
        <a:xfrm>
          <a:off x="2430269" y="314673"/>
          <a:ext cx="2209335" cy="1325601"/>
        </a:xfrm>
        <a:prstGeom prst="rect">
          <a:avLst/>
        </a:prstGeom>
        <a:solidFill>
          <a:schemeClr val="accent2">
            <a:hueOff val="-2345446"/>
            <a:satOff val="-10154"/>
            <a:lumOff val="384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t>Add or remove products</a:t>
          </a:r>
          <a:endParaRPr lang="en-US" sz="2800" kern="1200" dirty="0"/>
        </a:p>
      </dsp:txBody>
      <dsp:txXfrm>
        <a:off x="2430269" y="314673"/>
        <a:ext cx="2209335" cy="1325601"/>
      </dsp:txXfrm>
    </dsp:sp>
    <dsp:sp modelId="{46660BB0-6ACD-42AA-8A60-24B301A4D669}">
      <dsp:nvSpPr>
        <dsp:cNvPr id="0" name=""/>
        <dsp:cNvSpPr/>
      </dsp:nvSpPr>
      <dsp:spPr>
        <a:xfrm>
          <a:off x="4860538" y="314673"/>
          <a:ext cx="2209335" cy="1325601"/>
        </a:xfrm>
        <a:prstGeom prst="rect">
          <a:avLst/>
        </a:prstGeom>
        <a:solidFill>
          <a:schemeClr val="accent2">
            <a:hueOff val="-4690892"/>
            <a:satOff val="-20308"/>
            <a:lumOff val="7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a:t>Edit product details</a:t>
          </a:r>
          <a:endParaRPr lang="en-US" sz="2800" kern="1200"/>
        </a:p>
      </dsp:txBody>
      <dsp:txXfrm>
        <a:off x="4860538" y="314673"/>
        <a:ext cx="2209335" cy="1325601"/>
      </dsp:txXfrm>
    </dsp:sp>
    <dsp:sp modelId="{406786A1-2BC8-416E-B8ED-AB691D403F8D}">
      <dsp:nvSpPr>
        <dsp:cNvPr id="0" name=""/>
        <dsp:cNvSpPr/>
      </dsp:nvSpPr>
      <dsp:spPr>
        <a:xfrm>
          <a:off x="0" y="1861208"/>
          <a:ext cx="2209335" cy="1325601"/>
        </a:xfrm>
        <a:prstGeom prst="rect">
          <a:avLst/>
        </a:prstGeom>
        <a:solidFill>
          <a:schemeClr val="accent2">
            <a:hueOff val="-7036339"/>
            <a:satOff val="-30461"/>
            <a:lumOff val="1153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a:t>Enable or disable products</a:t>
          </a:r>
          <a:endParaRPr lang="en-US" sz="2800" kern="1200"/>
        </a:p>
      </dsp:txBody>
      <dsp:txXfrm>
        <a:off x="0" y="1861208"/>
        <a:ext cx="2209335" cy="1325601"/>
      </dsp:txXfrm>
    </dsp:sp>
    <dsp:sp modelId="{1E1280F1-84C4-464D-9C79-776699959164}">
      <dsp:nvSpPr>
        <dsp:cNvPr id="0" name=""/>
        <dsp:cNvSpPr/>
      </dsp:nvSpPr>
      <dsp:spPr>
        <a:xfrm>
          <a:off x="2430269" y="1861208"/>
          <a:ext cx="2209335" cy="1325601"/>
        </a:xfrm>
        <a:prstGeom prst="rect">
          <a:avLst/>
        </a:prstGeom>
        <a:solidFill>
          <a:schemeClr val="accent2">
            <a:hueOff val="-9381785"/>
            <a:satOff val="-40615"/>
            <a:lumOff val="15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a:t>Delete the products</a:t>
          </a:r>
          <a:endParaRPr lang="en-US" sz="2800" kern="1200"/>
        </a:p>
      </dsp:txBody>
      <dsp:txXfrm>
        <a:off x="2430269" y="1861208"/>
        <a:ext cx="2209335" cy="1325601"/>
      </dsp:txXfrm>
    </dsp:sp>
    <dsp:sp modelId="{CBC10462-33E9-431F-94A4-7D28F5FA89AE}">
      <dsp:nvSpPr>
        <dsp:cNvPr id="0" name=""/>
        <dsp:cNvSpPr/>
      </dsp:nvSpPr>
      <dsp:spPr>
        <a:xfrm>
          <a:off x="4860538" y="1861208"/>
          <a:ext cx="2209335" cy="1325601"/>
        </a:xfrm>
        <a:prstGeom prst="rect">
          <a:avLst/>
        </a:prstGeom>
        <a:solidFill>
          <a:schemeClr val="accent2">
            <a:hueOff val="-11727231"/>
            <a:satOff val="-50769"/>
            <a:lumOff val="1921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t>View different products</a:t>
          </a:r>
          <a:endParaRPr lang="en-US" sz="2800" kern="1200" dirty="0"/>
        </a:p>
      </dsp:txBody>
      <dsp:txXfrm>
        <a:off x="4860538" y="1861208"/>
        <a:ext cx="2209335" cy="1325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4028A-465D-47AD-AD59-341FFA5D26C8}">
      <dsp:nvSpPr>
        <dsp:cNvPr id="0" name=""/>
        <dsp:cNvSpPr/>
      </dsp:nvSpPr>
      <dsp:spPr>
        <a:xfrm>
          <a:off x="11675" y="3008380"/>
          <a:ext cx="1810214" cy="39484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742" tIns="99568" rIns="128742" bIns="99568" numCol="1" spcCol="1270" anchor="ctr" anchorCtr="0">
          <a:noAutofit/>
        </a:bodyPr>
        <a:lstStyle/>
        <a:p>
          <a:pPr lvl="0" algn="ctr" defTabSz="622300">
            <a:lnSpc>
              <a:spcPct val="90000"/>
            </a:lnSpc>
            <a:spcBef>
              <a:spcPct val="0"/>
            </a:spcBef>
            <a:spcAft>
              <a:spcPct val="35000"/>
            </a:spcAft>
          </a:pPr>
          <a:r>
            <a:rPr lang="en-US" sz="1400" kern="1200"/>
            <a:t>Receive</a:t>
          </a:r>
        </a:p>
      </dsp:txBody>
      <dsp:txXfrm>
        <a:off x="11675" y="3008380"/>
        <a:ext cx="1810214" cy="394848"/>
      </dsp:txXfrm>
    </dsp:sp>
    <dsp:sp modelId="{5D677ECD-A36A-45BD-99A4-E91FCD3E1125}">
      <dsp:nvSpPr>
        <dsp:cNvPr id="0" name=""/>
        <dsp:cNvSpPr/>
      </dsp:nvSpPr>
      <dsp:spPr>
        <a:xfrm>
          <a:off x="1810214" y="3008380"/>
          <a:ext cx="5430644" cy="394848"/>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159" tIns="139700" rIns="110159" bIns="139700" numCol="1" spcCol="1270" anchor="ctr" anchorCtr="0">
          <a:noAutofit/>
        </a:bodyPr>
        <a:lstStyle/>
        <a:p>
          <a:pPr lvl="0" algn="l" defTabSz="488950">
            <a:lnSpc>
              <a:spcPct val="90000"/>
            </a:lnSpc>
            <a:spcBef>
              <a:spcPct val="0"/>
            </a:spcBef>
            <a:spcAft>
              <a:spcPct val="35000"/>
            </a:spcAft>
          </a:pPr>
          <a:r>
            <a:rPr lang="en-US" sz="1100" kern="1200"/>
            <a:t>Receive a booking summary page once the payment is complete.</a:t>
          </a:r>
        </a:p>
      </dsp:txBody>
      <dsp:txXfrm>
        <a:off x="1810214" y="3008380"/>
        <a:ext cx="5430644" cy="394848"/>
      </dsp:txXfrm>
    </dsp:sp>
    <dsp:sp modelId="{940F55A2-E3A9-44F2-A4D4-182DA1198241}">
      <dsp:nvSpPr>
        <dsp:cNvPr id="0" name=""/>
        <dsp:cNvSpPr/>
      </dsp:nvSpPr>
      <dsp:spPr>
        <a:xfrm rot="10800000">
          <a:off x="11675" y="2407026"/>
          <a:ext cx="1810214" cy="607276"/>
        </a:xfrm>
        <a:prstGeom prst="upArrowCallout">
          <a:avLst>
            <a:gd name="adj1" fmla="val 5000"/>
            <a:gd name="adj2" fmla="val 10000"/>
            <a:gd name="adj3" fmla="val 15000"/>
            <a:gd name="adj4" fmla="val 64977"/>
          </a:avLst>
        </a:prstGeom>
        <a:solidFill>
          <a:schemeClr val="accent2">
            <a:hueOff val="-2345446"/>
            <a:satOff val="-10154"/>
            <a:lumOff val="3843"/>
            <a:alphaOff val="0"/>
          </a:schemeClr>
        </a:solidFill>
        <a:ln w="25400" cap="flat" cmpd="sng" algn="ctr">
          <a:solidFill>
            <a:schemeClr val="accent2">
              <a:hueOff val="-2345446"/>
              <a:satOff val="-10154"/>
              <a:lumOff val="3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742" tIns="99568" rIns="128742" bIns="99568" numCol="1" spcCol="1270" anchor="ctr" anchorCtr="0">
          <a:noAutofit/>
        </a:bodyPr>
        <a:lstStyle/>
        <a:p>
          <a:pPr lvl="0" algn="ctr" defTabSz="622300">
            <a:lnSpc>
              <a:spcPct val="90000"/>
            </a:lnSpc>
            <a:spcBef>
              <a:spcPct val="0"/>
            </a:spcBef>
            <a:spcAft>
              <a:spcPct val="35000"/>
            </a:spcAft>
          </a:pPr>
          <a:r>
            <a:rPr lang="en-US" sz="1400" kern="1200"/>
            <a:t>Experience</a:t>
          </a:r>
        </a:p>
      </dsp:txBody>
      <dsp:txXfrm rot="-10800000">
        <a:off x="11675" y="2407026"/>
        <a:ext cx="1810214" cy="394729"/>
      </dsp:txXfrm>
    </dsp:sp>
    <dsp:sp modelId="{7EE5EB44-EB3F-43E3-9883-6DE1BCE0ED1F}">
      <dsp:nvSpPr>
        <dsp:cNvPr id="0" name=""/>
        <dsp:cNvSpPr/>
      </dsp:nvSpPr>
      <dsp:spPr>
        <a:xfrm>
          <a:off x="1810214" y="2407026"/>
          <a:ext cx="5430644" cy="394729"/>
        </a:xfrm>
        <a:prstGeom prst="rect">
          <a:avLst/>
        </a:prstGeom>
        <a:solidFill>
          <a:schemeClr val="accent2">
            <a:tint val="40000"/>
            <a:alpha val="90000"/>
            <a:hueOff val="-2368320"/>
            <a:satOff val="-9104"/>
            <a:lumOff val="1258"/>
            <a:alphaOff val="0"/>
          </a:schemeClr>
        </a:solidFill>
        <a:ln w="25400" cap="flat" cmpd="sng" algn="ctr">
          <a:solidFill>
            <a:schemeClr val="accent2">
              <a:tint val="40000"/>
              <a:alpha val="90000"/>
              <a:hueOff val="-2368320"/>
              <a:satOff val="-9104"/>
              <a:lumOff val="12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159" tIns="139700" rIns="110159" bIns="139700" numCol="1" spcCol="1270" anchor="ctr" anchorCtr="0">
          <a:noAutofit/>
        </a:bodyPr>
        <a:lstStyle/>
        <a:p>
          <a:pPr lvl="0" algn="l" defTabSz="488950">
            <a:lnSpc>
              <a:spcPct val="90000"/>
            </a:lnSpc>
            <a:spcBef>
              <a:spcPct val="0"/>
            </a:spcBef>
            <a:spcAft>
              <a:spcPct val="35000"/>
            </a:spcAft>
          </a:pPr>
          <a:r>
            <a:rPr lang="en-US" sz="1100" kern="1200"/>
            <a:t>Experience a seamless payment process.</a:t>
          </a:r>
        </a:p>
      </dsp:txBody>
      <dsp:txXfrm>
        <a:off x="1810214" y="2407026"/>
        <a:ext cx="5430644" cy="394729"/>
      </dsp:txXfrm>
    </dsp:sp>
    <dsp:sp modelId="{79909C01-6E34-49FB-A265-94CA83923727}">
      <dsp:nvSpPr>
        <dsp:cNvPr id="0" name=""/>
        <dsp:cNvSpPr/>
      </dsp:nvSpPr>
      <dsp:spPr>
        <a:xfrm rot="10800000">
          <a:off x="11675" y="1805672"/>
          <a:ext cx="1810214" cy="607276"/>
        </a:xfrm>
        <a:prstGeom prst="upArrowCallout">
          <a:avLst>
            <a:gd name="adj1" fmla="val 5000"/>
            <a:gd name="adj2" fmla="val 10000"/>
            <a:gd name="adj3" fmla="val 15000"/>
            <a:gd name="adj4" fmla="val 64977"/>
          </a:avLst>
        </a:prstGeom>
        <a:solidFill>
          <a:schemeClr val="accent2">
            <a:hueOff val="-4690892"/>
            <a:satOff val="-20308"/>
            <a:lumOff val="7686"/>
            <a:alphaOff val="0"/>
          </a:schemeClr>
        </a:solidFill>
        <a:ln w="25400" cap="flat" cmpd="sng" algn="ctr">
          <a:solidFill>
            <a:schemeClr val="accent2">
              <a:hueOff val="-4690892"/>
              <a:satOff val="-20308"/>
              <a:lumOff val="7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742" tIns="99568" rIns="128742" bIns="99568" numCol="1" spcCol="1270" anchor="ctr" anchorCtr="0">
          <a:noAutofit/>
        </a:bodyPr>
        <a:lstStyle/>
        <a:p>
          <a:pPr lvl="0" algn="ctr" defTabSz="622300">
            <a:lnSpc>
              <a:spcPct val="90000"/>
            </a:lnSpc>
            <a:spcBef>
              <a:spcPct val="0"/>
            </a:spcBef>
            <a:spcAft>
              <a:spcPct val="35000"/>
            </a:spcAft>
          </a:pPr>
          <a:r>
            <a:rPr lang="en-US" sz="1400" kern="1200"/>
            <a:t>Apply</a:t>
          </a:r>
        </a:p>
      </dsp:txBody>
      <dsp:txXfrm rot="-10800000">
        <a:off x="11675" y="1805672"/>
        <a:ext cx="1810214" cy="394729"/>
      </dsp:txXfrm>
    </dsp:sp>
    <dsp:sp modelId="{94231479-F566-44DC-8EE4-7D0DD383525D}">
      <dsp:nvSpPr>
        <dsp:cNvPr id="0" name=""/>
        <dsp:cNvSpPr/>
      </dsp:nvSpPr>
      <dsp:spPr>
        <a:xfrm>
          <a:off x="1810214" y="1805672"/>
          <a:ext cx="5430644" cy="394729"/>
        </a:xfrm>
        <a:prstGeom prst="rect">
          <a:avLst/>
        </a:prstGeom>
        <a:solidFill>
          <a:schemeClr val="accent2">
            <a:tint val="40000"/>
            <a:alpha val="90000"/>
            <a:hueOff val="-4736640"/>
            <a:satOff val="-18209"/>
            <a:lumOff val="2515"/>
            <a:alphaOff val="0"/>
          </a:schemeClr>
        </a:solidFill>
        <a:ln w="25400" cap="flat" cmpd="sng" algn="ctr">
          <a:solidFill>
            <a:schemeClr val="accent2">
              <a:tint val="40000"/>
              <a:alpha val="90000"/>
              <a:hueOff val="-4736640"/>
              <a:satOff val="-18209"/>
              <a:lumOff val="2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159" tIns="139700" rIns="110159" bIns="139700" numCol="1" spcCol="1270" anchor="ctr" anchorCtr="0">
          <a:noAutofit/>
        </a:bodyPr>
        <a:lstStyle/>
        <a:p>
          <a:pPr lvl="0" algn="l" defTabSz="488950">
            <a:lnSpc>
              <a:spcPct val="90000"/>
            </a:lnSpc>
            <a:spcBef>
              <a:spcPct val="0"/>
            </a:spcBef>
            <a:spcAft>
              <a:spcPct val="35000"/>
            </a:spcAft>
          </a:pPr>
          <a:r>
            <a:rPr lang="en-US" sz="1100" kern="1200"/>
            <a:t>Apply filters and sort results </a:t>
          </a:r>
        </a:p>
      </dsp:txBody>
      <dsp:txXfrm>
        <a:off x="1810214" y="1805672"/>
        <a:ext cx="5430644" cy="394729"/>
      </dsp:txXfrm>
    </dsp:sp>
    <dsp:sp modelId="{C305DB3D-A8B4-493F-B45A-00085431E55E}">
      <dsp:nvSpPr>
        <dsp:cNvPr id="0" name=""/>
        <dsp:cNvSpPr/>
      </dsp:nvSpPr>
      <dsp:spPr>
        <a:xfrm rot="10800000">
          <a:off x="11675" y="1204318"/>
          <a:ext cx="1810214" cy="607276"/>
        </a:xfrm>
        <a:prstGeom prst="upArrowCallout">
          <a:avLst>
            <a:gd name="adj1" fmla="val 5000"/>
            <a:gd name="adj2" fmla="val 10000"/>
            <a:gd name="adj3" fmla="val 15000"/>
            <a:gd name="adj4" fmla="val 64977"/>
          </a:avLst>
        </a:prstGeom>
        <a:solidFill>
          <a:schemeClr val="accent2">
            <a:hueOff val="-7036339"/>
            <a:satOff val="-30461"/>
            <a:lumOff val="11530"/>
            <a:alphaOff val="0"/>
          </a:schemeClr>
        </a:solidFill>
        <a:ln w="25400" cap="flat" cmpd="sng" algn="ctr">
          <a:solidFill>
            <a:schemeClr val="accent2">
              <a:hueOff val="-7036339"/>
              <a:satOff val="-30461"/>
              <a:lumOff val="11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742" tIns="99568" rIns="128742" bIns="99568" numCol="1" spcCol="1270" anchor="ctr" anchorCtr="0">
          <a:noAutofit/>
        </a:bodyPr>
        <a:lstStyle/>
        <a:p>
          <a:pPr lvl="0" algn="ctr" defTabSz="622300">
            <a:lnSpc>
              <a:spcPct val="90000"/>
            </a:lnSpc>
            <a:spcBef>
              <a:spcPct val="0"/>
            </a:spcBef>
            <a:spcAft>
              <a:spcPct val="35000"/>
            </a:spcAft>
          </a:pPr>
          <a:r>
            <a:rPr lang="en-US" sz="1400" kern="1200"/>
            <a:t>Search</a:t>
          </a:r>
        </a:p>
      </dsp:txBody>
      <dsp:txXfrm rot="-10800000">
        <a:off x="11675" y="1204318"/>
        <a:ext cx="1810214" cy="394729"/>
      </dsp:txXfrm>
    </dsp:sp>
    <dsp:sp modelId="{90BCA403-65EC-4EBA-870F-9250F5771E04}">
      <dsp:nvSpPr>
        <dsp:cNvPr id="0" name=""/>
        <dsp:cNvSpPr/>
      </dsp:nvSpPr>
      <dsp:spPr>
        <a:xfrm>
          <a:off x="1728483" y="1210519"/>
          <a:ext cx="5430644" cy="394729"/>
        </a:xfrm>
        <a:prstGeom prst="rect">
          <a:avLst/>
        </a:prstGeom>
        <a:solidFill>
          <a:schemeClr val="accent2">
            <a:tint val="40000"/>
            <a:alpha val="90000"/>
            <a:hueOff val="-7104959"/>
            <a:satOff val="-27313"/>
            <a:lumOff val="3773"/>
            <a:alphaOff val="0"/>
          </a:schemeClr>
        </a:solidFill>
        <a:ln w="25400" cap="flat" cmpd="sng" algn="ctr">
          <a:solidFill>
            <a:schemeClr val="accent2">
              <a:tint val="40000"/>
              <a:alpha val="90000"/>
              <a:hueOff val="-7104959"/>
              <a:satOff val="-27313"/>
              <a:lumOff val="37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159" tIns="139700" rIns="110159" bIns="139700" numCol="1" spcCol="1270" anchor="ctr" anchorCtr="0">
          <a:noAutofit/>
        </a:bodyPr>
        <a:lstStyle/>
        <a:p>
          <a:pPr lvl="0" algn="l" defTabSz="488950">
            <a:lnSpc>
              <a:spcPct val="90000"/>
            </a:lnSpc>
            <a:spcBef>
              <a:spcPct val="0"/>
            </a:spcBef>
            <a:spcAft>
              <a:spcPct val="35000"/>
            </a:spcAft>
          </a:pPr>
          <a:r>
            <a:rPr lang="en-US" sz="1100" kern="1200" dirty="0"/>
            <a:t>Search </a:t>
          </a:r>
          <a:r>
            <a:rPr lang="en-US" sz="1100" kern="1200"/>
            <a:t>for medicines </a:t>
          </a:r>
          <a:endParaRPr lang="en-US" sz="1100" kern="1200" dirty="0"/>
        </a:p>
      </dsp:txBody>
      <dsp:txXfrm>
        <a:off x="1728483" y="1210519"/>
        <a:ext cx="5430644" cy="394729"/>
      </dsp:txXfrm>
    </dsp:sp>
    <dsp:sp modelId="{DA6CEDD4-04DB-417B-9266-822E378B5D0C}">
      <dsp:nvSpPr>
        <dsp:cNvPr id="0" name=""/>
        <dsp:cNvSpPr/>
      </dsp:nvSpPr>
      <dsp:spPr>
        <a:xfrm rot="10800000">
          <a:off x="11675" y="602964"/>
          <a:ext cx="1810214" cy="607276"/>
        </a:xfrm>
        <a:prstGeom prst="upArrowCallout">
          <a:avLst>
            <a:gd name="adj1" fmla="val 5000"/>
            <a:gd name="adj2" fmla="val 10000"/>
            <a:gd name="adj3" fmla="val 15000"/>
            <a:gd name="adj4" fmla="val 64977"/>
          </a:avLst>
        </a:prstGeom>
        <a:solidFill>
          <a:schemeClr val="accent2">
            <a:hueOff val="-9381785"/>
            <a:satOff val="-40615"/>
            <a:lumOff val="15373"/>
            <a:alphaOff val="0"/>
          </a:schemeClr>
        </a:solidFill>
        <a:ln w="25400" cap="flat" cmpd="sng" algn="ctr">
          <a:solidFill>
            <a:schemeClr val="accent2">
              <a:hueOff val="-9381785"/>
              <a:satOff val="-40615"/>
              <a:lumOff val="15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742" tIns="99568" rIns="128742" bIns="99568" numCol="1" spcCol="1270" anchor="ctr" anchorCtr="0">
          <a:noAutofit/>
        </a:bodyPr>
        <a:lstStyle/>
        <a:p>
          <a:pPr lvl="0" algn="ctr" defTabSz="622300">
            <a:lnSpc>
              <a:spcPct val="90000"/>
            </a:lnSpc>
            <a:spcBef>
              <a:spcPct val="0"/>
            </a:spcBef>
            <a:spcAft>
              <a:spcPct val="35000"/>
            </a:spcAft>
          </a:pPr>
          <a:r>
            <a:rPr lang="en-US" sz="1400" kern="1200" dirty="0"/>
            <a:t>Sign In</a:t>
          </a:r>
        </a:p>
      </dsp:txBody>
      <dsp:txXfrm rot="-10800000">
        <a:off x="11675" y="602964"/>
        <a:ext cx="1810214" cy="394729"/>
      </dsp:txXfrm>
    </dsp:sp>
    <dsp:sp modelId="{FC0C8424-C6F3-4F4B-8AFA-4A0B1947CDBA}">
      <dsp:nvSpPr>
        <dsp:cNvPr id="0" name=""/>
        <dsp:cNvSpPr/>
      </dsp:nvSpPr>
      <dsp:spPr>
        <a:xfrm>
          <a:off x="1810214" y="602964"/>
          <a:ext cx="5430644" cy="394729"/>
        </a:xfrm>
        <a:prstGeom prst="rect">
          <a:avLst/>
        </a:prstGeom>
        <a:solidFill>
          <a:schemeClr val="accent2">
            <a:tint val="40000"/>
            <a:alpha val="90000"/>
            <a:hueOff val="-9473279"/>
            <a:satOff val="-36418"/>
            <a:lumOff val="5030"/>
            <a:alphaOff val="0"/>
          </a:schemeClr>
        </a:solidFill>
        <a:ln w="25400" cap="flat" cmpd="sng" algn="ctr">
          <a:solidFill>
            <a:schemeClr val="accent2">
              <a:tint val="40000"/>
              <a:alpha val="90000"/>
              <a:hueOff val="-9473279"/>
              <a:satOff val="-36418"/>
              <a:lumOff val="50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159" tIns="139700" rIns="110159" bIns="139700" numCol="1" spcCol="1270" anchor="ctr" anchorCtr="0">
          <a:noAutofit/>
        </a:bodyPr>
        <a:lstStyle/>
        <a:p>
          <a:pPr lvl="0" algn="l" defTabSz="488950">
            <a:lnSpc>
              <a:spcPct val="90000"/>
            </a:lnSpc>
            <a:spcBef>
              <a:spcPct val="0"/>
            </a:spcBef>
            <a:spcAft>
              <a:spcPct val="35000"/>
            </a:spcAft>
          </a:pPr>
          <a:r>
            <a:rPr lang="en-US" sz="1100" kern="1200" dirty="0"/>
            <a:t>Sign into the application to maintain the record of activities</a:t>
          </a:r>
        </a:p>
      </dsp:txBody>
      <dsp:txXfrm>
        <a:off x="1810214" y="602964"/>
        <a:ext cx="5430644" cy="394729"/>
      </dsp:txXfrm>
    </dsp:sp>
    <dsp:sp modelId="{A16B6094-9D18-40A9-9B5E-492BF7A8B516}">
      <dsp:nvSpPr>
        <dsp:cNvPr id="0" name=""/>
        <dsp:cNvSpPr/>
      </dsp:nvSpPr>
      <dsp:spPr>
        <a:xfrm rot="10800000">
          <a:off x="11675" y="1610"/>
          <a:ext cx="1810214" cy="607276"/>
        </a:xfrm>
        <a:prstGeom prst="upArrowCallout">
          <a:avLst>
            <a:gd name="adj1" fmla="val 5000"/>
            <a:gd name="adj2" fmla="val 10000"/>
            <a:gd name="adj3" fmla="val 15000"/>
            <a:gd name="adj4" fmla="val 64977"/>
          </a:avLst>
        </a:prstGeom>
        <a:solidFill>
          <a:schemeClr val="accent2">
            <a:hueOff val="-11727231"/>
            <a:satOff val="-50769"/>
            <a:lumOff val="19216"/>
            <a:alphaOff val="0"/>
          </a:schemeClr>
        </a:solidFill>
        <a:ln w="25400" cap="flat" cmpd="sng" algn="ctr">
          <a:solidFill>
            <a:schemeClr val="accent2">
              <a:hueOff val="-11727231"/>
              <a:satOff val="-50769"/>
              <a:lumOff val="19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742" tIns="99568" rIns="128742" bIns="99568" numCol="1" spcCol="1270" anchor="ctr" anchorCtr="0">
          <a:noAutofit/>
        </a:bodyPr>
        <a:lstStyle/>
        <a:p>
          <a:pPr lvl="0" algn="ctr" defTabSz="622300">
            <a:lnSpc>
              <a:spcPct val="90000"/>
            </a:lnSpc>
            <a:spcBef>
              <a:spcPct val="0"/>
            </a:spcBef>
            <a:spcAft>
              <a:spcPct val="35000"/>
            </a:spcAft>
          </a:pPr>
          <a:r>
            <a:rPr lang="en-US" sz="1400" kern="1200" dirty="0"/>
            <a:t>Register</a:t>
          </a:r>
        </a:p>
      </dsp:txBody>
      <dsp:txXfrm rot="-10800000">
        <a:off x="11675" y="1610"/>
        <a:ext cx="1810214" cy="394729"/>
      </dsp:txXfrm>
    </dsp:sp>
    <dsp:sp modelId="{65CA09F7-B5DD-4343-91D6-AA967EFBBE04}">
      <dsp:nvSpPr>
        <dsp:cNvPr id="0" name=""/>
        <dsp:cNvSpPr/>
      </dsp:nvSpPr>
      <dsp:spPr>
        <a:xfrm>
          <a:off x="1810214" y="1610"/>
          <a:ext cx="5430644" cy="394729"/>
        </a:xfrm>
        <a:prstGeom prst="rect">
          <a:avLst/>
        </a:prstGeom>
        <a:solidFill>
          <a:schemeClr val="accent2">
            <a:tint val="40000"/>
            <a:alpha val="90000"/>
            <a:hueOff val="-11841598"/>
            <a:satOff val="-45522"/>
            <a:lumOff val="6288"/>
            <a:alphaOff val="0"/>
          </a:schemeClr>
        </a:solidFill>
        <a:ln w="25400" cap="flat" cmpd="sng" algn="ctr">
          <a:solidFill>
            <a:schemeClr val="accent2">
              <a:tint val="40000"/>
              <a:alpha val="90000"/>
              <a:hueOff val="-11841598"/>
              <a:satOff val="-45522"/>
              <a:lumOff val="62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159" tIns="139700" rIns="110159" bIns="139700" numCol="1" spcCol="1270" anchor="ctr" anchorCtr="0">
          <a:noAutofit/>
        </a:bodyPr>
        <a:lstStyle/>
        <a:p>
          <a:pPr lvl="0" algn="l" defTabSz="488950">
            <a:lnSpc>
              <a:spcPct val="90000"/>
            </a:lnSpc>
            <a:spcBef>
              <a:spcPct val="0"/>
            </a:spcBef>
            <a:spcAft>
              <a:spcPct val="35000"/>
            </a:spcAft>
          </a:pPr>
          <a:r>
            <a:rPr lang="en-US" sz="1100" kern="1200" dirty="0"/>
            <a:t>Register to the application</a:t>
          </a:r>
        </a:p>
      </dsp:txBody>
      <dsp:txXfrm>
        <a:off x="1810214" y="1610"/>
        <a:ext cx="5430644" cy="3947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434712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26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151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994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5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240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903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92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583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27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810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02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718675" y="1028700"/>
            <a:ext cx="7706400" cy="3574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Anaheim"/>
              <a:buAutoNum type="arabicPeriod"/>
              <a:defRPr sz="1200"/>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42">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0" name="Google Shape;210;p14"/>
          <p:cNvSpPr/>
          <p:nvPr/>
        </p:nvSpPr>
        <p:spPr>
          <a:xfrm rot="10800000" flipH="1">
            <a:off x="37927" y="4374834"/>
            <a:ext cx="2505013" cy="76874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10800000">
            <a:off x="6142736" y="4490064"/>
            <a:ext cx="2594745" cy="68451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10800000" flipH="1">
            <a:off x="6632383" y="4238575"/>
            <a:ext cx="3779755" cy="936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flipH="1">
            <a:off x="-5" y="4269850"/>
            <a:ext cx="2018280" cy="87380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1" y="4269786"/>
            <a:ext cx="1717924" cy="87359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rot="10800000">
            <a:off x="6962402" y="4352337"/>
            <a:ext cx="2594826" cy="822238"/>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217" name="Google Shape;217;p14"/>
          <p:cNvSpPr/>
          <p:nvPr/>
        </p:nvSpPr>
        <p:spPr>
          <a:xfrm rot="5400000">
            <a:off x="2341731" y="4809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rot="5400000">
            <a:off x="989544" y="47098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rot="-5400000">
            <a:off x="1684906" y="4657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rot="5400000">
            <a:off x="333331" y="4075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rot="5400000">
            <a:off x="8655556" y="414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rot="-5400000">
            <a:off x="7367731" y="44490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rot="5400000">
            <a:off x="5923156" y="48443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49">
    <p:spTree>
      <p:nvGrpSpPr>
        <p:cNvPr id="1"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rot="10799504" flipH="1">
            <a:off x="-6750" y="531"/>
            <a:ext cx="9154265" cy="81230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rot="-10799504">
            <a:off x="236" y="485"/>
            <a:ext cx="9154265" cy="86569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rot="-4555973" flipH="1">
            <a:off x="4908829" y="2657012"/>
            <a:ext cx="1457076" cy="455744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rot="10800000" flipH="1">
            <a:off x="1" y="4443074"/>
            <a:ext cx="9154264" cy="836745"/>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rot="10800000" flipH="1">
            <a:off x="-6750" y="4366693"/>
            <a:ext cx="9161260" cy="9175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0">
    <p:spTree>
      <p:nvGrpSpPr>
        <p:cNvPr id="1" name="Shape 970"/>
        <p:cNvGrpSpPr/>
        <p:nvPr/>
      </p:nvGrpSpPr>
      <p:grpSpPr>
        <a:xfrm>
          <a:off x="0" y="0"/>
          <a:ext cx="0" cy="0"/>
          <a:chOff x="0" y="0"/>
          <a:chExt cx="0" cy="0"/>
        </a:xfrm>
      </p:grpSpPr>
      <p:sp>
        <p:nvSpPr>
          <p:cNvPr id="971" name="Google Shape;971;p65"/>
          <p:cNvSpPr/>
          <p:nvPr/>
        </p:nvSpPr>
        <p:spPr>
          <a:xfrm rot="10800000" flipH="1">
            <a:off x="1206036"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rot="10800000">
            <a:off x="-1374513"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rot="10800000" flipH="1">
            <a:off x="-77156"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rot="10800000" flipH="1">
            <a:off x="6363775" y="11325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rot="10800000" flipH="1">
            <a:off x="8271400" y="13415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rot="10800000" flipH="1">
            <a:off x="4360525" y="3233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1">
    <p:spTree>
      <p:nvGrpSpPr>
        <p:cNvPr id="1" name="Shape 983"/>
        <p:cNvGrpSpPr/>
        <p:nvPr/>
      </p:nvGrpSpPr>
      <p:grpSpPr>
        <a:xfrm>
          <a:off x="0" y="0"/>
          <a:ext cx="0" cy="0"/>
          <a:chOff x="0" y="0"/>
          <a:chExt cx="0" cy="0"/>
        </a:xfrm>
      </p:grpSpPr>
      <p:sp>
        <p:nvSpPr>
          <p:cNvPr id="984" name="Google Shape;984;p66"/>
          <p:cNvSpPr/>
          <p:nvPr/>
        </p:nvSpPr>
        <p:spPr>
          <a:xfrm rot="-5400000" flipH="1">
            <a:off x="7050252" y="2575411"/>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rot="-5399497">
            <a:off x="6325430" y="1701197"/>
            <a:ext cx="4515337" cy="1121168"/>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rot="-5400440" flipH="1">
            <a:off x="5965428" y="1974301"/>
            <a:ext cx="5161707" cy="119480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rot="-5400000">
            <a:off x="-1791843" y="1811847"/>
            <a:ext cx="5127422" cy="1543736"/>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rot="-5400000">
            <a:off x="-1926425" y="1930649"/>
            <a:ext cx="5143202" cy="129035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rot="-5400000" flipH="1">
            <a:off x="-1877527" y="1881640"/>
            <a:ext cx="5143337" cy="13882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rot="10800000" flipH="1">
            <a:off x="7695850" y="10064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rot="10800000" flipH="1">
            <a:off x="779423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52">
    <p:spTree>
      <p:nvGrpSpPr>
        <p:cNvPr id="1" name="Shape 998"/>
        <p:cNvGrpSpPr/>
        <p:nvPr/>
      </p:nvGrpSpPr>
      <p:grpSpPr>
        <a:xfrm>
          <a:off x="0" y="0"/>
          <a:ext cx="0" cy="0"/>
          <a:chOff x="0" y="0"/>
          <a:chExt cx="0" cy="0"/>
        </a:xfrm>
      </p:grpSpPr>
      <p:sp>
        <p:nvSpPr>
          <p:cNvPr id="999" name="Google Shape;999;p67"/>
          <p:cNvSpPr/>
          <p:nvPr/>
        </p:nvSpPr>
        <p:spPr>
          <a:xfrm rot="-5911893" flipH="1">
            <a:off x="-358275" y="-757650"/>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7"/>
          <p:cNvSpPr/>
          <p:nvPr/>
        </p:nvSpPr>
        <p:spPr>
          <a:xfrm rot="-515846" flipH="1">
            <a:off x="-1764995" y="-321140"/>
            <a:ext cx="4858752" cy="98474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7"/>
          <p:cNvSpPr/>
          <p:nvPr/>
        </p:nvSpPr>
        <p:spPr>
          <a:xfrm flipH="1">
            <a:off x="-1788061" y="-312190"/>
            <a:ext cx="4906095"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7"/>
          <p:cNvSpPr/>
          <p:nvPr/>
        </p:nvSpPr>
        <p:spPr>
          <a:xfrm rot="4888107" flipH="1">
            <a:off x="1137128" y="4138487"/>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7"/>
          <p:cNvSpPr/>
          <p:nvPr/>
        </p:nvSpPr>
        <p:spPr>
          <a:xfrm rot="-9922098" flipH="1">
            <a:off x="-1214868" y="4347472"/>
            <a:ext cx="4858620" cy="98475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7"/>
          <p:cNvSpPr/>
          <p:nvPr/>
        </p:nvSpPr>
        <p:spPr>
          <a:xfrm rot="-10346708" flipH="1">
            <a:off x="-752392" y="4478612"/>
            <a:ext cx="4905724" cy="106005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7"/>
          <p:cNvSpPr/>
          <p:nvPr/>
        </p:nvSpPr>
        <p:spPr>
          <a:xfrm rot="5400000">
            <a:off x="1196981" y="844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7"/>
          <p:cNvSpPr/>
          <p:nvPr/>
        </p:nvSpPr>
        <p:spPr>
          <a:xfrm rot="5400000">
            <a:off x="1196219" y="4467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7"/>
          <p:cNvSpPr/>
          <p:nvPr/>
        </p:nvSpPr>
        <p:spPr>
          <a:xfrm rot="-5400000">
            <a:off x="540156" y="6913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7"/>
          <p:cNvSpPr/>
          <p:nvPr/>
        </p:nvSpPr>
        <p:spPr>
          <a:xfrm rot="5400000">
            <a:off x="540006" y="38324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53">
    <p:spTree>
      <p:nvGrpSpPr>
        <p:cNvPr id="1"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rot="10800000" flipH="1">
            <a:off x="4720014"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rot="10800000">
            <a:off x="5220582"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 id="2147483710" r:id="rId5"/>
    <p:sldLayoutId id="2147483711" r:id="rId6"/>
    <p:sldLayoutId id="2147483712" r:id="rId7"/>
    <p:sldLayoutId id="2147483713" r:id="rId8"/>
    <p:sldLayoutId id="214748371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678450" y="152850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E-Medicare </a:t>
            </a:r>
            <a:br>
              <a:rPr lang="en" dirty="0">
                <a:latin typeface="+mj-lt"/>
              </a:rPr>
            </a:br>
            <a:r>
              <a:rPr lang="en" dirty="0">
                <a:latin typeface="+mj-lt"/>
              </a:rPr>
              <a:t>Group-1  </a:t>
            </a:r>
            <a:endParaRPr dirty="0">
              <a:latin typeface="+mj-lt"/>
            </a:endParaRPr>
          </a:p>
        </p:txBody>
      </p:sp>
      <p:sp>
        <p:nvSpPr>
          <p:cNvPr id="1035" name="Google Shape;1035;p74"/>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JAVA MICROSERVICES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5"/>
                                        </p:tgtEl>
                                        <p:attrNameLst>
                                          <p:attrName>style.visibility</p:attrName>
                                        </p:attrNameLst>
                                      </p:cBhvr>
                                      <p:to>
                                        <p:strVal val="visible"/>
                                      </p:to>
                                    </p:set>
                                    <p:animEffect transition="in" filter="fade">
                                      <p:cBhvr>
                                        <p:cTn id="11" dur="10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14026-C22F-0C6E-7B57-087EA3BB4A42}"/>
              </a:ext>
            </a:extLst>
          </p:cNvPr>
          <p:cNvSpPr>
            <a:spLocks noGrp="1"/>
          </p:cNvSpPr>
          <p:nvPr>
            <p:ph type="title"/>
          </p:nvPr>
        </p:nvSpPr>
        <p:spPr/>
        <p:txBody>
          <a:bodyPr/>
          <a:lstStyle/>
          <a:p>
            <a:r>
              <a:rPr lang="en-US" dirty="0">
                <a:latin typeface="+mj-lt"/>
              </a:rPr>
              <a:t>ADMIN SERVICE</a:t>
            </a:r>
          </a:p>
        </p:txBody>
      </p:sp>
      <p:graphicFrame>
        <p:nvGraphicFramePr>
          <p:cNvPr id="4" name="Content Placeholder 2">
            <a:extLst>
              <a:ext uri="{FF2B5EF4-FFF2-40B4-BE49-F238E27FC236}">
                <a16:creationId xmlns:a16="http://schemas.microsoft.com/office/drawing/2014/main" xmlns="" id="{AB3D9785-DA7C-2374-B44D-C8B4E52BC6D1}"/>
              </a:ext>
            </a:extLst>
          </p:cNvPr>
          <p:cNvGraphicFramePr>
            <a:graphicFrameLocks noGrp="1"/>
          </p:cNvGraphicFramePr>
          <p:nvPr>
            <p:ph idx="1"/>
            <p:extLst>
              <p:ext uri="{D42A27DB-BD31-4B8C-83A1-F6EECF244321}">
                <p14:modId xmlns:p14="http://schemas.microsoft.com/office/powerpoint/2010/main" val="1437240081"/>
              </p:ext>
            </p:extLst>
          </p:nvPr>
        </p:nvGraphicFramePr>
        <p:xfrm>
          <a:off x="921834" y="847493"/>
          <a:ext cx="7069874" cy="3501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87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C39D3A64-3B6E-408B-921F-DA3893B0BDA4}"/>
                                            </p:graphicEl>
                                          </p:spTgt>
                                        </p:tgtEl>
                                        <p:attrNameLst>
                                          <p:attrName>style.visibility</p:attrName>
                                        </p:attrNameLst>
                                      </p:cBhvr>
                                      <p:to>
                                        <p:strVal val="visible"/>
                                      </p:to>
                                    </p:set>
                                    <p:animEffect transition="in" filter="wipe(down)">
                                      <p:cBhvr>
                                        <p:cTn id="7" dur="500"/>
                                        <p:tgtEl>
                                          <p:spTgt spid="4">
                                            <p:graphicEl>
                                              <a:dgm id="{C39D3A64-3B6E-408B-921F-DA3893B0BD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942E494C-9D13-4710-A59D-7DA37B970D0C}"/>
                                            </p:graphicEl>
                                          </p:spTgt>
                                        </p:tgtEl>
                                        <p:attrNameLst>
                                          <p:attrName>style.visibility</p:attrName>
                                        </p:attrNameLst>
                                      </p:cBhvr>
                                      <p:to>
                                        <p:strVal val="visible"/>
                                      </p:to>
                                    </p:set>
                                    <p:animEffect transition="in" filter="wipe(down)">
                                      <p:cBhvr>
                                        <p:cTn id="12" dur="500"/>
                                        <p:tgtEl>
                                          <p:spTgt spid="4">
                                            <p:graphicEl>
                                              <a:dgm id="{942E494C-9D13-4710-A59D-7DA37B970D0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46660BB0-6ACD-42AA-8A60-24B301A4D669}"/>
                                            </p:graphicEl>
                                          </p:spTgt>
                                        </p:tgtEl>
                                        <p:attrNameLst>
                                          <p:attrName>style.visibility</p:attrName>
                                        </p:attrNameLst>
                                      </p:cBhvr>
                                      <p:to>
                                        <p:strVal val="visible"/>
                                      </p:to>
                                    </p:set>
                                    <p:animEffect transition="in" filter="wipe(down)">
                                      <p:cBhvr>
                                        <p:cTn id="17" dur="500"/>
                                        <p:tgtEl>
                                          <p:spTgt spid="4">
                                            <p:graphicEl>
                                              <a:dgm id="{46660BB0-6ACD-42AA-8A60-24B301A4D66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406786A1-2BC8-416E-B8ED-AB691D403F8D}"/>
                                            </p:graphicEl>
                                          </p:spTgt>
                                        </p:tgtEl>
                                        <p:attrNameLst>
                                          <p:attrName>style.visibility</p:attrName>
                                        </p:attrNameLst>
                                      </p:cBhvr>
                                      <p:to>
                                        <p:strVal val="visible"/>
                                      </p:to>
                                    </p:set>
                                    <p:animEffect transition="in" filter="wipe(down)">
                                      <p:cBhvr>
                                        <p:cTn id="22" dur="500"/>
                                        <p:tgtEl>
                                          <p:spTgt spid="4">
                                            <p:graphicEl>
                                              <a:dgm id="{406786A1-2BC8-416E-B8ED-AB691D403F8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1E1280F1-84C4-464D-9C79-776699959164}"/>
                                            </p:graphicEl>
                                          </p:spTgt>
                                        </p:tgtEl>
                                        <p:attrNameLst>
                                          <p:attrName>style.visibility</p:attrName>
                                        </p:attrNameLst>
                                      </p:cBhvr>
                                      <p:to>
                                        <p:strVal val="visible"/>
                                      </p:to>
                                    </p:set>
                                    <p:animEffect transition="in" filter="wipe(down)">
                                      <p:cBhvr>
                                        <p:cTn id="27" dur="500"/>
                                        <p:tgtEl>
                                          <p:spTgt spid="4">
                                            <p:graphicEl>
                                              <a:dgm id="{1E1280F1-84C4-464D-9C79-77669995916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CBC10462-33E9-431F-94A4-7D28F5FA89AE}"/>
                                            </p:graphicEl>
                                          </p:spTgt>
                                        </p:tgtEl>
                                        <p:attrNameLst>
                                          <p:attrName>style.visibility</p:attrName>
                                        </p:attrNameLst>
                                      </p:cBhvr>
                                      <p:to>
                                        <p:strVal val="visible"/>
                                      </p:to>
                                    </p:set>
                                    <p:animEffect transition="in" filter="wipe(down)">
                                      <p:cBhvr>
                                        <p:cTn id="32" dur="500"/>
                                        <p:tgtEl>
                                          <p:spTgt spid="4">
                                            <p:graphicEl>
                                              <a:dgm id="{CBC10462-33E9-431F-94A4-7D28F5FA89A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FCF50-CD7C-5F28-1EB6-AE99A34CA314}"/>
              </a:ext>
            </a:extLst>
          </p:cNvPr>
          <p:cNvSpPr>
            <a:spLocks noGrp="1"/>
          </p:cNvSpPr>
          <p:nvPr>
            <p:ph type="ctrTitle"/>
          </p:nvPr>
        </p:nvSpPr>
        <p:spPr/>
        <p:txBody>
          <a:bodyPr/>
          <a:lstStyle/>
          <a:p>
            <a:r>
              <a:rPr lang="en-US" sz="1600" dirty="0">
                <a:latin typeface="+mj-lt"/>
              </a:rPr>
              <a:t>Patient-Centered Care</a:t>
            </a:r>
            <a:r>
              <a:rPr lang="en-US" sz="1600" b="0" dirty="0">
                <a:latin typeface="+mj-lt"/>
              </a:rPr>
              <a:t>: Our user services prioritize patient needs, ensuring a seamless and compassionate healthcare experience.</a:t>
            </a:r>
            <a:br>
              <a:rPr lang="en-US" sz="1600" b="0" dirty="0">
                <a:latin typeface="+mj-lt"/>
              </a:rPr>
            </a:br>
            <a:r>
              <a:rPr lang="en-US" sz="1600" dirty="0">
                <a:latin typeface="+mj-lt"/>
              </a:rPr>
              <a:t>Accessible Support</a:t>
            </a:r>
            <a:r>
              <a:rPr lang="en-US" sz="1600" b="0" dirty="0">
                <a:latin typeface="+mj-lt"/>
              </a:rPr>
              <a:t>: We offer accessible and responsive user support, available 24/7 to assist healthcare professionals and patients.</a:t>
            </a:r>
            <a:br>
              <a:rPr lang="en-US" sz="1600" b="0" dirty="0">
                <a:latin typeface="+mj-lt"/>
              </a:rPr>
            </a:br>
            <a:r>
              <a:rPr lang="en-US" sz="1600" dirty="0">
                <a:latin typeface="+mj-lt"/>
              </a:rPr>
              <a:t>Training and Empowerment: </a:t>
            </a:r>
            <a:r>
              <a:rPr lang="en-US" sz="1600" b="0" dirty="0">
                <a:latin typeface="+mj-lt"/>
              </a:rPr>
              <a:t>Continuous training empowers users to utilize the e-Medicare system effectively, improving patient care and outcomes.</a:t>
            </a:r>
            <a:br>
              <a:rPr lang="en-US" sz="1600" b="0" dirty="0">
                <a:latin typeface="+mj-lt"/>
              </a:rPr>
            </a:br>
            <a:r>
              <a:rPr lang="en-US" sz="1600" dirty="0">
                <a:latin typeface="+mj-lt"/>
              </a:rPr>
              <a:t>Data Protection: </a:t>
            </a:r>
            <a:r>
              <a:rPr lang="en-US" sz="1600" b="0" dirty="0">
                <a:latin typeface="+mj-lt"/>
              </a:rPr>
              <a:t>User services include robust data security measures, guaranteeing the confidentiality and integrity of medical information</a:t>
            </a:r>
            <a:r>
              <a:rPr lang="en-US" sz="1600" b="0" dirty="0"/>
              <a:t>.</a:t>
            </a:r>
          </a:p>
        </p:txBody>
      </p:sp>
      <p:sp>
        <p:nvSpPr>
          <p:cNvPr id="3" name="Subtitle 2">
            <a:extLst>
              <a:ext uri="{FF2B5EF4-FFF2-40B4-BE49-F238E27FC236}">
                <a16:creationId xmlns:a16="http://schemas.microsoft.com/office/drawing/2014/main" xmlns="" id="{FD761A4C-BA8A-B767-BBD7-524DAD6BD71A}"/>
              </a:ext>
            </a:extLst>
          </p:cNvPr>
          <p:cNvSpPr>
            <a:spLocks noGrp="1"/>
          </p:cNvSpPr>
          <p:nvPr>
            <p:ph type="subTitle" idx="1"/>
          </p:nvPr>
        </p:nvSpPr>
        <p:spPr>
          <a:xfrm>
            <a:off x="2547575" y="542693"/>
            <a:ext cx="4048800" cy="669073"/>
          </a:xfrm>
        </p:spPr>
        <p:txBody>
          <a:bodyPr/>
          <a:lstStyle/>
          <a:p>
            <a:r>
              <a:rPr lang="en-US" sz="3200" dirty="0"/>
              <a:t>USER </a:t>
            </a:r>
            <a:r>
              <a:rPr lang="en-US" sz="3200" dirty="0">
                <a:latin typeface="+mj-lt"/>
              </a:rPr>
              <a:t>SERVICE</a:t>
            </a:r>
          </a:p>
        </p:txBody>
      </p:sp>
    </p:spTree>
    <p:extLst>
      <p:ext uri="{BB962C8B-B14F-4D97-AF65-F5344CB8AC3E}">
        <p14:creationId xmlns:p14="http://schemas.microsoft.com/office/powerpoint/2010/main" val="3740220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28F02-D6B5-A4C6-2DCB-E693E23FE3C4}"/>
              </a:ext>
            </a:extLst>
          </p:cNvPr>
          <p:cNvSpPr>
            <a:spLocks noGrp="1"/>
          </p:cNvSpPr>
          <p:nvPr>
            <p:ph type="title"/>
          </p:nvPr>
        </p:nvSpPr>
        <p:spPr/>
        <p:txBody>
          <a:bodyPr/>
          <a:lstStyle/>
          <a:p>
            <a:r>
              <a:rPr lang="en-US" dirty="0">
                <a:latin typeface="+mj-lt"/>
              </a:rPr>
              <a:t>USER</a:t>
            </a:r>
            <a:r>
              <a:rPr lang="en-US" dirty="0"/>
              <a:t> ROLE</a:t>
            </a:r>
          </a:p>
        </p:txBody>
      </p:sp>
      <p:sp>
        <p:nvSpPr>
          <p:cNvPr id="3" name="Text Placeholder 2">
            <a:extLst>
              <a:ext uri="{FF2B5EF4-FFF2-40B4-BE49-F238E27FC236}">
                <a16:creationId xmlns:a16="http://schemas.microsoft.com/office/drawing/2014/main" xmlns="" id="{04B59BFD-C3FD-B1A6-1472-2F334196B6FD}"/>
              </a:ext>
            </a:extLst>
          </p:cNvPr>
          <p:cNvSpPr>
            <a:spLocks noGrp="1"/>
          </p:cNvSpPr>
          <p:nvPr>
            <p:ph type="body" idx="1"/>
          </p:nvPr>
        </p:nvSpPr>
        <p:spPr/>
        <p:txBody>
          <a:bodyPr/>
          <a:lstStyle/>
          <a:p>
            <a:endParaRPr lang="en-US" dirty="0"/>
          </a:p>
        </p:txBody>
      </p:sp>
      <p:graphicFrame>
        <p:nvGraphicFramePr>
          <p:cNvPr id="4" name="Content Placeholder 2">
            <a:extLst>
              <a:ext uri="{FF2B5EF4-FFF2-40B4-BE49-F238E27FC236}">
                <a16:creationId xmlns:a16="http://schemas.microsoft.com/office/drawing/2014/main" xmlns="" id="{B9A45CAA-F4EE-DF0D-80A4-BA11436B251E}"/>
              </a:ext>
            </a:extLst>
          </p:cNvPr>
          <p:cNvGraphicFramePr>
            <a:graphicFrameLocks noGrp="1"/>
          </p:cNvGraphicFramePr>
          <p:nvPr>
            <p:ph idx="1"/>
            <p:extLst>
              <p:ext uri="{D42A27DB-BD31-4B8C-83A1-F6EECF244321}">
                <p14:modId xmlns:p14="http://schemas.microsoft.com/office/powerpoint/2010/main" val="590896065"/>
              </p:ext>
            </p:extLst>
          </p:nvPr>
        </p:nvGraphicFramePr>
        <p:xfrm>
          <a:off x="996176" y="1129990"/>
          <a:ext cx="7240859" cy="3404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47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A16B6094-9D18-40A9-9B5E-492BF7A8B516}"/>
                                            </p:graphicEl>
                                          </p:spTgt>
                                        </p:tgtEl>
                                        <p:attrNameLst>
                                          <p:attrName>style.visibility</p:attrName>
                                        </p:attrNameLst>
                                      </p:cBhvr>
                                      <p:to>
                                        <p:strVal val="visible"/>
                                      </p:to>
                                    </p:set>
                                    <p:animEffect transition="in" filter="wipe(down)">
                                      <p:cBhvr>
                                        <p:cTn id="7" dur="500"/>
                                        <p:tgtEl>
                                          <p:spTgt spid="4">
                                            <p:graphicEl>
                                              <a:dgm id="{A16B6094-9D18-40A9-9B5E-492BF7A8B51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DA6CEDD4-04DB-417B-9266-822E378B5D0C}"/>
                                            </p:graphicEl>
                                          </p:spTgt>
                                        </p:tgtEl>
                                        <p:attrNameLst>
                                          <p:attrName>style.visibility</p:attrName>
                                        </p:attrNameLst>
                                      </p:cBhvr>
                                      <p:to>
                                        <p:strVal val="visible"/>
                                      </p:to>
                                    </p:set>
                                    <p:animEffect transition="in" filter="wipe(down)">
                                      <p:cBhvr>
                                        <p:cTn id="12" dur="500"/>
                                        <p:tgtEl>
                                          <p:spTgt spid="4">
                                            <p:graphicEl>
                                              <a:dgm id="{DA6CEDD4-04DB-417B-9266-822E378B5D0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C305DB3D-A8B4-493F-B45A-00085431E55E}"/>
                                            </p:graphicEl>
                                          </p:spTgt>
                                        </p:tgtEl>
                                        <p:attrNameLst>
                                          <p:attrName>style.visibility</p:attrName>
                                        </p:attrNameLst>
                                      </p:cBhvr>
                                      <p:to>
                                        <p:strVal val="visible"/>
                                      </p:to>
                                    </p:set>
                                    <p:animEffect transition="in" filter="wipe(down)">
                                      <p:cBhvr>
                                        <p:cTn id="17" dur="500"/>
                                        <p:tgtEl>
                                          <p:spTgt spid="4">
                                            <p:graphicEl>
                                              <a:dgm id="{C305DB3D-A8B4-493F-B45A-00085431E55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79909C01-6E34-49FB-A265-94CA83923727}"/>
                                            </p:graphicEl>
                                          </p:spTgt>
                                        </p:tgtEl>
                                        <p:attrNameLst>
                                          <p:attrName>style.visibility</p:attrName>
                                        </p:attrNameLst>
                                      </p:cBhvr>
                                      <p:to>
                                        <p:strVal val="visible"/>
                                      </p:to>
                                    </p:set>
                                    <p:animEffect transition="in" filter="wipe(down)">
                                      <p:cBhvr>
                                        <p:cTn id="22" dur="500"/>
                                        <p:tgtEl>
                                          <p:spTgt spid="4">
                                            <p:graphicEl>
                                              <a:dgm id="{79909C01-6E34-49FB-A265-94CA8392372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940F55A2-E3A9-44F2-A4D4-182DA1198241}"/>
                                            </p:graphicEl>
                                          </p:spTgt>
                                        </p:tgtEl>
                                        <p:attrNameLst>
                                          <p:attrName>style.visibility</p:attrName>
                                        </p:attrNameLst>
                                      </p:cBhvr>
                                      <p:to>
                                        <p:strVal val="visible"/>
                                      </p:to>
                                    </p:set>
                                    <p:animEffect transition="in" filter="wipe(down)">
                                      <p:cBhvr>
                                        <p:cTn id="27" dur="500"/>
                                        <p:tgtEl>
                                          <p:spTgt spid="4">
                                            <p:graphicEl>
                                              <a:dgm id="{940F55A2-E3A9-44F2-A4D4-182DA119824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F2A4028A-465D-47AD-AD59-341FFA5D26C8}"/>
                                            </p:graphicEl>
                                          </p:spTgt>
                                        </p:tgtEl>
                                        <p:attrNameLst>
                                          <p:attrName>style.visibility</p:attrName>
                                        </p:attrNameLst>
                                      </p:cBhvr>
                                      <p:to>
                                        <p:strVal val="visible"/>
                                      </p:to>
                                    </p:set>
                                    <p:animEffect transition="in" filter="wipe(down)">
                                      <p:cBhvr>
                                        <p:cTn id="32" dur="500"/>
                                        <p:tgtEl>
                                          <p:spTgt spid="4">
                                            <p:graphicEl>
                                              <a:dgm id="{F2A4028A-465D-47AD-AD59-341FFA5D26C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65CA09F7-B5DD-4343-91D6-AA967EFBBE04}"/>
                                            </p:graphicEl>
                                          </p:spTgt>
                                        </p:tgtEl>
                                        <p:attrNameLst>
                                          <p:attrName>style.visibility</p:attrName>
                                        </p:attrNameLst>
                                      </p:cBhvr>
                                      <p:to>
                                        <p:strVal val="visible"/>
                                      </p:to>
                                    </p:set>
                                    <p:animEffect transition="in" filter="wipe(down)">
                                      <p:cBhvr>
                                        <p:cTn id="37" dur="500"/>
                                        <p:tgtEl>
                                          <p:spTgt spid="4">
                                            <p:graphicEl>
                                              <a:dgm id="{65CA09F7-B5DD-4343-91D6-AA967EFBBE04}"/>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graphicEl>
                                              <a:dgm id="{FC0C8424-C6F3-4F4B-8AFA-4A0B1947CDBA}"/>
                                            </p:graphicEl>
                                          </p:spTgt>
                                        </p:tgtEl>
                                        <p:attrNameLst>
                                          <p:attrName>style.visibility</p:attrName>
                                        </p:attrNameLst>
                                      </p:cBhvr>
                                      <p:to>
                                        <p:strVal val="visible"/>
                                      </p:to>
                                    </p:set>
                                    <p:animEffect transition="in" filter="wipe(down)">
                                      <p:cBhvr>
                                        <p:cTn id="42" dur="500"/>
                                        <p:tgtEl>
                                          <p:spTgt spid="4">
                                            <p:graphicEl>
                                              <a:dgm id="{FC0C8424-C6F3-4F4B-8AFA-4A0B1947CDBA}"/>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graphicEl>
                                              <a:dgm id="{90BCA403-65EC-4EBA-870F-9250F5771E04}"/>
                                            </p:graphicEl>
                                          </p:spTgt>
                                        </p:tgtEl>
                                        <p:attrNameLst>
                                          <p:attrName>style.visibility</p:attrName>
                                        </p:attrNameLst>
                                      </p:cBhvr>
                                      <p:to>
                                        <p:strVal val="visible"/>
                                      </p:to>
                                    </p:set>
                                    <p:animEffect transition="in" filter="wipe(down)">
                                      <p:cBhvr>
                                        <p:cTn id="47" dur="500"/>
                                        <p:tgtEl>
                                          <p:spTgt spid="4">
                                            <p:graphicEl>
                                              <a:dgm id="{90BCA403-65EC-4EBA-870F-9250F5771E04}"/>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graphicEl>
                                              <a:dgm id="{94231479-F566-44DC-8EE4-7D0DD383525D}"/>
                                            </p:graphicEl>
                                          </p:spTgt>
                                        </p:tgtEl>
                                        <p:attrNameLst>
                                          <p:attrName>style.visibility</p:attrName>
                                        </p:attrNameLst>
                                      </p:cBhvr>
                                      <p:to>
                                        <p:strVal val="visible"/>
                                      </p:to>
                                    </p:set>
                                    <p:animEffect transition="in" filter="wipe(down)">
                                      <p:cBhvr>
                                        <p:cTn id="52" dur="500"/>
                                        <p:tgtEl>
                                          <p:spTgt spid="4">
                                            <p:graphicEl>
                                              <a:dgm id="{94231479-F566-44DC-8EE4-7D0DD383525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graphicEl>
                                              <a:dgm id="{7EE5EB44-EB3F-43E3-9883-6DE1BCE0ED1F}"/>
                                            </p:graphicEl>
                                          </p:spTgt>
                                        </p:tgtEl>
                                        <p:attrNameLst>
                                          <p:attrName>style.visibility</p:attrName>
                                        </p:attrNameLst>
                                      </p:cBhvr>
                                      <p:to>
                                        <p:strVal val="visible"/>
                                      </p:to>
                                    </p:set>
                                    <p:animEffect transition="in" filter="wipe(down)">
                                      <p:cBhvr>
                                        <p:cTn id="57" dur="500"/>
                                        <p:tgtEl>
                                          <p:spTgt spid="4">
                                            <p:graphicEl>
                                              <a:dgm id="{7EE5EB44-EB3F-43E3-9883-6DE1BCE0ED1F}"/>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graphicEl>
                                              <a:dgm id="{5D677ECD-A36A-45BD-99A4-E91FCD3E1125}"/>
                                            </p:graphicEl>
                                          </p:spTgt>
                                        </p:tgtEl>
                                        <p:attrNameLst>
                                          <p:attrName>style.visibility</p:attrName>
                                        </p:attrNameLst>
                                      </p:cBhvr>
                                      <p:to>
                                        <p:strVal val="visible"/>
                                      </p:to>
                                    </p:set>
                                    <p:animEffect transition="in" filter="wipe(down)">
                                      <p:cBhvr>
                                        <p:cTn id="62" dur="500"/>
                                        <p:tgtEl>
                                          <p:spTgt spid="4">
                                            <p:graphicEl>
                                              <a:dgm id="{5D677ECD-A36A-45BD-99A4-E91FCD3E112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0" y="1098550"/>
            <a:ext cx="687070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FCF50-CD7C-5F28-1EB6-AE99A34CA314}"/>
              </a:ext>
            </a:extLst>
          </p:cNvPr>
          <p:cNvSpPr>
            <a:spLocks noGrp="1"/>
          </p:cNvSpPr>
          <p:nvPr>
            <p:ph type="ctrTitle"/>
          </p:nvPr>
        </p:nvSpPr>
        <p:spPr>
          <a:xfrm>
            <a:off x="754800" y="1238250"/>
            <a:ext cx="7787100" cy="2921000"/>
          </a:xfrm>
        </p:spPr>
        <p:txBody>
          <a:bodyPr/>
          <a:lstStyle/>
          <a:p>
            <a:pPr algn="l"/>
            <a:r>
              <a:rPr lang="en-US" sz="1600" b="0" dirty="0" smtClean="0"/>
              <a:t>In </a:t>
            </a:r>
            <a:r>
              <a:rPr lang="en-US" sz="1600" b="0" dirty="0"/>
              <a:t>Medicare, our </a:t>
            </a:r>
            <a:r>
              <a:rPr lang="en-US" sz="1600" b="0" dirty="0" smtClean="0"/>
              <a:t>Medicine </a:t>
            </a:r>
            <a:r>
              <a:rPr lang="en-US" sz="1600" b="0" dirty="0"/>
              <a:t>Service is dedicated to delivering a diverse range of high-quality healthcare essentials. </a:t>
            </a:r>
            <a:r>
              <a:rPr lang="en-US" sz="1600" b="0" dirty="0" smtClean="0"/>
              <a:t/>
            </a:r>
            <a:br>
              <a:rPr lang="en-US" sz="1600" b="0" dirty="0" smtClean="0"/>
            </a:br>
            <a:r>
              <a:rPr lang="en-US" sz="1600" b="0" dirty="0" smtClean="0"/>
              <a:t>Admins </a:t>
            </a:r>
            <a:r>
              <a:rPr lang="en-US" sz="1600" b="0" dirty="0"/>
              <a:t>have the power to curate our product catalog, keeping details such as product names, prices, sellers, and descriptions up-to-date. </a:t>
            </a:r>
            <a:r>
              <a:rPr lang="en-US" sz="1600" b="0" dirty="0" smtClean="0"/>
              <a:t/>
            </a:r>
            <a:br>
              <a:rPr lang="en-US" sz="1600" b="0" dirty="0" smtClean="0"/>
            </a:br>
            <a:r>
              <a:rPr lang="en-US" sz="1600" b="0" dirty="0" smtClean="0"/>
              <a:t>For </a:t>
            </a:r>
            <a:r>
              <a:rPr lang="en-US" sz="1600" b="0" dirty="0"/>
              <a:t>users, our platform offers a seamless experience - from exploration and searching for products to applying filters and customizing selections. </a:t>
            </a:r>
            <a:r>
              <a:rPr lang="en-US" sz="1600" b="0" dirty="0" smtClean="0"/>
              <a:t/>
            </a:r>
            <a:br>
              <a:rPr lang="en-US" sz="1600" b="0" dirty="0" smtClean="0"/>
            </a:br>
            <a:r>
              <a:rPr lang="en-US" sz="1600" b="0" dirty="0" smtClean="0"/>
              <a:t>With </a:t>
            </a:r>
            <a:r>
              <a:rPr lang="en-US" sz="1600" b="0" dirty="0"/>
              <a:t>our commitment to convenience and affordability, we strive to be your trusted source for healthcare essentials.</a:t>
            </a:r>
            <a:endParaRPr lang="en-US" sz="1600" b="0" dirty="0"/>
          </a:p>
        </p:txBody>
      </p:sp>
      <p:sp>
        <p:nvSpPr>
          <p:cNvPr id="3" name="Subtitle 2">
            <a:extLst>
              <a:ext uri="{FF2B5EF4-FFF2-40B4-BE49-F238E27FC236}">
                <a16:creationId xmlns:a16="http://schemas.microsoft.com/office/drawing/2014/main" xmlns="" id="{FD761A4C-BA8A-B767-BBD7-524DAD6BD71A}"/>
              </a:ext>
            </a:extLst>
          </p:cNvPr>
          <p:cNvSpPr>
            <a:spLocks noGrp="1"/>
          </p:cNvSpPr>
          <p:nvPr>
            <p:ph type="subTitle" idx="1"/>
          </p:nvPr>
        </p:nvSpPr>
        <p:spPr>
          <a:xfrm>
            <a:off x="2547575" y="542693"/>
            <a:ext cx="4048800" cy="669073"/>
          </a:xfrm>
        </p:spPr>
        <p:txBody>
          <a:bodyPr/>
          <a:lstStyle/>
          <a:p>
            <a:r>
              <a:rPr lang="en-US" sz="3200" dirty="0" smtClean="0"/>
              <a:t>Medicine Service</a:t>
            </a:r>
            <a:endParaRPr lang="en-US" sz="3200" dirty="0">
              <a:latin typeface="+mj-lt"/>
            </a:endParaRPr>
          </a:p>
        </p:txBody>
      </p:sp>
    </p:spTree>
    <p:extLst>
      <p:ext uri="{BB962C8B-B14F-4D97-AF65-F5344CB8AC3E}">
        <p14:creationId xmlns:p14="http://schemas.microsoft.com/office/powerpoint/2010/main" val="2075555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FCF50-CD7C-5F28-1EB6-AE99A34CA314}"/>
              </a:ext>
            </a:extLst>
          </p:cNvPr>
          <p:cNvSpPr>
            <a:spLocks noGrp="1"/>
          </p:cNvSpPr>
          <p:nvPr>
            <p:ph type="ctrTitle"/>
          </p:nvPr>
        </p:nvSpPr>
        <p:spPr>
          <a:xfrm>
            <a:off x="754800" y="1238250"/>
            <a:ext cx="7787100" cy="2921000"/>
          </a:xfrm>
        </p:spPr>
        <p:txBody>
          <a:bodyPr/>
          <a:lstStyle/>
          <a:p>
            <a:pPr algn="l"/>
            <a:r>
              <a:rPr lang="en-US" sz="1600" b="0" dirty="0"/>
              <a:t>Medicare's Order Service ensures a streamlined and hassle-free shopping experience. Users can create accounts, log in, and maintain their activity records. From searching and filtering products to customizing purchases, our platform empowers users every step of the way. </a:t>
            </a:r>
            <a:r>
              <a:rPr lang="en-US" sz="1600" b="0" dirty="0" smtClean="0"/>
              <a:t/>
            </a:r>
            <a:br>
              <a:rPr lang="en-US" sz="1600" b="0" dirty="0" smtClean="0"/>
            </a:br>
            <a:r>
              <a:rPr lang="en-US" sz="1600" b="0" dirty="0" smtClean="0"/>
              <a:t>With </a:t>
            </a:r>
            <a:r>
              <a:rPr lang="en-US" sz="1600" b="0" dirty="0"/>
              <a:t>secure and seamless payment processing, users receive a detailed order summary once their payment is complete. </a:t>
            </a:r>
            <a:r>
              <a:rPr lang="en-US" sz="1600" b="0" dirty="0" smtClean="0"/>
              <a:t/>
            </a:r>
            <a:br>
              <a:rPr lang="en-US" sz="1600" b="0" dirty="0" smtClean="0"/>
            </a:br>
            <a:r>
              <a:rPr lang="en-US" sz="1600" b="0" dirty="0" smtClean="0"/>
              <a:t>We're </a:t>
            </a:r>
            <a:r>
              <a:rPr lang="en-US" sz="1600" b="0" dirty="0"/>
              <a:t>committed to making healthcare essentials accessible and convenient for you.</a:t>
            </a:r>
            <a:endParaRPr lang="en-US" sz="1600" b="0" dirty="0"/>
          </a:p>
        </p:txBody>
      </p:sp>
      <p:sp>
        <p:nvSpPr>
          <p:cNvPr id="3" name="Subtitle 2">
            <a:extLst>
              <a:ext uri="{FF2B5EF4-FFF2-40B4-BE49-F238E27FC236}">
                <a16:creationId xmlns:a16="http://schemas.microsoft.com/office/drawing/2014/main" xmlns="" id="{FD761A4C-BA8A-B767-BBD7-524DAD6BD71A}"/>
              </a:ext>
            </a:extLst>
          </p:cNvPr>
          <p:cNvSpPr>
            <a:spLocks noGrp="1"/>
          </p:cNvSpPr>
          <p:nvPr>
            <p:ph type="subTitle" idx="1"/>
          </p:nvPr>
        </p:nvSpPr>
        <p:spPr>
          <a:xfrm>
            <a:off x="2547575" y="542693"/>
            <a:ext cx="4048800" cy="669073"/>
          </a:xfrm>
        </p:spPr>
        <p:txBody>
          <a:bodyPr/>
          <a:lstStyle/>
          <a:p>
            <a:r>
              <a:rPr lang="en-US" sz="3200" dirty="0" smtClean="0"/>
              <a:t>Order Service</a:t>
            </a:r>
            <a:endParaRPr lang="en-US" sz="3200" dirty="0">
              <a:latin typeface="+mj-lt"/>
            </a:endParaRPr>
          </a:p>
        </p:txBody>
      </p:sp>
    </p:spTree>
    <p:extLst>
      <p:ext uri="{BB962C8B-B14F-4D97-AF65-F5344CB8AC3E}">
        <p14:creationId xmlns:p14="http://schemas.microsoft.com/office/powerpoint/2010/main" val="3988697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FCF50-CD7C-5F28-1EB6-AE99A34CA314}"/>
              </a:ext>
            </a:extLst>
          </p:cNvPr>
          <p:cNvSpPr>
            <a:spLocks noGrp="1"/>
          </p:cNvSpPr>
          <p:nvPr>
            <p:ph type="ctrTitle"/>
          </p:nvPr>
        </p:nvSpPr>
        <p:spPr>
          <a:xfrm>
            <a:off x="754800" y="1238250"/>
            <a:ext cx="7787100" cy="2921000"/>
          </a:xfrm>
        </p:spPr>
        <p:txBody>
          <a:bodyPr/>
          <a:lstStyle/>
          <a:p>
            <a:pPr algn="l"/>
            <a:r>
              <a:rPr lang="en-US" sz="1600" b="0" dirty="0"/>
              <a:t>Medicare's Payment Service is your trusted partner for secure and efficient transactions. </a:t>
            </a:r>
            <a:r>
              <a:rPr lang="en-US" sz="1600" b="0" dirty="0" smtClean="0"/>
              <a:t/>
            </a:r>
            <a:br>
              <a:rPr lang="en-US" sz="1600" b="0" dirty="0" smtClean="0"/>
            </a:br>
            <a:r>
              <a:rPr lang="en-US" sz="1600" b="0" dirty="0" smtClean="0"/>
              <a:t>Users </a:t>
            </a:r>
            <a:r>
              <a:rPr lang="en-US" sz="1600" b="0" dirty="0"/>
              <a:t>can complete their orders seamlessly with our robust payment processing system. We ensure a hassle-free payment experience, protecting your sensitive information. </a:t>
            </a:r>
            <a:r>
              <a:rPr lang="en-US" sz="1600" b="0" dirty="0" smtClean="0"/>
              <a:t/>
            </a:r>
            <a:br>
              <a:rPr lang="en-US" sz="1600" b="0" dirty="0" smtClean="0"/>
            </a:br>
            <a:r>
              <a:rPr lang="en-US" sz="1600" b="0" dirty="0" smtClean="0"/>
              <a:t>Whether </a:t>
            </a:r>
            <a:r>
              <a:rPr lang="en-US" sz="1600" b="0" dirty="0"/>
              <a:t>it's for medicines or healthcare essentials, our Payment Service guarantees a smooth and secure transaction, providing peace of mind for our valued customers.</a:t>
            </a:r>
            <a:endParaRPr lang="en-US" sz="1600" b="0" dirty="0"/>
          </a:p>
        </p:txBody>
      </p:sp>
      <p:sp>
        <p:nvSpPr>
          <p:cNvPr id="3" name="Subtitle 2">
            <a:extLst>
              <a:ext uri="{FF2B5EF4-FFF2-40B4-BE49-F238E27FC236}">
                <a16:creationId xmlns:a16="http://schemas.microsoft.com/office/drawing/2014/main" xmlns="" id="{FD761A4C-BA8A-B767-BBD7-524DAD6BD71A}"/>
              </a:ext>
            </a:extLst>
          </p:cNvPr>
          <p:cNvSpPr>
            <a:spLocks noGrp="1"/>
          </p:cNvSpPr>
          <p:nvPr>
            <p:ph type="subTitle" idx="1"/>
          </p:nvPr>
        </p:nvSpPr>
        <p:spPr>
          <a:xfrm>
            <a:off x="2547575" y="542693"/>
            <a:ext cx="4048800" cy="669073"/>
          </a:xfrm>
        </p:spPr>
        <p:txBody>
          <a:bodyPr/>
          <a:lstStyle/>
          <a:p>
            <a:r>
              <a:rPr lang="en-US" sz="3200" dirty="0" smtClean="0"/>
              <a:t>Payment Service</a:t>
            </a:r>
            <a:endParaRPr lang="en-US" sz="3200" dirty="0">
              <a:latin typeface="+mj-lt"/>
            </a:endParaRPr>
          </a:p>
        </p:txBody>
      </p:sp>
    </p:spTree>
    <p:extLst>
      <p:ext uri="{BB962C8B-B14F-4D97-AF65-F5344CB8AC3E}">
        <p14:creationId xmlns:p14="http://schemas.microsoft.com/office/powerpoint/2010/main" val="1086426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lvl="0"/>
            <a:r>
              <a:rPr lang="en-IN" dirty="0">
                <a:latin typeface="+mj-lt"/>
              </a:rPr>
              <a:t>Spring Cloud Config Server</a:t>
            </a:r>
            <a:endParaRPr dirty="0">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Ø"/>
            </a:pPr>
            <a:r>
              <a:rPr lang="en-US" sz="1800" b="1" dirty="0">
                <a:latin typeface="+mj-lt"/>
              </a:rPr>
              <a:t>Purpose: </a:t>
            </a:r>
            <a:r>
              <a:rPr lang="en-US" sz="1800" dirty="0">
                <a:latin typeface="+mj-lt"/>
              </a:rPr>
              <a:t>Spring Cloud Config is a module that provides centralized externalized configuration management for microservices. It allows you to store configuration settings for multiple services in a central repository.</a:t>
            </a:r>
          </a:p>
          <a:p>
            <a:pPr algn="just">
              <a:lnSpc>
                <a:spcPct val="150000"/>
              </a:lnSpc>
              <a:buFont typeface="Wingdings" panose="05000000000000000000" pitchFamily="2" charset="2"/>
              <a:buChar char="Ø"/>
            </a:pPr>
            <a:r>
              <a:rPr lang="en-US" sz="1800" b="1" dirty="0">
                <a:latin typeface="+mj-lt"/>
              </a:rPr>
              <a:t>Use Case: </a:t>
            </a:r>
            <a:r>
              <a:rPr lang="en-US" sz="1800" dirty="0">
                <a:latin typeface="+mj-lt"/>
              </a:rPr>
              <a:t>It helps in maintaining configuration consistency across multiple microservices and allows for dynamic configuration changes without the need to redeploy services.</a:t>
            </a:r>
            <a:endParaRPr lang="en-IN" sz="1800" dirty="0">
              <a:latin typeface="+mj-lt"/>
            </a:endParaRPr>
          </a:p>
        </p:txBody>
      </p:sp>
    </p:spTree>
    <p:extLst>
      <p:ext uri="{BB962C8B-B14F-4D97-AF65-F5344CB8AC3E}">
        <p14:creationId xmlns:p14="http://schemas.microsoft.com/office/powerpoint/2010/main" val="11441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lvl="0"/>
            <a:r>
              <a:rPr lang="en-IN" dirty="0">
                <a:latin typeface="+mj-lt"/>
              </a:rPr>
              <a:t>Spring Cloud Netflix Eureka</a:t>
            </a:r>
            <a:endParaRPr dirty="0">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Ø"/>
            </a:pPr>
            <a:r>
              <a:rPr lang="en-US" sz="1800" b="1" dirty="0">
                <a:latin typeface="+mj-lt"/>
              </a:rPr>
              <a:t>Purpose</a:t>
            </a:r>
            <a:r>
              <a:rPr lang="en-US" sz="1800" dirty="0">
                <a:latin typeface="+mj-lt"/>
              </a:rPr>
              <a:t>: Eureka is a service discovery and registration server. It allows microservices to register themselves and discover other services within a distributed system.</a:t>
            </a:r>
          </a:p>
          <a:p>
            <a:pPr algn="just">
              <a:lnSpc>
                <a:spcPct val="150000"/>
              </a:lnSpc>
              <a:buFont typeface="Wingdings" panose="05000000000000000000" pitchFamily="2" charset="2"/>
              <a:buChar char="Ø"/>
            </a:pPr>
            <a:r>
              <a:rPr lang="en-US" sz="1800" b="1" dirty="0">
                <a:latin typeface="+mj-lt"/>
              </a:rPr>
              <a:t>Use Case</a:t>
            </a:r>
            <a:r>
              <a:rPr lang="en-US" sz="1800" dirty="0">
                <a:latin typeface="+mj-lt"/>
              </a:rPr>
              <a:t>: Eureka simplifies the process of service registration and discovery, enabling dynamic scaling and load balancing of microservices.</a:t>
            </a:r>
            <a:endParaRPr lang="en-IN" sz="1800" dirty="0">
              <a:latin typeface="+mj-lt"/>
            </a:endParaRPr>
          </a:p>
        </p:txBody>
      </p:sp>
    </p:spTree>
    <p:extLst>
      <p:ext uri="{BB962C8B-B14F-4D97-AF65-F5344CB8AC3E}">
        <p14:creationId xmlns:p14="http://schemas.microsoft.com/office/powerpoint/2010/main" val="225000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lvl="0"/>
            <a:r>
              <a:rPr lang="en-IN" dirty="0" smtClean="0">
                <a:latin typeface="+mj-lt"/>
              </a:rPr>
              <a:t>Spring Cloud Open Feign</a:t>
            </a:r>
            <a:endParaRPr dirty="0">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algn="just">
              <a:lnSpc>
                <a:spcPct val="150000"/>
              </a:lnSpc>
            </a:pPr>
            <a:r>
              <a:rPr lang="en-US" sz="1800" b="1" dirty="0">
                <a:latin typeface="+mj-lt"/>
              </a:rPr>
              <a:t>Purpose</a:t>
            </a:r>
            <a:r>
              <a:rPr lang="en-US" sz="1800" dirty="0">
                <a:latin typeface="+mj-lt"/>
              </a:rPr>
              <a:t>: Feign is a declarative web service client for making HTTP requests to other microservices. It allows developers to define API interfaces using annotations, making it easier to interact with RESTful services.</a:t>
            </a:r>
          </a:p>
          <a:p>
            <a:pPr algn="just">
              <a:lnSpc>
                <a:spcPct val="150000"/>
              </a:lnSpc>
            </a:pPr>
            <a:r>
              <a:rPr lang="en-US" sz="1800" b="1" dirty="0">
                <a:latin typeface="+mj-lt"/>
              </a:rPr>
              <a:t>Use Case</a:t>
            </a:r>
            <a:r>
              <a:rPr lang="en-US" sz="1800" dirty="0">
                <a:latin typeface="+mj-lt"/>
              </a:rPr>
              <a:t>: Feign simplifies the consumption of RESTful services and can integrate seamlessly with other Spring Cloud components like Eureka for service discovery.</a:t>
            </a:r>
            <a:endParaRPr lang="en-IN" sz="1800" dirty="0">
              <a:latin typeface="+mj-lt"/>
            </a:endParaRPr>
          </a:p>
        </p:txBody>
      </p:sp>
    </p:spTree>
    <p:extLst>
      <p:ext uri="{BB962C8B-B14F-4D97-AF65-F5344CB8AC3E}">
        <p14:creationId xmlns:p14="http://schemas.microsoft.com/office/powerpoint/2010/main" val="41015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5" name="Google Shape;1035;p74"/>
          <p:cNvSpPr txBox="1">
            <a:spLocks noGrp="1"/>
          </p:cNvSpPr>
          <p:nvPr>
            <p:ph type="subTitle" idx="1"/>
          </p:nvPr>
        </p:nvSpPr>
        <p:spPr>
          <a:xfrm>
            <a:off x="1702420" y="1162050"/>
            <a:ext cx="4893955" cy="3566067"/>
          </a:xfrm>
          <a:prstGeom prst="rect">
            <a:avLst/>
          </a:prstGeom>
        </p:spPr>
        <p:txBody>
          <a:bodyPr spcFirstLastPara="1" wrap="square" lIns="91425" tIns="91425" rIns="91425" bIns="91425" anchor="t" anchorCtr="0">
            <a:noAutofit/>
          </a:bodyPr>
          <a:lstStyle/>
          <a:p>
            <a:pPr marL="0" lvl="0" indent="0"/>
            <a:r>
              <a:rPr lang="en-US" sz="1800" dirty="0" smtClean="0">
                <a:latin typeface="+mn-lt"/>
              </a:rPr>
              <a:t>James X </a:t>
            </a:r>
            <a:r>
              <a:rPr lang="en-US" sz="1800" dirty="0">
                <a:latin typeface="+mn-lt"/>
              </a:rPr>
              <a:t>- 2563543</a:t>
            </a:r>
          </a:p>
          <a:p>
            <a:pPr marL="0" indent="0"/>
            <a:r>
              <a:rPr lang="en-US" sz="1800" dirty="0">
                <a:latin typeface="+mn-lt"/>
              </a:rPr>
              <a:t>Julakanti Nikhitha - 2563732</a:t>
            </a:r>
          </a:p>
          <a:p>
            <a:pPr marL="0" indent="0"/>
            <a:r>
              <a:rPr lang="en-US" sz="1800" dirty="0">
                <a:latin typeface="+mn-lt"/>
              </a:rPr>
              <a:t>Manas Ranjan Acharya - 2564083</a:t>
            </a:r>
          </a:p>
          <a:p>
            <a:pPr marL="0" indent="0"/>
            <a:r>
              <a:rPr lang="en-US" sz="1800" dirty="0">
                <a:latin typeface="+mn-lt"/>
              </a:rPr>
              <a:t>Nivetha Parthasarathy - 2563006</a:t>
            </a:r>
          </a:p>
          <a:p>
            <a:pPr marL="0" indent="0"/>
            <a:r>
              <a:rPr lang="en-US" sz="1800" dirty="0">
                <a:latin typeface="+mn-lt"/>
              </a:rPr>
              <a:t>Pratik Tanaji Patil - 2563515</a:t>
            </a:r>
          </a:p>
          <a:p>
            <a:pPr marL="0" indent="0"/>
            <a:r>
              <a:rPr lang="en-US" sz="1800" dirty="0">
                <a:latin typeface="+mn-lt"/>
              </a:rPr>
              <a:t>Rutuja Sanjay Kakuste - 2563145</a:t>
            </a:r>
          </a:p>
          <a:p>
            <a:pPr marL="0" indent="0"/>
            <a:r>
              <a:rPr lang="en-US" sz="1800" dirty="0">
                <a:latin typeface="+mn-lt"/>
              </a:rPr>
              <a:t>Akula Manasa - 2564552</a:t>
            </a:r>
          </a:p>
          <a:p>
            <a:pPr marL="0" indent="0"/>
            <a:r>
              <a:rPr lang="en-US" sz="1800" dirty="0">
                <a:latin typeface="+mn-lt"/>
              </a:rPr>
              <a:t>Garimella Sai Supraja - 2563954</a:t>
            </a:r>
          </a:p>
          <a:p>
            <a:r>
              <a:rPr lang="en-US" sz="1800" dirty="0">
                <a:latin typeface="+mn-lt"/>
              </a:rPr>
              <a:t>Jyoti Ganapati Devadiga - 2564237</a:t>
            </a:r>
          </a:p>
          <a:p>
            <a:pPr marL="0" indent="0"/>
            <a:r>
              <a:rPr lang="en-US" sz="1800" dirty="0">
                <a:latin typeface="+mn-lt"/>
              </a:rPr>
              <a:t>Silpa S Pillai - 2563024</a:t>
            </a:r>
          </a:p>
          <a:p>
            <a:pPr marL="0" lvl="0" indent="0"/>
            <a:endParaRPr dirty="0"/>
          </a:p>
        </p:txBody>
      </p:sp>
      <p:sp>
        <p:nvSpPr>
          <p:cNvPr id="3" name="Title 2">
            <a:extLst>
              <a:ext uri="{FF2B5EF4-FFF2-40B4-BE49-F238E27FC236}">
                <a16:creationId xmlns:a16="http://schemas.microsoft.com/office/drawing/2014/main" xmlns="" id="{ACFC264C-29C5-506C-7DCA-A8B9D753FFE9}"/>
              </a:ext>
            </a:extLst>
          </p:cNvPr>
          <p:cNvSpPr>
            <a:spLocks noGrp="1"/>
          </p:cNvSpPr>
          <p:nvPr>
            <p:ph type="ctrTitle"/>
          </p:nvPr>
        </p:nvSpPr>
        <p:spPr>
          <a:xfrm>
            <a:off x="195380" y="312234"/>
            <a:ext cx="7787100" cy="936703"/>
          </a:xfrm>
        </p:spPr>
        <p:txBody>
          <a:bodyPr/>
          <a:lstStyle/>
          <a:p>
            <a:r>
              <a:rPr lang="en-US" sz="2800" dirty="0">
                <a:latin typeface="+mj-lt"/>
              </a:rPr>
              <a:t>TEAM MEMBERS</a:t>
            </a:r>
          </a:p>
        </p:txBody>
      </p:sp>
    </p:spTree>
    <p:extLst>
      <p:ext uri="{BB962C8B-B14F-4D97-AF65-F5344CB8AC3E}">
        <p14:creationId xmlns:p14="http://schemas.microsoft.com/office/powerpoint/2010/main" val="19083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fade">
                                      <p:cBhvr>
                                        <p:cTn id="7" dur="10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lvl="0"/>
            <a:r>
              <a:rPr lang="en-IN" dirty="0" smtClean="0">
                <a:latin typeface="+mj-lt"/>
              </a:rPr>
              <a:t> Spring Cloud Resilience4j</a:t>
            </a:r>
            <a:endParaRPr dirty="0">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a:lnSpc>
                <a:spcPct val="150000"/>
              </a:lnSpc>
              <a:buFont typeface="Wingdings" panose="05000000000000000000" pitchFamily="2" charset="2"/>
              <a:buChar char="Ø"/>
            </a:pPr>
            <a:r>
              <a:rPr lang="en-US" sz="1800" b="1" dirty="0">
                <a:latin typeface="+mj-lt"/>
              </a:rPr>
              <a:t>Purpose</a:t>
            </a:r>
            <a:r>
              <a:rPr lang="en-US" sz="1800" dirty="0">
                <a:latin typeface="+mj-lt"/>
              </a:rPr>
              <a:t>: Resilience4j is a lightweight fault tolerance library for Java. It helps developers implement resilience patterns such as circuit breakers, retries, rate limiting, and bulkheads in their microservices.</a:t>
            </a:r>
          </a:p>
          <a:p>
            <a:pPr>
              <a:lnSpc>
                <a:spcPct val="150000"/>
              </a:lnSpc>
              <a:buFont typeface="Wingdings" panose="05000000000000000000" pitchFamily="2" charset="2"/>
              <a:buChar char="Ø"/>
            </a:pPr>
            <a:r>
              <a:rPr lang="en-US" sz="1800" b="1" dirty="0">
                <a:latin typeface="+mj-lt"/>
              </a:rPr>
              <a:t>Use Case</a:t>
            </a:r>
            <a:r>
              <a:rPr lang="en-US" sz="1800" dirty="0">
                <a:latin typeface="+mj-lt"/>
              </a:rPr>
              <a:t>: Resilience4j helps ensure that microservices can gracefully handle failures and transient issues, improving system reliability.</a:t>
            </a:r>
            <a:endParaRPr lang="en-IN" sz="1800" dirty="0">
              <a:latin typeface="+mj-lt"/>
            </a:endParaRPr>
          </a:p>
        </p:txBody>
      </p:sp>
    </p:spTree>
    <p:extLst>
      <p:ext uri="{BB962C8B-B14F-4D97-AF65-F5344CB8AC3E}">
        <p14:creationId xmlns:p14="http://schemas.microsoft.com/office/powerpoint/2010/main" val="163387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lvl="0"/>
            <a:r>
              <a:rPr lang="en-IN" dirty="0">
                <a:latin typeface="+mj-lt"/>
              </a:rPr>
              <a:t>Retry</a:t>
            </a:r>
            <a:endParaRPr dirty="0">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Ø"/>
            </a:pPr>
            <a:r>
              <a:rPr lang="en-US" sz="1800" b="1" dirty="0">
                <a:latin typeface="+mj-lt"/>
              </a:rPr>
              <a:t>Purpose</a:t>
            </a:r>
            <a:r>
              <a:rPr lang="en-US" sz="1800" dirty="0">
                <a:latin typeface="+mj-lt"/>
              </a:rPr>
              <a:t>: Retry is a component that can be used in conjunction with Resilience4j or independently. It provides mechanisms to retry failed operations, such as network requests or database queries.</a:t>
            </a:r>
          </a:p>
          <a:p>
            <a:pPr algn="just">
              <a:lnSpc>
                <a:spcPct val="150000"/>
              </a:lnSpc>
              <a:buFont typeface="Wingdings" panose="05000000000000000000" pitchFamily="2" charset="2"/>
              <a:buChar char="Ø"/>
            </a:pPr>
            <a:r>
              <a:rPr lang="en-US" sz="1800" b="1" dirty="0">
                <a:latin typeface="+mj-lt"/>
              </a:rPr>
              <a:t>Use Case</a:t>
            </a:r>
            <a:r>
              <a:rPr lang="en-US" sz="1800" dirty="0">
                <a:latin typeface="+mj-lt"/>
              </a:rPr>
              <a:t>: Retry is useful when dealing with operations that may fail temporarily due to external factors like network glitches.</a:t>
            </a:r>
            <a:endParaRPr lang="en-IN" sz="1800" dirty="0">
              <a:latin typeface="+mj-lt"/>
            </a:endParaRPr>
          </a:p>
        </p:txBody>
      </p:sp>
    </p:spTree>
    <p:extLst>
      <p:ext uri="{BB962C8B-B14F-4D97-AF65-F5344CB8AC3E}">
        <p14:creationId xmlns:p14="http://schemas.microsoft.com/office/powerpoint/2010/main" val="274719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lvl="0"/>
            <a:r>
              <a:rPr lang="en-IN" dirty="0" smtClean="0">
                <a:latin typeface="+mj-lt"/>
              </a:rPr>
              <a:t>Spring Cloud Sleuth</a:t>
            </a:r>
            <a:endParaRPr dirty="0">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Ø"/>
            </a:pPr>
            <a:r>
              <a:rPr lang="en-US" sz="1800" b="1" dirty="0">
                <a:latin typeface="+mj-lt"/>
              </a:rPr>
              <a:t>Purpose</a:t>
            </a:r>
            <a:r>
              <a:rPr lang="en-US" sz="1800" dirty="0">
                <a:latin typeface="+mj-lt"/>
              </a:rPr>
              <a:t>: Sleuth is a distributed tracing system for Spring Boot applications. It generates trace and span IDs for requests, allowing you to track requests as they traverse multiple microservices.</a:t>
            </a:r>
          </a:p>
          <a:p>
            <a:pPr algn="just">
              <a:lnSpc>
                <a:spcPct val="150000"/>
              </a:lnSpc>
              <a:buFont typeface="Wingdings" panose="05000000000000000000" pitchFamily="2" charset="2"/>
              <a:buChar char="Ø"/>
            </a:pPr>
            <a:r>
              <a:rPr lang="en-US" sz="1800" b="1" dirty="0">
                <a:latin typeface="+mj-lt"/>
              </a:rPr>
              <a:t>Use Case</a:t>
            </a:r>
            <a:r>
              <a:rPr lang="en-US" sz="1800" dirty="0">
                <a:latin typeface="+mj-lt"/>
              </a:rPr>
              <a:t>: Sleuth helps diagnose and troubleshoot issues in microservices architectures by providing insights into request flow and latency.</a:t>
            </a:r>
            <a:endParaRPr lang="en-IN" sz="1800" dirty="0">
              <a:latin typeface="+mj-lt"/>
            </a:endParaRPr>
          </a:p>
        </p:txBody>
      </p:sp>
    </p:spTree>
    <p:extLst>
      <p:ext uri="{BB962C8B-B14F-4D97-AF65-F5344CB8AC3E}">
        <p14:creationId xmlns:p14="http://schemas.microsoft.com/office/powerpoint/2010/main" val="19752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lvl="0"/>
            <a:r>
              <a:rPr lang="en-US" dirty="0" smtClean="0">
                <a:latin typeface="+mj-lt"/>
              </a:rPr>
              <a:t>Spring Cloud </a:t>
            </a:r>
            <a:r>
              <a:rPr lang="en-US" dirty="0" err="1" smtClean="0">
                <a:latin typeface="+mj-lt"/>
              </a:rPr>
              <a:t>ZipKin</a:t>
            </a:r>
            <a:endParaRPr dirty="0">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Ø"/>
            </a:pPr>
            <a:r>
              <a:rPr lang="en-US" sz="1800" b="1" dirty="0">
                <a:latin typeface="+mj-lt"/>
              </a:rPr>
              <a:t>Purpose</a:t>
            </a:r>
            <a:r>
              <a:rPr lang="en-US" sz="1800" dirty="0">
                <a:latin typeface="+mj-lt"/>
              </a:rPr>
              <a:t>: Zipkin is a distributed tracing system that works in conjunction with Sleuth. It collects and displays trace data, showing the path and timing of requests as they move through different microservices.</a:t>
            </a:r>
          </a:p>
          <a:p>
            <a:pPr algn="just">
              <a:lnSpc>
                <a:spcPct val="150000"/>
              </a:lnSpc>
              <a:buFont typeface="Wingdings" panose="05000000000000000000" pitchFamily="2" charset="2"/>
              <a:buChar char="Ø"/>
            </a:pPr>
            <a:r>
              <a:rPr lang="en-US" sz="1800" b="1" dirty="0">
                <a:latin typeface="+mj-lt"/>
              </a:rPr>
              <a:t>Use Case</a:t>
            </a:r>
            <a:r>
              <a:rPr lang="en-US" sz="1800" dirty="0">
                <a:latin typeface="+mj-lt"/>
              </a:rPr>
              <a:t>: Zipkin aids in identifying performance bottlenecks and latency issues within a distributed system.</a:t>
            </a:r>
            <a:endParaRPr lang="en-IN" sz="1800" dirty="0">
              <a:latin typeface="+mj-lt"/>
            </a:endParaRPr>
          </a:p>
        </p:txBody>
      </p:sp>
    </p:spTree>
    <p:extLst>
      <p:ext uri="{BB962C8B-B14F-4D97-AF65-F5344CB8AC3E}">
        <p14:creationId xmlns:p14="http://schemas.microsoft.com/office/powerpoint/2010/main" val="417737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a:t>
            </a:r>
            <a:endParaRPr lang="en-IN" dirty="0"/>
          </a:p>
        </p:txBody>
      </p:sp>
      <p:pic>
        <p:nvPicPr>
          <p:cNvPr id="4" name="Picture 3"/>
          <p:cNvPicPr>
            <a:picLocks noChangeAspect="1"/>
          </p:cNvPicPr>
          <p:nvPr/>
        </p:nvPicPr>
        <p:blipFill>
          <a:blip r:embed="rId2"/>
          <a:stretch>
            <a:fillRect/>
          </a:stretch>
        </p:blipFill>
        <p:spPr>
          <a:xfrm>
            <a:off x="718675" y="1494970"/>
            <a:ext cx="7706400" cy="3108529"/>
          </a:xfrm>
          <a:prstGeom prst="rect">
            <a:avLst/>
          </a:prstGeom>
        </p:spPr>
      </p:pic>
      <p:sp>
        <p:nvSpPr>
          <p:cNvPr id="3" name="Text Placeholder 2"/>
          <p:cNvSpPr>
            <a:spLocks noGrp="1"/>
          </p:cNvSpPr>
          <p:nvPr>
            <p:ph type="body" idx="1"/>
          </p:nvPr>
        </p:nvSpPr>
        <p:spPr>
          <a:xfrm>
            <a:off x="718675" y="1104900"/>
            <a:ext cx="7706400" cy="3238249"/>
          </a:xfrm>
        </p:spPr>
        <p:txBody>
          <a:bodyPr/>
          <a:lstStyle/>
          <a:p>
            <a:r>
              <a:rPr lang="en-IN" dirty="0" smtClean="0"/>
              <a:t>EUREKA SERVER</a:t>
            </a:r>
            <a:endParaRPr lang="en-IN" dirty="0"/>
          </a:p>
        </p:txBody>
      </p:sp>
    </p:spTree>
    <p:extLst>
      <p:ext uri="{BB962C8B-B14F-4D97-AF65-F5344CB8AC3E}">
        <p14:creationId xmlns:p14="http://schemas.microsoft.com/office/powerpoint/2010/main" val="1789399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Text Placeholder 2"/>
          <p:cNvSpPr>
            <a:spLocks noGrp="1"/>
          </p:cNvSpPr>
          <p:nvPr>
            <p:ph type="body" idx="1"/>
          </p:nvPr>
        </p:nvSpPr>
        <p:spPr>
          <a:xfrm>
            <a:off x="737725" y="1168650"/>
            <a:ext cx="7706400" cy="3574800"/>
          </a:xfrm>
        </p:spPr>
        <p:txBody>
          <a:bodyPr/>
          <a:lstStyle/>
          <a:p>
            <a:r>
              <a:rPr lang="en-US" dirty="0" smtClean="0"/>
              <a:t>CIRCUIT BREAKER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50" y="1447800"/>
            <a:ext cx="65024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255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Text Placeholder 2"/>
          <p:cNvSpPr>
            <a:spLocks noGrp="1"/>
          </p:cNvSpPr>
          <p:nvPr>
            <p:ph type="body" idx="1"/>
          </p:nvPr>
        </p:nvSpPr>
        <p:spPr/>
        <p:txBody>
          <a:bodyPr/>
          <a:lstStyle/>
          <a:p>
            <a:r>
              <a:rPr lang="en-US" dirty="0" smtClean="0"/>
              <a:t>RETRY</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0" y="1308100"/>
            <a:ext cx="6502400"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400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Text Placeholder 2"/>
          <p:cNvSpPr>
            <a:spLocks noGrp="1"/>
          </p:cNvSpPr>
          <p:nvPr>
            <p:ph type="body" idx="1"/>
          </p:nvPr>
        </p:nvSpPr>
        <p:spPr/>
        <p:txBody>
          <a:bodyPr/>
          <a:lstStyle/>
          <a:p>
            <a:r>
              <a:rPr lang="en-US" dirty="0" smtClean="0"/>
              <a:t>ZIPKIN</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1323975"/>
            <a:ext cx="6502400"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784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pPr marL="152400" indent="0">
              <a:buNone/>
            </a:pPr>
            <a:r>
              <a:rPr lang="en-US" sz="1600" dirty="0" smtClean="0"/>
              <a:t>The </a:t>
            </a:r>
            <a:r>
              <a:rPr lang="en-US" sz="1600" dirty="0"/>
              <a:t>E-Medicare project has been a transformative endeavor, revolutionizing healthcare accessibility and delivery. We've achieved significant milestones, including user-friendly interfaces, secure payment processing, and robust communication channels</a:t>
            </a:r>
            <a:r>
              <a:rPr lang="en-US" sz="1600" dirty="0" smtClean="0"/>
              <a:t>.</a:t>
            </a:r>
          </a:p>
          <a:p>
            <a:pPr marL="152400" indent="0">
              <a:buNone/>
            </a:pPr>
            <a:r>
              <a:rPr lang="en-US" sz="1600" dirty="0" smtClean="0"/>
              <a:t> </a:t>
            </a:r>
            <a:r>
              <a:rPr lang="en-US" sz="1600" dirty="0"/>
              <a:t>Looking forward, E-Medicare is poised to continue reshaping the healthcare landscape by expanding services, forging more provider partnerships, and prioritizing patient-centric care. This project represents a commitment to enhancing healthcare for </a:t>
            </a:r>
            <a:r>
              <a:rPr lang="en-US" sz="1600" dirty="0" smtClean="0"/>
              <a:t>all</a:t>
            </a:r>
            <a:endParaRPr lang="en-US" sz="1600" dirty="0"/>
          </a:p>
        </p:txBody>
      </p:sp>
    </p:spTree>
    <p:extLst>
      <p:ext uri="{BB962C8B-B14F-4D97-AF65-F5344CB8AC3E}">
        <p14:creationId xmlns:p14="http://schemas.microsoft.com/office/powerpoint/2010/main" val="3135510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863600"/>
            <a:ext cx="7023100"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01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Text Placeholder 2"/>
          <p:cNvSpPr>
            <a:spLocks noGrp="1"/>
          </p:cNvSpPr>
          <p:nvPr>
            <p:ph type="body" idx="1"/>
          </p:nvPr>
        </p:nvSpPr>
        <p:spPr/>
        <p:txBody>
          <a:bodyPr/>
          <a:lstStyle/>
          <a:p>
            <a:r>
              <a:rPr lang="en-US" dirty="0" smtClean="0"/>
              <a:t>Introduction</a:t>
            </a:r>
          </a:p>
          <a:p>
            <a:r>
              <a:rPr lang="en-US" dirty="0" smtClean="0"/>
              <a:t>Background</a:t>
            </a:r>
          </a:p>
          <a:p>
            <a:r>
              <a:rPr lang="en-US" dirty="0" smtClean="0"/>
              <a:t>Technologies Used</a:t>
            </a:r>
          </a:p>
          <a:p>
            <a:r>
              <a:rPr lang="en-US" dirty="0" err="1" smtClean="0"/>
              <a:t>Microservice</a:t>
            </a:r>
            <a:r>
              <a:rPr lang="en-US" dirty="0" smtClean="0"/>
              <a:t> Architecture</a:t>
            </a:r>
          </a:p>
          <a:p>
            <a:r>
              <a:rPr lang="en-US" dirty="0" smtClean="0"/>
              <a:t>Services</a:t>
            </a:r>
          </a:p>
          <a:p>
            <a:r>
              <a:rPr lang="en-US" dirty="0" err="1" smtClean="0"/>
              <a:t>Config</a:t>
            </a:r>
            <a:r>
              <a:rPr lang="en-US" dirty="0" smtClean="0"/>
              <a:t> Server</a:t>
            </a:r>
          </a:p>
          <a:p>
            <a:r>
              <a:rPr lang="en-US" dirty="0" smtClean="0"/>
              <a:t>Eureka Server</a:t>
            </a:r>
          </a:p>
          <a:p>
            <a:r>
              <a:rPr lang="en-US" dirty="0" smtClean="0"/>
              <a:t>Feign</a:t>
            </a:r>
          </a:p>
          <a:p>
            <a:r>
              <a:rPr lang="en-US" dirty="0" smtClean="0"/>
              <a:t>Resilience4j</a:t>
            </a:r>
          </a:p>
          <a:p>
            <a:r>
              <a:rPr lang="en-US" dirty="0" smtClean="0"/>
              <a:t>Retry</a:t>
            </a:r>
          </a:p>
          <a:p>
            <a:r>
              <a:rPr lang="en-US" dirty="0" smtClean="0"/>
              <a:t>Sleuth</a:t>
            </a:r>
          </a:p>
          <a:p>
            <a:r>
              <a:rPr lang="en-US" dirty="0" err="1" smtClean="0"/>
              <a:t>Zipkin</a:t>
            </a:r>
            <a:endParaRPr lang="en-US" dirty="0" smtClean="0"/>
          </a:p>
          <a:p>
            <a:r>
              <a:rPr lang="en-US" dirty="0" smtClean="0"/>
              <a:t>Output</a:t>
            </a:r>
          </a:p>
          <a:p>
            <a:r>
              <a:rPr lang="en-US" dirty="0" smtClean="0"/>
              <a:t>Conclusion</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474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j-lt"/>
              </a:rPr>
              <a:t>INTRODUCTION OF E-MEDICARE</a:t>
            </a:r>
            <a:endParaRPr dirty="0">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marL="342900" lvl="0" indent="-342900" algn="ctr">
              <a:buFont typeface="Wingdings" panose="05000000000000000000" pitchFamily="2" charset="2"/>
              <a:buChar char="Ø"/>
            </a:pPr>
            <a:r>
              <a:rPr lang="en-US" sz="2000" dirty="0">
                <a:latin typeface="+mj-lt"/>
                <a:ea typeface="Malgun Gothic Semilight" panose="020B0502040204020203" pitchFamily="34" charset="-128"/>
                <a:cs typeface="Malgun Gothic Semilight" panose="020B0502040204020203" pitchFamily="34" charset="-128"/>
              </a:rPr>
              <a:t>E-Medicare is a comprehensive healthcare and medical services platform designed to improve and streamline healthcare delivery, enhance patient experiences, and make healthcare more accessible and efficient. </a:t>
            </a:r>
          </a:p>
          <a:p>
            <a:pPr marL="342900" lvl="0" indent="-342900" algn="ctr">
              <a:buFont typeface="Wingdings" panose="05000000000000000000" pitchFamily="2" charset="2"/>
              <a:buChar char="Ø"/>
            </a:pPr>
            <a:r>
              <a:rPr lang="en-US" sz="2000" dirty="0">
                <a:latin typeface="+mj-lt"/>
                <a:ea typeface="Malgun Gothic Semilight" panose="020B0502040204020203" pitchFamily="34" charset="-128"/>
                <a:cs typeface="Malgun Gothic Semilight" panose="020B0502040204020203" pitchFamily="34" charset="-128"/>
              </a:rPr>
              <a:t>This digital healthcare solution leverages technology to address various aspects of the healthcare ecosystem, benefiting patients, healthcare providers, and stakeholders in the healthcare industry</a:t>
            </a:r>
            <a:r>
              <a:rPr lang="en-US" sz="2000" dirty="0">
                <a:latin typeface="+mj-lt"/>
              </a:rPr>
              <a:t>.</a:t>
            </a:r>
            <a:endParaRPr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lvl="0"/>
            <a:r>
              <a:rPr lang="en-IN" sz="3200" dirty="0">
                <a:solidFill>
                  <a:schemeClr val="tx1"/>
                </a:solidFill>
                <a:latin typeface="+mj-lt"/>
              </a:rPr>
              <a:t>Background of the Project</a:t>
            </a:r>
            <a:endParaRPr dirty="0">
              <a:solidFill>
                <a:schemeClr val="tx1"/>
              </a:solidFill>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marL="342900" lvl="0" indent="-342900" algn="ctr">
              <a:buFont typeface="Wingdings" panose="05000000000000000000" pitchFamily="2" charset="2"/>
              <a:buChar char="Ø"/>
            </a:pPr>
            <a:r>
              <a:rPr lang="en-US" sz="1400" dirty="0">
                <a:latin typeface="+mj-lt"/>
              </a:rPr>
              <a:t>Medicare is a healthcare company established in 2012, specializing in supplying medicines and healthcare essentials at an affordable price. </a:t>
            </a:r>
          </a:p>
          <a:p>
            <a:pPr marL="342900" lvl="0" indent="-342900" algn="ctr">
              <a:buFont typeface="Wingdings" panose="05000000000000000000" pitchFamily="2" charset="2"/>
              <a:buChar char="Ø"/>
            </a:pPr>
            <a:r>
              <a:rPr lang="en-US" sz="1400" dirty="0">
                <a:latin typeface="+mj-lt"/>
              </a:rPr>
              <a:t>Medicare's team is responding by developing backend RESTful Web services using Java Microservice and Spring Cloud Architecture. </a:t>
            </a:r>
          </a:p>
          <a:p>
            <a:pPr marL="342900" lvl="0" indent="-342900" algn="ctr">
              <a:buFont typeface="Wingdings" panose="05000000000000000000" pitchFamily="2" charset="2"/>
              <a:buChar char="Ø"/>
            </a:pPr>
            <a:r>
              <a:rPr lang="en-US" sz="1400" dirty="0">
                <a:latin typeface="+mj-lt"/>
              </a:rPr>
              <a:t>These services will support the frontend UI developed in AngularThe application will have two user roles: admin users and end users. Admins can manage product details, while end users can register, search for products, customize purchases, and complete seamless payments.</a:t>
            </a:r>
          </a:p>
          <a:p>
            <a:pPr marL="342900" lvl="0" indent="-342900" algn="ctr">
              <a:buFont typeface="Wingdings" panose="05000000000000000000" pitchFamily="2" charset="2"/>
              <a:buChar char="Ø"/>
            </a:pPr>
            <a:r>
              <a:rPr lang="en-US" sz="1400" dirty="0">
                <a:latin typeface="+mj-lt"/>
              </a:rPr>
              <a:t>Key functionalities include admin account creation, product management (add, remove, edit, enable/disable), user registration and profile management, product search with filters and sorting, customized purchasing, and an order summary page post-payment.</a:t>
            </a:r>
            <a:endParaRPr sz="1400" dirty="0">
              <a:latin typeface="+mj-lt"/>
            </a:endParaRPr>
          </a:p>
        </p:txBody>
      </p:sp>
    </p:spTree>
    <p:extLst>
      <p:ext uri="{BB962C8B-B14F-4D97-AF65-F5344CB8AC3E}">
        <p14:creationId xmlns:p14="http://schemas.microsoft.com/office/powerpoint/2010/main" val="40852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899160"/>
            <a:ext cx="5050478" cy="922020"/>
          </a:xfrm>
          <a:prstGeom prst="rect">
            <a:avLst/>
          </a:prstGeom>
        </p:spPr>
        <p:txBody>
          <a:bodyPr spcFirstLastPara="1" wrap="square" lIns="91425" tIns="91425" rIns="91425" bIns="91425" anchor="t" anchorCtr="0">
            <a:noAutofit/>
          </a:bodyPr>
          <a:lstStyle/>
          <a:p>
            <a:r>
              <a:rPr lang="en-IN" sz="2800" b="0" dirty="0">
                <a:latin typeface="+mj-lt"/>
              </a:rPr>
              <a:t>Tools and Technologies</a:t>
            </a:r>
            <a:endParaRPr lang="en-IN" sz="2800" dirty="0">
              <a:latin typeface="+mj-lt"/>
            </a:endParaRPr>
          </a:p>
        </p:txBody>
      </p:sp>
      <p:sp>
        <p:nvSpPr>
          <p:cNvPr id="1041" name="Google Shape;1041;p75"/>
          <p:cNvSpPr txBox="1">
            <a:spLocks noGrp="1"/>
          </p:cNvSpPr>
          <p:nvPr>
            <p:ph type="body" idx="1"/>
          </p:nvPr>
        </p:nvSpPr>
        <p:spPr>
          <a:xfrm>
            <a:off x="718675" y="1874520"/>
            <a:ext cx="4678515" cy="2728980"/>
          </a:xfrm>
          <a:prstGeom prst="rect">
            <a:avLst/>
          </a:prstGeom>
        </p:spPr>
        <p:txBody>
          <a:bodyPr spcFirstLastPara="1" wrap="square" lIns="91425" tIns="91425" rIns="91425" bIns="91425" anchor="t" anchorCtr="0">
            <a:noAutofit/>
          </a:bodyPr>
          <a:lstStyle/>
          <a:p>
            <a:pPr marL="342900" lvl="0" indent="-342900">
              <a:buFont typeface="Wingdings" panose="05000000000000000000" pitchFamily="2" charset="2"/>
              <a:buChar char="Ø"/>
            </a:pPr>
            <a:r>
              <a:rPr lang="en-US" sz="1600" b="1" dirty="0">
                <a:latin typeface="+mj-lt"/>
              </a:rPr>
              <a:t>Server-side</a:t>
            </a:r>
            <a:r>
              <a:rPr lang="en-US" sz="1600" dirty="0">
                <a:latin typeface="+mj-lt"/>
              </a:rPr>
              <a:t>: Spring Boot, Spring Cloud, Spring Data JPA</a:t>
            </a:r>
            <a:br>
              <a:rPr lang="en-US" sz="1600" dirty="0">
                <a:latin typeface="+mj-lt"/>
              </a:rPr>
            </a:br>
            <a:r>
              <a:rPr lang="en-US" sz="1600" b="1" dirty="0">
                <a:latin typeface="+mj-lt"/>
              </a:rPr>
              <a:t>Database</a:t>
            </a:r>
            <a:r>
              <a:rPr lang="en-US" sz="1600" dirty="0">
                <a:latin typeface="+mj-lt"/>
              </a:rPr>
              <a:t>: MySQL</a:t>
            </a:r>
            <a:br>
              <a:rPr lang="en-US" sz="1600" dirty="0">
                <a:latin typeface="+mj-lt"/>
              </a:rPr>
            </a:br>
            <a:r>
              <a:rPr lang="en-US" sz="1600" b="1" dirty="0">
                <a:latin typeface="+mj-lt"/>
              </a:rPr>
              <a:t>Server:</a:t>
            </a:r>
            <a:r>
              <a:rPr lang="en-US" sz="1600" dirty="0">
                <a:latin typeface="+mj-lt"/>
              </a:rPr>
              <a:t> EmbeddedTomcat </a:t>
            </a:r>
            <a:br>
              <a:rPr lang="en-US" sz="1600" dirty="0">
                <a:latin typeface="+mj-lt"/>
              </a:rPr>
            </a:br>
            <a:r>
              <a:rPr lang="en-US" sz="1600" b="1" dirty="0">
                <a:latin typeface="+mj-lt"/>
              </a:rPr>
              <a:t>DevOps:</a:t>
            </a:r>
            <a:r>
              <a:rPr lang="en-US" sz="1600" dirty="0">
                <a:latin typeface="+mj-lt"/>
              </a:rPr>
              <a:t> Docker, Git Hub</a:t>
            </a:r>
            <a:br>
              <a:rPr lang="en-US" sz="1600" dirty="0">
                <a:latin typeface="+mj-lt"/>
              </a:rPr>
            </a:br>
            <a:r>
              <a:rPr lang="en-US" sz="1600" b="1" dirty="0">
                <a:latin typeface="+mj-lt"/>
              </a:rPr>
              <a:t>Spring Cloud: </a:t>
            </a:r>
            <a:r>
              <a:rPr lang="en-US" sz="1600" dirty="0">
                <a:latin typeface="+mj-lt"/>
              </a:rPr>
              <a:t>Spring Cloud Config, Spring Cloud Netflix Eureka, Feign, Resilience4j, Retry, Sleuth and Zipkin.</a:t>
            </a:r>
            <a:endParaRPr sz="1600" dirty="0">
              <a:latin typeface="+mj-lt"/>
            </a:endParaRPr>
          </a:p>
        </p:txBody>
      </p:sp>
      <p:pic>
        <p:nvPicPr>
          <p:cNvPr id="2" name="Graphic 1" descr="Web Design">
            <a:extLst>
              <a:ext uri="{FF2B5EF4-FFF2-40B4-BE49-F238E27FC236}">
                <a16:creationId xmlns:a16="http://schemas.microsoft.com/office/drawing/2014/main" xmlns="" id="{1C0C22A4-72E1-5C4C-FA68-6A844C9B9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852161" y="1226821"/>
            <a:ext cx="2865120" cy="3376680"/>
          </a:xfrm>
          <a:prstGeom prst="rect">
            <a:avLst/>
          </a:prstGeom>
        </p:spPr>
      </p:pic>
    </p:spTree>
    <p:extLst>
      <p:ext uri="{BB962C8B-B14F-4D97-AF65-F5344CB8AC3E}">
        <p14:creationId xmlns:p14="http://schemas.microsoft.com/office/powerpoint/2010/main" val="207383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735980"/>
            <a:ext cx="8064000" cy="706243"/>
          </a:xfrm>
          <a:prstGeom prst="rect">
            <a:avLst/>
          </a:prstGeom>
        </p:spPr>
        <p:txBody>
          <a:bodyPr spcFirstLastPara="1" wrap="square" lIns="91425" tIns="91425" rIns="91425" bIns="91425" anchor="t" anchorCtr="0">
            <a:noAutofit/>
          </a:bodyPr>
          <a:lstStyle/>
          <a:p>
            <a:pPr lvl="0"/>
            <a:r>
              <a:rPr lang="en-IN" dirty="0">
                <a:latin typeface="+mj-lt"/>
              </a:rPr>
              <a:t>Microservices Architecture</a:t>
            </a:r>
            <a:endParaRPr dirty="0">
              <a:latin typeface="+mj-lt"/>
            </a:endParaRPr>
          </a:p>
        </p:txBody>
      </p:sp>
      <p:sp>
        <p:nvSpPr>
          <p:cNvPr id="1041" name="Google Shape;1041;p75"/>
          <p:cNvSpPr txBox="1">
            <a:spLocks noGrp="1"/>
          </p:cNvSpPr>
          <p:nvPr>
            <p:ph type="body" idx="1"/>
          </p:nvPr>
        </p:nvSpPr>
        <p:spPr>
          <a:xfrm>
            <a:off x="718675" y="1442224"/>
            <a:ext cx="7706400" cy="3161276"/>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Ø"/>
            </a:pPr>
            <a:r>
              <a:rPr lang="en-IN" sz="1800" dirty="0">
                <a:latin typeface="+mj-lt"/>
              </a:rPr>
              <a:t>Microservices is an approach to developing a single application as a suite of small services.</a:t>
            </a:r>
          </a:p>
          <a:p>
            <a:pPr algn="just">
              <a:lnSpc>
                <a:spcPct val="150000"/>
              </a:lnSpc>
              <a:buFont typeface="Wingdings" panose="05000000000000000000" pitchFamily="2" charset="2"/>
              <a:buChar char="Ø"/>
            </a:pPr>
            <a:r>
              <a:rPr lang="en-IN" sz="1800" dirty="0">
                <a:latin typeface="+mj-lt"/>
              </a:rPr>
              <a:t>It allows large systems to be built up from a number of collaborating components.</a:t>
            </a:r>
          </a:p>
          <a:p>
            <a:pPr algn="just">
              <a:lnSpc>
                <a:spcPct val="150000"/>
              </a:lnSpc>
              <a:buFont typeface="Wingdings" panose="05000000000000000000" pitchFamily="2" charset="2"/>
              <a:buChar char="Ø"/>
            </a:pPr>
            <a:r>
              <a:rPr lang="en-IN" sz="1800" dirty="0">
                <a:latin typeface="+mj-lt"/>
              </a:rPr>
              <a:t>It is like a game changer in application design, breaks down a complex system into smaller, independent services that can be developed, deployed and scaled individually.</a:t>
            </a:r>
          </a:p>
        </p:txBody>
      </p:sp>
    </p:spTree>
    <p:extLst>
      <p:ext uri="{BB962C8B-B14F-4D97-AF65-F5344CB8AC3E}">
        <p14:creationId xmlns:p14="http://schemas.microsoft.com/office/powerpoint/2010/main" val="243273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10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10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F6C96-613E-BE81-39D7-3FAF23567AD1}"/>
              </a:ext>
            </a:extLst>
          </p:cNvPr>
          <p:cNvSpPr>
            <a:spLocks noGrp="1"/>
          </p:cNvSpPr>
          <p:nvPr>
            <p:ph type="title"/>
          </p:nvPr>
        </p:nvSpPr>
        <p:spPr/>
        <p:txBody>
          <a:bodyPr/>
          <a:lstStyle/>
          <a:p>
            <a:r>
              <a:rPr lang="en-US" dirty="0">
                <a:latin typeface="+mj-lt"/>
              </a:rPr>
              <a:t>E-MEDICARE SERVICES</a:t>
            </a:r>
          </a:p>
        </p:txBody>
      </p:sp>
      <p:sp>
        <p:nvSpPr>
          <p:cNvPr id="3" name="Text Placeholder 2">
            <a:extLst>
              <a:ext uri="{FF2B5EF4-FFF2-40B4-BE49-F238E27FC236}">
                <a16:creationId xmlns:a16="http://schemas.microsoft.com/office/drawing/2014/main" xmlns="" id="{2074BF3A-8D03-4165-1CBA-2042200D0BE0}"/>
              </a:ext>
            </a:extLst>
          </p:cNvPr>
          <p:cNvSpPr>
            <a:spLocks noGrp="1"/>
          </p:cNvSpPr>
          <p:nvPr>
            <p:ph type="body" idx="1"/>
          </p:nvPr>
        </p:nvSpPr>
        <p:spPr>
          <a:xfrm>
            <a:off x="718675" y="1286106"/>
            <a:ext cx="7706400" cy="3317393"/>
          </a:xfrm>
        </p:spPr>
        <p:txBody>
          <a:bodyPr/>
          <a:lstStyle/>
          <a:p>
            <a:pPr marL="609600" indent="-457200">
              <a:buFont typeface="Wingdings" panose="05000000000000000000" pitchFamily="2" charset="2"/>
              <a:buChar char="Ø"/>
            </a:pPr>
            <a:r>
              <a:rPr lang="en-US" sz="2800" dirty="0">
                <a:latin typeface="+mj-lt"/>
              </a:rPr>
              <a:t>ADMIN SERVICES</a:t>
            </a:r>
          </a:p>
          <a:p>
            <a:pPr marL="609600" indent="-457200">
              <a:buFont typeface="Wingdings" panose="05000000000000000000" pitchFamily="2" charset="2"/>
              <a:buChar char="Ø"/>
            </a:pPr>
            <a:r>
              <a:rPr lang="en-US" sz="2800" dirty="0">
                <a:latin typeface="+mj-lt"/>
              </a:rPr>
              <a:t>USER SERVICES</a:t>
            </a:r>
          </a:p>
          <a:p>
            <a:pPr marL="609600" indent="-457200">
              <a:buFont typeface="Wingdings" panose="05000000000000000000" pitchFamily="2" charset="2"/>
              <a:buChar char="Ø"/>
            </a:pPr>
            <a:r>
              <a:rPr lang="en-US" sz="2800" dirty="0">
                <a:latin typeface="+mj-lt"/>
              </a:rPr>
              <a:t>MEDICINE SERVICES</a:t>
            </a:r>
          </a:p>
          <a:p>
            <a:pPr marL="609600" indent="-457200">
              <a:buFont typeface="Wingdings" panose="05000000000000000000" pitchFamily="2" charset="2"/>
              <a:buChar char="Ø"/>
            </a:pPr>
            <a:r>
              <a:rPr lang="en-US" sz="2800" dirty="0">
                <a:latin typeface="+mj-lt"/>
              </a:rPr>
              <a:t>ORDER SERVICES</a:t>
            </a:r>
          </a:p>
          <a:p>
            <a:pPr marL="609600" indent="-457200">
              <a:buFont typeface="Wingdings" panose="05000000000000000000" pitchFamily="2" charset="2"/>
              <a:buChar char="Ø"/>
            </a:pPr>
            <a:r>
              <a:rPr lang="en-US" sz="2800" dirty="0">
                <a:latin typeface="+mj-lt"/>
              </a:rPr>
              <a:t>PAYMENT SERVICES</a:t>
            </a:r>
            <a:endParaRPr lang="en-US" dirty="0">
              <a:latin typeface="+mj-lt"/>
            </a:endParaRPr>
          </a:p>
        </p:txBody>
      </p:sp>
    </p:spTree>
    <p:extLst>
      <p:ext uri="{BB962C8B-B14F-4D97-AF65-F5344CB8AC3E}">
        <p14:creationId xmlns:p14="http://schemas.microsoft.com/office/powerpoint/2010/main" val="492524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FCF50-CD7C-5F28-1EB6-AE99A34CA314}"/>
              </a:ext>
            </a:extLst>
          </p:cNvPr>
          <p:cNvSpPr>
            <a:spLocks noGrp="1"/>
          </p:cNvSpPr>
          <p:nvPr>
            <p:ph type="ctrTitle"/>
          </p:nvPr>
        </p:nvSpPr>
        <p:spPr/>
        <p:txBody>
          <a:bodyPr/>
          <a:lstStyle/>
          <a:p>
            <a:r>
              <a:rPr lang="en-US" sz="1800" i="0" dirty="0">
                <a:solidFill>
                  <a:srgbClr val="202124"/>
                </a:solidFill>
                <a:effectLst/>
                <a:latin typeface="+mj-lt"/>
              </a:rPr>
              <a:t>User Management</a:t>
            </a:r>
            <a:r>
              <a:rPr lang="en-US" sz="1800" b="0" i="0" dirty="0">
                <a:solidFill>
                  <a:srgbClr val="202124"/>
                </a:solidFill>
                <a:effectLst/>
                <a:latin typeface="+mj-lt"/>
              </a:rPr>
              <a:t>: Control user access to the system securely.</a:t>
            </a:r>
            <a:br>
              <a:rPr lang="en-US" sz="1800" b="0" i="0" dirty="0">
                <a:solidFill>
                  <a:srgbClr val="202124"/>
                </a:solidFill>
                <a:effectLst/>
                <a:latin typeface="+mj-lt"/>
              </a:rPr>
            </a:br>
            <a:r>
              <a:rPr lang="en-US" sz="1800" b="0" i="0" dirty="0">
                <a:solidFill>
                  <a:srgbClr val="202124"/>
                </a:solidFill>
                <a:effectLst/>
                <a:latin typeface="+mj-lt"/>
              </a:rPr>
              <a:t> </a:t>
            </a:r>
            <a:br>
              <a:rPr lang="en-US" sz="1800" b="0" i="0" dirty="0">
                <a:solidFill>
                  <a:srgbClr val="202124"/>
                </a:solidFill>
                <a:effectLst/>
                <a:latin typeface="+mj-lt"/>
              </a:rPr>
            </a:br>
            <a:r>
              <a:rPr lang="en-US" sz="1800" i="0" dirty="0">
                <a:solidFill>
                  <a:srgbClr val="202124"/>
                </a:solidFill>
                <a:effectLst/>
                <a:latin typeface="+mj-lt"/>
              </a:rPr>
              <a:t>Data Security: </a:t>
            </a:r>
            <a:r>
              <a:rPr lang="en-US" sz="1800" b="0" i="0" dirty="0">
                <a:solidFill>
                  <a:srgbClr val="202124"/>
                </a:solidFill>
                <a:effectLst/>
                <a:latin typeface="+mj-lt"/>
              </a:rPr>
              <a:t>Protect patient information with robust measures.</a:t>
            </a:r>
            <a:br>
              <a:rPr lang="en-US" sz="1800" b="0" i="0" dirty="0">
                <a:solidFill>
                  <a:srgbClr val="202124"/>
                </a:solidFill>
                <a:effectLst/>
                <a:latin typeface="+mj-lt"/>
              </a:rPr>
            </a:br>
            <a:r>
              <a:rPr lang="en-US" sz="1800" b="0" i="0" dirty="0">
                <a:solidFill>
                  <a:srgbClr val="202124"/>
                </a:solidFill>
                <a:effectLst/>
                <a:latin typeface="+mj-lt"/>
              </a:rPr>
              <a:t/>
            </a:r>
            <a:br>
              <a:rPr lang="en-US" sz="1800" b="0" i="0" dirty="0">
                <a:solidFill>
                  <a:srgbClr val="202124"/>
                </a:solidFill>
                <a:effectLst/>
                <a:latin typeface="+mj-lt"/>
              </a:rPr>
            </a:br>
            <a:r>
              <a:rPr lang="en-US" sz="1800" i="0" dirty="0">
                <a:solidFill>
                  <a:srgbClr val="202124"/>
                </a:solidFill>
                <a:effectLst/>
                <a:latin typeface="+mj-lt"/>
              </a:rPr>
              <a:t> Compliance</a:t>
            </a:r>
            <a:r>
              <a:rPr lang="en-US" sz="1800" b="0" i="0" dirty="0">
                <a:solidFill>
                  <a:srgbClr val="202124"/>
                </a:solidFill>
                <a:effectLst/>
                <a:latin typeface="+mj-lt"/>
              </a:rPr>
              <a:t>: Ensure adherence to healthcare regulations and standards.</a:t>
            </a:r>
            <a:br>
              <a:rPr lang="en-US" sz="1800" b="0" i="0" dirty="0">
                <a:solidFill>
                  <a:srgbClr val="202124"/>
                </a:solidFill>
                <a:effectLst/>
                <a:latin typeface="+mj-lt"/>
              </a:rPr>
            </a:br>
            <a:r>
              <a:rPr lang="en-US" sz="1800" b="0" i="0" dirty="0">
                <a:solidFill>
                  <a:srgbClr val="202124"/>
                </a:solidFill>
                <a:effectLst/>
                <a:latin typeface="+mj-lt"/>
              </a:rPr>
              <a:t/>
            </a:r>
            <a:br>
              <a:rPr lang="en-US" sz="1800" b="0" i="0" dirty="0">
                <a:solidFill>
                  <a:srgbClr val="202124"/>
                </a:solidFill>
                <a:effectLst/>
                <a:latin typeface="+mj-lt"/>
              </a:rPr>
            </a:br>
            <a:r>
              <a:rPr lang="en-US" sz="1800" i="0" dirty="0">
                <a:solidFill>
                  <a:srgbClr val="202124"/>
                </a:solidFill>
                <a:effectLst/>
                <a:latin typeface="+mj-lt"/>
              </a:rPr>
              <a:t> Resource Management: </a:t>
            </a:r>
            <a:r>
              <a:rPr lang="en-US" sz="1800" b="0" i="0" dirty="0">
                <a:solidFill>
                  <a:srgbClr val="202124"/>
                </a:solidFill>
                <a:effectLst/>
                <a:latin typeface="+mj-lt"/>
              </a:rPr>
              <a:t>Optimize resources for system performance</a:t>
            </a:r>
            <a:r>
              <a:rPr lang="en-US" sz="1800" b="0" i="0" dirty="0">
                <a:solidFill>
                  <a:srgbClr val="202124"/>
                </a:solidFill>
                <a:effectLst/>
                <a:latin typeface="Josefin Sans" panose="020F0502020204030204" pitchFamily="2" charset="0"/>
              </a:rPr>
              <a:t>.</a:t>
            </a:r>
            <a:endParaRPr lang="en-US" sz="1800" b="0" dirty="0">
              <a:latin typeface="Josefin Sans" panose="020F0502020204030204" pitchFamily="2" charset="0"/>
            </a:endParaRPr>
          </a:p>
        </p:txBody>
      </p:sp>
      <p:sp>
        <p:nvSpPr>
          <p:cNvPr id="3" name="Subtitle 2">
            <a:extLst>
              <a:ext uri="{FF2B5EF4-FFF2-40B4-BE49-F238E27FC236}">
                <a16:creationId xmlns:a16="http://schemas.microsoft.com/office/drawing/2014/main" xmlns="" id="{FD761A4C-BA8A-B767-BBD7-524DAD6BD71A}"/>
              </a:ext>
            </a:extLst>
          </p:cNvPr>
          <p:cNvSpPr>
            <a:spLocks noGrp="1"/>
          </p:cNvSpPr>
          <p:nvPr>
            <p:ph type="subTitle" idx="1"/>
          </p:nvPr>
        </p:nvSpPr>
        <p:spPr>
          <a:xfrm>
            <a:off x="2547575" y="542693"/>
            <a:ext cx="4048800" cy="669073"/>
          </a:xfrm>
        </p:spPr>
        <p:txBody>
          <a:bodyPr/>
          <a:lstStyle/>
          <a:p>
            <a:r>
              <a:rPr lang="en-US" sz="3200" dirty="0">
                <a:latin typeface="+mj-lt"/>
              </a:rPr>
              <a:t>ADMIN SERVICE</a:t>
            </a:r>
          </a:p>
        </p:txBody>
      </p:sp>
    </p:spTree>
    <p:extLst>
      <p:ext uri="{BB962C8B-B14F-4D97-AF65-F5344CB8AC3E}">
        <p14:creationId xmlns:p14="http://schemas.microsoft.com/office/powerpoint/2010/main" val="4292628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1018</Words>
  <Application>Microsoft Office PowerPoint</Application>
  <PresentationFormat>On-screen Show (16:9)</PresentationFormat>
  <Paragraphs>113</Paragraphs>
  <Slides>29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Malgun Gothic Semilight</vt:lpstr>
      <vt:lpstr>Roboto Condensed Light</vt:lpstr>
      <vt:lpstr>Wingdings</vt:lpstr>
      <vt:lpstr>Josefin Sans</vt:lpstr>
      <vt:lpstr>Anaheim</vt:lpstr>
      <vt:lpstr>Open Sans</vt:lpstr>
      <vt:lpstr>Aquatic and Physical Therapy Center XL by Slidesgo</vt:lpstr>
      <vt:lpstr>E-Medicare  Group-1  </vt:lpstr>
      <vt:lpstr>TEAM MEMBERS</vt:lpstr>
      <vt:lpstr>CONTENTS</vt:lpstr>
      <vt:lpstr>INTRODUCTION OF E-MEDICARE</vt:lpstr>
      <vt:lpstr>Background of the Project</vt:lpstr>
      <vt:lpstr>Tools and Technologies</vt:lpstr>
      <vt:lpstr>Microservices Architecture</vt:lpstr>
      <vt:lpstr>E-MEDICARE SERVICES</vt:lpstr>
      <vt:lpstr>User Management: Control user access to the system securely.   Data Security: Protect patient information with robust measures.   Compliance: Ensure adherence to healthcare regulations and standards.   Resource Management: Optimize resources for system performance.</vt:lpstr>
      <vt:lpstr>ADMIN SERVICE</vt:lpstr>
      <vt:lpstr>Patient-Centered Care: Our user services prioritize patient needs, ensuring a seamless and compassionate healthcare experience. Accessible Support: We offer accessible and responsive user support, available 24/7 to assist healthcare professionals and patients. Training and Empowerment: Continuous training empowers users to utilize the e-Medicare system effectively, improving patient care and outcomes. Data Protection: User services include robust data security measures, guaranteeing the confidentiality and integrity of medical information.</vt:lpstr>
      <vt:lpstr>USER ROLE</vt:lpstr>
      <vt:lpstr>PowerPoint Presentation</vt:lpstr>
      <vt:lpstr>In Medicare, our Medicine Service is dedicated to delivering a diverse range of high-quality healthcare essentials.  Admins have the power to curate our product catalog, keeping details such as product names, prices, sellers, and descriptions up-to-date.  For users, our platform offers a seamless experience - from exploration and searching for products to applying filters and customizing selections.  With our commitment to convenience and affordability, we strive to be your trusted source for healthcare essentials.</vt:lpstr>
      <vt:lpstr>Medicare's Order Service ensures a streamlined and hassle-free shopping experience. Users can create accounts, log in, and maintain their activity records. From searching and filtering products to customizing purchases, our platform empowers users every step of the way.  With secure and seamless payment processing, users receive a detailed order summary once their payment is complete.  We're committed to making healthcare essentials accessible and convenient for you.</vt:lpstr>
      <vt:lpstr>Medicare's Payment Service is your trusted partner for secure and efficient transactions.  Users can complete their orders seamlessly with our robust payment processing system. We ensure a hassle-free payment experience, protecting your sensitive information.  Whether it's for medicines or healthcare essentials, our Payment Service guarantees a smooth and secure transaction, providing peace of mind for our valued customers.</vt:lpstr>
      <vt:lpstr>Spring Cloud Config Server</vt:lpstr>
      <vt:lpstr>Spring Cloud Netflix Eureka</vt:lpstr>
      <vt:lpstr>Spring Cloud Open Feign</vt:lpstr>
      <vt:lpstr> Spring Cloud Resilience4j</vt:lpstr>
      <vt:lpstr>Retry</vt:lpstr>
      <vt:lpstr>Spring Cloud Sleuth</vt:lpstr>
      <vt:lpstr>Spring Cloud ZipKin</vt:lpstr>
      <vt:lpstr>OUTPUT </vt:lpstr>
      <vt:lpstr>OUTPUT</vt:lpstr>
      <vt:lpstr>OUTPUT</vt:lpstr>
      <vt:lpstr>OUTPUT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E-Medicare  Group-1</dc:title>
  <dc:creator>Nivetha Parthasarathy</dc:creator>
  <cp:lastModifiedBy>Windows User</cp:lastModifiedBy>
  <cp:revision>13</cp:revision>
  <dcterms:modified xsi:type="dcterms:W3CDTF">2023-09-12T08:49:07Z</dcterms:modified>
</cp:coreProperties>
</file>