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1"/>
  </p:notesMasterIdLst>
  <p:handoutMasterIdLst>
    <p:handoutMasterId r:id="rId12"/>
  </p:handoutMasterIdLst>
  <p:sldIdLst>
    <p:sldId id="267" r:id="rId5"/>
    <p:sldId id="278" r:id="rId6"/>
    <p:sldId id="279" r:id="rId7"/>
    <p:sldId id="281" r:id="rId8"/>
    <p:sldId id="271" r:id="rId9"/>
    <p:sldId id="282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9" autoAdjust="0"/>
  </p:normalViewPr>
  <p:slideViewPr>
    <p:cSldViewPr>
      <p:cViewPr varScale="1">
        <p:scale>
          <a:sx n="73" d="100"/>
          <a:sy n="73" d="100"/>
        </p:scale>
        <p:origin x="618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9/6/2019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9/6/2019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9/6/2019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9/6/2019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9/6/2019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9/6/2019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9/6/2019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9/6/2019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9/6/2019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9/6/2019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9/6/2019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9/6/2019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9/6/2019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9/6/2019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Laurel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89612" y="3657600"/>
            <a:ext cx="4793822" cy="991077"/>
          </a:xfrm>
        </p:spPr>
        <p:txBody>
          <a:bodyPr/>
          <a:lstStyle/>
          <a:p>
            <a:r>
              <a:rPr lang="en-US" dirty="0" smtClean="0"/>
              <a:t>Client : </a:t>
            </a:r>
            <a:r>
              <a:rPr lang="en-US" b="1" dirty="0"/>
              <a:t>LUKE ROLFES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905000"/>
            <a:ext cx="9751060" cy="4267200"/>
          </a:xfrm>
        </p:spPr>
        <p:txBody>
          <a:bodyPr/>
          <a:lstStyle/>
          <a:p>
            <a:r>
              <a:rPr lang="en-US" dirty="0" smtClean="0"/>
              <a:t>Vijay </a:t>
            </a:r>
            <a:r>
              <a:rPr lang="en-US" dirty="0"/>
              <a:t>Kumar Karanam</a:t>
            </a:r>
          </a:p>
          <a:p>
            <a:r>
              <a:rPr lang="en-US" dirty="0" smtClean="0"/>
              <a:t>Ravi </a:t>
            </a:r>
            <a:r>
              <a:rPr lang="en-US" dirty="0"/>
              <a:t>Kumar Atluri</a:t>
            </a:r>
          </a:p>
          <a:p>
            <a:r>
              <a:rPr lang="en-US" dirty="0" smtClean="0"/>
              <a:t>Harsha </a:t>
            </a:r>
            <a:r>
              <a:rPr lang="en-US" dirty="0"/>
              <a:t>Vardhan Reddy</a:t>
            </a:r>
          </a:p>
          <a:p>
            <a:r>
              <a:rPr lang="en-US" dirty="0" smtClean="0"/>
              <a:t>Manasa Goriparthi</a:t>
            </a:r>
            <a:endParaRPr lang="en-US" dirty="0"/>
          </a:p>
          <a:p>
            <a:r>
              <a:rPr lang="en-US" dirty="0" smtClean="0"/>
              <a:t>Bhavani Pathuri</a:t>
            </a:r>
            <a:endParaRPr lang="en-US" dirty="0"/>
          </a:p>
          <a:p>
            <a:r>
              <a:rPr lang="en-US" dirty="0" smtClean="0"/>
              <a:t>Fahreen Mohammad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the Magazine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Laurel Review is a biannual print magazine seeking submissions of poetry, fiction, creative nonfiction, script, review, and those that blur the lines between genres. 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They seek both established and new voices in the writing world, and they are especially interested in writing by those whose identities have been historically under-represented.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Submitters living outside of the United States are encouraged to submit. Translations in various genres are also of interest.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4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Client 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9751060" cy="42672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A new website design that is simplified and user friendly </a:t>
            </a:r>
          </a:p>
          <a:p>
            <a:pPr lvl="1"/>
            <a:r>
              <a:rPr lang="en-US" dirty="0"/>
              <a:t>Navigation: Submissions, Subscriptions, Issues/Chapbooks, Podcast, About Us) </a:t>
            </a:r>
          </a:p>
          <a:p>
            <a:pPr lvl="0"/>
            <a:r>
              <a:rPr lang="en-US" dirty="0"/>
              <a:t>An area on the website to house back issues, chapbooks, and online content</a:t>
            </a:r>
          </a:p>
          <a:p>
            <a:pPr lvl="0"/>
            <a:r>
              <a:rPr lang="en-US" dirty="0"/>
              <a:t>An area on the website that links to our social media and provides updates on news/announcements </a:t>
            </a:r>
          </a:p>
          <a:p>
            <a:pPr lvl="0"/>
            <a:r>
              <a:rPr lang="en-US" dirty="0"/>
              <a:t>A website that is easy to update for our staff, especially uploading online content</a:t>
            </a:r>
          </a:p>
          <a:p>
            <a:pPr lvl="0"/>
            <a:r>
              <a:rPr lang="en-US" dirty="0"/>
              <a:t>A section of the website devoted to our online podcast series where users can stream and/or download audio files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5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2" y="1676400"/>
            <a:ext cx="8305799" cy="4343400"/>
          </a:xfrm>
        </p:spPr>
      </p:pic>
    </p:spTree>
    <p:extLst>
      <p:ext uri="{BB962C8B-B14F-4D97-AF65-F5344CB8AC3E}">
        <p14:creationId xmlns:p14="http://schemas.microsoft.com/office/powerpoint/2010/main" val="418129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2" y="2286000"/>
            <a:ext cx="9751060" cy="14478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Queries 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7728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D80E12-3BE9-4746-820E-FFB249F467F2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4873beb7-5857-4685-be1f-d57550cc96cc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49</TotalTime>
  <Words>152</Words>
  <Application>Microsoft Office PowerPoint</Application>
  <PresentationFormat>Custom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Constantia</vt:lpstr>
      <vt:lpstr>Wingdings</vt:lpstr>
      <vt:lpstr>Books Classic 16x9</vt:lpstr>
      <vt:lpstr>The Laurel Review</vt:lpstr>
      <vt:lpstr>Team Members</vt:lpstr>
      <vt:lpstr>About the Magazine</vt:lpstr>
      <vt:lpstr>Client  Requirements</vt:lpstr>
      <vt:lpstr>UML Diagram</vt:lpstr>
      <vt:lpstr>Queries ?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Laurel Review</dc:title>
  <dc:creator>Karanam,Vijay Kumar</dc:creator>
  <cp:lastModifiedBy>Karanam,Vijay Kumar</cp:lastModifiedBy>
  <cp:revision>3</cp:revision>
  <dcterms:created xsi:type="dcterms:W3CDTF">2019-09-07T01:10:30Z</dcterms:created>
  <dcterms:modified xsi:type="dcterms:W3CDTF">2019-09-07T01:59:59Z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