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289417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289417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f28941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f28941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f289417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f289417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f2894175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f2894175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fa36da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fa36da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f2894175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f2894175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ault tolerance( while slowing slowing down data processing). Impala streams intermediate results between executors( trading off scalability).</a:t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fa36da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fa36da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fa36da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fa36da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f2894175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f2894175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2894175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2894175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f289417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f289417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f2894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f2894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f289417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f289417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fa36da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fa36da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f28941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f2894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f2092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f2092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f2092c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f2092c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f2092c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f2092c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www.simplilearn.com/working-with-impala-tutorial-vide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utorialspoint.com/impala/index.htm" TargetMode="External"/><Relationship Id="rId4" Type="http://schemas.openxmlformats.org/officeDocument/2006/relationships/hyperlink" Target="https://www.tutorialspoint.com/impala/impala_shell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subscription.packtpub.com/book/big_data_and_business_intelligence/9781783281275/1/ch01lvl1sec15/impala-core-componen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mapr.com/docs/52/Impala/Impal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08200"/>
            <a:ext cx="8520600" cy="15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Workshop Team-04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               Topic - IMPALA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50" y="2032800"/>
            <a:ext cx="1790700" cy="29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Impala Statestore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50" y="1017725"/>
            <a:ext cx="7627975" cy="29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07425" y="4439300"/>
            <a:ext cx="87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https://www.simplilearn.com/working-with-impala-tutorial-video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486450" y="4740625"/>
            <a:ext cx="2471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Manasa Goriparti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8300" y="4807750"/>
            <a:ext cx="309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Impala Metadata and Metastore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637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Impala tracks information about file metadata, that is, the physical location of the blocks about data files in HDFS.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dealing with an extremely large amount of data, getting table specific metadata could take a significant amount of time. So a locally stored metadata cache helps in providing such information instantly.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553600" y="4566025"/>
            <a:ext cx="2421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Manasa Goriparthi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35750" y="4445175"/>
            <a:ext cx="44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62650"/>
            <a:ext cx="85206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Benefits of impala</a:t>
            </a:r>
            <a:endParaRPr sz="3000"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107797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Familiar SQL interface that data scientists and analysts already aware of.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interactively query data on big data in Apache Hadoop.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queries in a cluster environment,for convenient scaling and to make use of cost-effective commodity hardware.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system for big data processing and Analytics,so customers can avoid costly modeling and ETL just for analytics.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634175" y="4479575"/>
            <a:ext cx="2256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Nithya Vudayamarri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61150" y="4660050"/>
            <a:ext cx="402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07800"/>
            <a:ext cx="85206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Continued...</a:t>
            </a:r>
            <a:endParaRPr sz="3000"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219300" y="1425425"/>
            <a:ext cx="85206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share data files between different components with no copy or export/import step; for example, to write with Pig and read with Impala, or to write Impala and read with Hive.This is the best about Impala</a:t>
            </a:r>
            <a:endParaRPr sz="1800"/>
          </a:p>
        </p:txBody>
      </p:sp>
      <p:sp>
        <p:nvSpPr>
          <p:cNvPr id="151" name="Google Shape;151;p25"/>
          <p:cNvSpPr txBox="1"/>
          <p:nvPr/>
        </p:nvSpPr>
        <p:spPr>
          <a:xfrm>
            <a:off x="6745075" y="4435325"/>
            <a:ext cx="2294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Nithya Vudayamarri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147725" y="4700325"/>
            <a:ext cx="429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600"/>
            <a:ext cx="8520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Impala vs Hive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Impala is SQL on HDFS while hive is SQL on Hadoop.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Impala uses MPP engine to distribute the query processing while Hive uses Map Reduce.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MR overhead in case of Impala while Hadoop, since use MR, has the overhead attached.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Impala is not fault tolerant while Hive has the usual fault tolerance of Map Reduce.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95325" y="4546725"/>
            <a:ext cx="2189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Nithya Vudayamarri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241725" y="4673475"/>
            <a:ext cx="375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0" y="146900"/>
            <a:ext cx="8520600" cy="6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Continued…!</a:t>
            </a:r>
            <a:endParaRPr sz="3000"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1047175"/>
            <a:ext cx="85206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 Reduce materializes all intermediate results,which enables better scalability and fault tolerance. Impala streams intermediate results between executors.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Impala is recommended for real time SQL queries while Hive is recommended for large batch jobs.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Hive generates query expressions at compile time whereas Impala does runtime code generation for “big loops”.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862475" y="4546725"/>
            <a:ext cx="2121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Nithya Vudayamarri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61150" y="4606325"/>
            <a:ext cx="496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3000"/>
              <a:t>DEMO</a:t>
            </a:r>
            <a:endParaRPr sz="3000"/>
          </a:p>
        </p:txBody>
      </p:sp>
      <p:sp>
        <p:nvSpPr>
          <p:cNvPr id="174" name="Google Shape;174;p28"/>
          <p:cNvSpPr txBox="1"/>
          <p:nvPr/>
        </p:nvSpPr>
        <p:spPr>
          <a:xfrm>
            <a:off x="5949275" y="4552600"/>
            <a:ext cx="2941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Chitralekha Chikku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41725" y="4552600"/>
            <a:ext cx="564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7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https://www.tutorialspoint.com/impala/index.htm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https://www.tutorialspoint.com/impala/impala_shell.htm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268600" y="4512325"/>
            <a:ext cx="496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975" y="939375"/>
            <a:ext cx="5066500" cy="2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75" y="537825"/>
            <a:ext cx="7665651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1150"/>
            <a:ext cx="8520600" cy="5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members :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671475"/>
            <a:ext cx="9144000" cy="4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800"/>
              <a:t>Bhavani Pathuri</a:t>
            </a:r>
            <a:r>
              <a:rPr lang="en"/>
              <a:t>   </a:t>
            </a:r>
            <a:r>
              <a:rPr lang="en"/>
              <a:t>  </a:t>
            </a:r>
            <a:r>
              <a:rPr lang="en" sz="1800"/>
              <a:t>Nithya Vudayamarri</a:t>
            </a:r>
            <a:r>
              <a:rPr lang="en" sz="2400"/>
              <a:t> 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Manasa Goriparthi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/>
              <a:t>Chitraleka</a:t>
            </a:r>
            <a:r>
              <a:rPr lang="en" sz="1800"/>
              <a:t> </a:t>
            </a:r>
            <a:r>
              <a:rPr lang="en" sz="1800"/>
              <a:t>Chikku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6840" r="6840" t="0"/>
          <a:stretch/>
        </p:blipFill>
        <p:spPr>
          <a:xfrm>
            <a:off x="2149675" y="1477175"/>
            <a:ext cx="2243297" cy="33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5" y="1477175"/>
            <a:ext cx="1970650" cy="333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477175"/>
            <a:ext cx="2243300" cy="3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9082" r="0" t="0"/>
          <a:stretch/>
        </p:blipFill>
        <p:spPr>
          <a:xfrm>
            <a:off x="6965725" y="1477175"/>
            <a:ext cx="2051375" cy="3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744575"/>
            <a:ext cx="22785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Contents:</a:t>
            </a:r>
            <a:endParaRPr sz="30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246375"/>
            <a:ext cx="85206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Introduction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Architecture of Impala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Benefits</a:t>
            </a:r>
            <a:r>
              <a:rPr lang="en" sz="1800">
                <a:solidFill>
                  <a:srgbClr val="000000"/>
                </a:solidFill>
              </a:rPr>
              <a:t> of Impala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Difference between Hive &amp; Impala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Demo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335725"/>
            <a:ext cx="8520600" cy="4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/>
              <a:t>Impala Introduction</a:t>
            </a:r>
            <a:endParaRPr sz="3000"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1229650"/>
            <a:ext cx="85206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Massively parallel processing (MPP) SQL (Pronounce as Sequel) query execution engine that runs on the Hadoop platform.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Analysts and data scientists use Impala to analyze Hadoop data via SQL or other business intelligence tools.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553600" y="4485450"/>
            <a:ext cx="240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Bhavani Pathuri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70025" y="4466050"/>
            <a:ext cx="40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Continued…!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65E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The Impala architecture also enhances SQL query speed on Hadoop data. The fast turnaround of Impala queries enables new categories of solutions.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Impala introduces high flexibility to the familiar database Extract, Transform, and Load process. You can access data with a combination of different Impala and Hadoop components without duplicating or converting the data.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499875" y="4404875"/>
            <a:ext cx="2471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Bhavani Pathuri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01450" y="4633175"/>
            <a:ext cx="41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396600"/>
            <a:ext cx="57117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Impala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1202225"/>
            <a:ext cx="85206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arrives in Hadoop after fewer steps, and Impala queries it immediately.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high-capacity and high-speed storage system of a Hadoop cluster let you bring in all the data. As Impala can query raw data files, you can skip the time-consuming steps of loading and reorganizing data. This provides new possibilities for querying analytic data.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can use exploratory data analysis and data discovery techniques to query this type of data.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741600" y="4592900"/>
            <a:ext cx="2242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Bhavani Pathuri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41725" y="4660050"/>
            <a:ext cx="322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Impala Core Components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01225"/>
            <a:ext cx="8520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Impala daemon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Impala State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Impala Metadata and Metastore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620750" y="4436550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Manasa Goriparthi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74575" y="4606325"/>
            <a:ext cx="456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161150"/>
            <a:ext cx="7413075" cy="43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80575" y="4550275"/>
            <a:ext cx="8742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https://subscription.packtpub.com/book/big_data_and_business_intelligence/9781783281275/1/ch01lvl1sec15/impala-core-components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956475" y="4550275"/>
            <a:ext cx="2068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Manasa Goriparthi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Impala daemon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75" y="886350"/>
            <a:ext cx="6130275" cy="3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41725" y="4364600"/>
            <a:ext cx="8756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https://mapr.com/docs/52/Impala/Impala.html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580450" y="4673475"/>
            <a:ext cx="243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Manasa Goriparthi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8300" y="4794325"/>
            <a:ext cx="45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