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7479562c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47479562c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7479562c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7479562c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7479562c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7479562c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7479562c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7479562c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7479562c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7479562c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048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 flipH="1" rot="10800000">
            <a:off x="557550" y="3445075"/>
            <a:ext cx="537900" cy="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