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451A67-FCD1-4010-93FC-EB32F6E3EAE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937AD5-5168-4AFC-9105-F09998D2F8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045790617315409#bib00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topics/engineering/weighted-linear-combin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adaptive decision based </a:t>
            </a:r>
            <a:r>
              <a:rPr lang="en-US" dirty="0" err="1"/>
              <a:t>kriging</a:t>
            </a:r>
            <a:r>
              <a:rPr lang="en-US" dirty="0"/>
              <a:t> interpolation algorithm for the removal of high density salt and pepper noise in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5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www.sciencedirect.com/science/article/pii/S0045790617315409#bib0003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r>
              <a:rPr lang="en-US" dirty="0"/>
              <a:t> is the most powerful statistical interpolation method. This interpolation is linear, since the interpolated values are </a:t>
            </a:r>
            <a:r>
              <a:rPr lang="en-US" dirty="0">
                <a:hlinkClick r:id="rId2" tooltip="Learn more about weighted linear combination from ScienceDirect's AI-generated Topic Pages"/>
              </a:rPr>
              <a:t>weighted linear combinations</a:t>
            </a:r>
            <a:r>
              <a:rPr lang="en-US" dirty="0"/>
              <a:t> of available uncorrupted pixels in a closed neighborhood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4191000"/>
            <a:ext cx="54578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12629"/>
            <a:ext cx="44005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20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Ď </a:t>
            </a:r>
            <a:r>
              <a:rPr lang="en-US" dirty="0"/>
              <a:t>is the interpolated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D </a:t>
            </a:r>
            <a:r>
              <a:rPr lang="en-US" dirty="0"/>
              <a:t>is the set of original samples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W </a:t>
            </a:r>
            <a:r>
              <a:rPr lang="en-US" dirty="0"/>
              <a:t>is the weights obtained using Semi </a:t>
            </a:r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“L” refers to total number of samples observed.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4999"/>
            <a:ext cx="2743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59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Semivariogram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7412263"/>
              </p:ext>
            </p:extLst>
          </p:nvPr>
        </p:nvGraphicFramePr>
        <p:xfrm>
          <a:off x="304800" y="2514600"/>
          <a:ext cx="25908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07"/>
                <a:gridCol w="633307"/>
                <a:gridCol w="690880"/>
                <a:gridCol w="6333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Y/X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84134"/>
              </p:ext>
            </p:extLst>
          </p:nvPr>
        </p:nvGraphicFramePr>
        <p:xfrm>
          <a:off x="3505200" y="1828800"/>
          <a:ext cx="5099045" cy="2754630"/>
        </p:xfrm>
        <a:graphic>
          <a:graphicData uri="http://schemas.openxmlformats.org/drawingml/2006/table">
            <a:tbl>
              <a:tblPr/>
              <a:tblGrid>
                <a:gridCol w="1019809"/>
                <a:gridCol w="1019809"/>
                <a:gridCol w="1019809"/>
                <a:gridCol w="1019809"/>
                <a:gridCol w="10198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Non Noisy Pixel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Z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Y coordinate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X Coordinate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−1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7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H-matrix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3055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37571"/>
              </p:ext>
            </p:extLst>
          </p:nvPr>
        </p:nvGraphicFramePr>
        <p:xfrm>
          <a:off x="1447800" y="3276600"/>
          <a:ext cx="5099045" cy="3314700"/>
        </p:xfrm>
        <a:graphic>
          <a:graphicData uri="http://schemas.openxmlformats.org/drawingml/2006/table">
            <a:tbl>
              <a:tblPr/>
              <a:tblGrid>
                <a:gridCol w="1019809"/>
                <a:gridCol w="1019809"/>
                <a:gridCol w="1019809"/>
                <a:gridCol w="1019809"/>
                <a:gridCol w="10198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h - Matrix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 Noisy Pixel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39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51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39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51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Sum (S)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6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9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5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Divide by 2*I </a:t>
                      </a:r>
                      <a:r>
                        <a:rPr lang="en-US" b="1" dirty="0" smtClean="0">
                          <a:effectLst/>
                        </a:rPr>
                        <a:t>(</a:t>
                      </a:r>
                      <a:r>
                        <a:rPr lang="en-US" b="1" dirty="0" err="1" smtClean="0">
                          <a:effectLst/>
                        </a:rPr>
                        <a:t>wts</a:t>
                      </a:r>
                      <a:r>
                        <a:rPr lang="en-US" b="1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Sum: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            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 1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1.5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0.833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l" fontAlgn="t"/>
                      <a:endParaRPr lang="en-US" b="1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3.33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Calculation of interpolation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formulae used for estimating the pixel at (0,0) using </a:t>
            </a:r>
            <a:r>
              <a:rPr lang="en-US" dirty="0" err="1"/>
              <a:t>Kriging</a:t>
            </a:r>
            <a:r>
              <a:rPr lang="en-US" dirty="0"/>
              <a:t> interpolation is given by </a:t>
            </a:r>
            <a:r>
              <a:rPr lang="en-US" dirty="0" smtClean="0"/>
              <a:t>the equation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smtClean="0"/>
              <a:t> O(</a:t>
            </a:r>
            <a:r>
              <a:rPr lang="en-US" dirty="0" err="1" smtClean="0"/>
              <a:t>x,y</a:t>
            </a:r>
            <a:r>
              <a:rPr lang="en-US" dirty="0" smtClean="0"/>
              <a:t>) = (40x1+1.5x39+0.833x51)/(3.33)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= 42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893333"/>
            <a:ext cx="3019424" cy="102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28587"/>
            <a:ext cx="49053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633663"/>
            <a:ext cx="78486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8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757238"/>
            <a:ext cx="722947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3152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3429000"/>
            <a:ext cx="72961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3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191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An adaptive decision based kriging interpolation algorithm for the removal of high density salt and pepper noise in images </vt:lpstr>
      <vt:lpstr>Kriging</vt:lpstr>
      <vt:lpstr>Interpolation</vt:lpstr>
      <vt:lpstr>Semivariogram</vt:lpstr>
      <vt:lpstr>H-matrix</vt:lpstr>
      <vt:lpstr>Calculation of interpolation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decision based kriging interpolation algorithm for the removal of high density salt and pepper noise in images</dc:title>
  <dc:creator>Manasa K</dc:creator>
  <cp:lastModifiedBy>Manasa K</cp:lastModifiedBy>
  <cp:revision>6</cp:revision>
  <dcterms:created xsi:type="dcterms:W3CDTF">2019-07-23T06:40:19Z</dcterms:created>
  <dcterms:modified xsi:type="dcterms:W3CDTF">2019-07-23T07:38:54Z</dcterms:modified>
</cp:coreProperties>
</file>