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MEMBANGUN PROGRAM SUKSES BERSAMA</a:t>
            </a:r>
          </a:p>
        </p:txBody>
      </p:sp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3644"/>
            <a:ext cx="12080383" cy="413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9622" y="1313644"/>
            <a:ext cx="11681138" cy="2600851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PT EDITRADE INDONESIA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31" y="5739685"/>
            <a:ext cx="60530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62580"/>
            <a:ext cx="1725768" cy="8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42456" y="19591"/>
            <a:ext cx="7147775" cy="1030311"/>
          </a:xfrm>
        </p:spPr>
        <p:txBody>
          <a:bodyPr/>
          <a:lstStyle/>
          <a:p>
            <a:r>
              <a:rPr lang="en-US" sz="4800" dirty="0"/>
              <a:t>BONUS SEPONSOR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727371" y="2900258"/>
            <a:ext cx="1996226" cy="7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ANDA</a:t>
            </a:r>
          </a:p>
        </p:txBody>
      </p:sp>
      <p:sp>
        <p:nvSpPr>
          <p:cNvPr id="19" name="Oval 18"/>
          <p:cNvSpPr/>
          <p:nvPr/>
        </p:nvSpPr>
        <p:spPr>
          <a:xfrm>
            <a:off x="4680145" y="1483997"/>
            <a:ext cx="1996226" cy="673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DST</a:t>
            </a:r>
          </a:p>
        </p:txBody>
      </p:sp>
      <p:sp>
        <p:nvSpPr>
          <p:cNvPr id="20" name="Oval 19"/>
          <p:cNvSpPr/>
          <p:nvPr/>
        </p:nvSpPr>
        <p:spPr>
          <a:xfrm>
            <a:off x="4727371" y="4387777"/>
            <a:ext cx="1996225" cy="69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306876" y="2957792"/>
            <a:ext cx="1996224" cy="62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1173998" y="2909495"/>
            <a:ext cx="1880315" cy="677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Up Arrow 24"/>
          <p:cNvSpPr/>
          <p:nvPr/>
        </p:nvSpPr>
        <p:spPr>
          <a:xfrm>
            <a:off x="5453373" y="2283089"/>
            <a:ext cx="449770" cy="463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425303" y="3777253"/>
            <a:ext cx="505910" cy="47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3272351" y="3081562"/>
            <a:ext cx="1216352" cy="381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941634" y="3088850"/>
            <a:ext cx="1120541" cy="381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59110" y="5275759"/>
            <a:ext cx="655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Anda</a:t>
            </a:r>
            <a:r>
              <a:rPr lang="en-US" dirty="0"/>
              <a:t> 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bonus sponsor 10%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join </a:t>
            </a:r>
            <a:r>
              <a:rPr lang="en-US" dirty="0" err="1"/>
              <a:t>mereka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9110" y="19591"/>
            <a:ext cx="9131121" cy="1030311"/>
          </a:xfrm>
        </p:spPr>
        <p:txBody>
          <a:bodyPr/>
          <a:lstStyle/>
          <a:p>
            <a:r>
              <a:rPr lang="en-US" sz="4800" dirty="0"/>
              <a:t>BONUS QUALIFIKASI LEVEL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705342" y="1351500"/>
            <a:ext cx="1996226" cy="7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ANDA</a:t>
            </a:r>
          </a:p>
        </p:txBody>
      </p:sp>
      <p:sp>
        <p:nvSpPr>
          <p:cNvPr id="20" name="Oval 19"/>
          <p:cNvSpPr/>
          <p:nvPr/>
        </p:nvSpPr>
        <p:spPr>
          <a:xfrm>
            <a:off x="1593002" y="3509994"/>
            <a:ext cx="1996225" cy="69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705344" y="3558279"/>
            <a:ext cx="1996224" cy="62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653423" y="2457666"/>
            <a:ext cx="1880315" cy="677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(Q)</a:t>
            </a:r>
          </a:p>
        </p:txBody>
      </p:sp>
      <p:sp>
        <p:nvSpPr>
          <p:cNvPr id="26" name="Down Arrow 25"/>
          <p:cNvSpPr/>
          <p:nvPr/>
        </p:nvSpPr>
        <p:spPr>
          <a:xfrm rot="3797692">
            <a:off x="5376624" y="2024307"/>
            <a:ext cx="505910" cy="47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9110" y="4732830"/>
            <a:ext cx="755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</a:rPr>
              <a:t>Ketika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downline</a:t>
            </a:r>
            <a:r>
              <a:rPr lang="en-US" dirty="0">
                <a:solidFill>
                  <a:prstClr val="white"/>
                </a:solidFill>
              </a:rPr>
              <a:t> yang </a:t>
            </a:r>
            <a:r>
              <a:rPr lang="en-US" dirty="0" err="1">
                <a:solidFill>
                  <a:prstClr val="white"/>
                </a:solidFill>
              </a:rPr>
              <a:t>anda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sponsori</a:t>
            </a:r>
            <a:r>
              <a:rPr lang="en-US" dirty="0">
                <a:solidFill>
                  <a:prstClr val="white"/>
                </a:solidFill>
              </a:rPr>
              <a:t> (A) </a:t>
            </a:r>
            <a:r>
              <a:rPr lang="en-US" dirty="0" err="1">
                <a:solidFill>
                  <a:prstClr val="white"/>
                </a:solidFill>
              </a:rPr>
              <a:t>telah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sukses</a:t>
            </a:r>
            <a:r>
              <a:rPr lang="en-US" dirty="0">
                <a:solidFill>
                  <a:prstClr val="white"/>
                </a:solidFill>
              </a:rPr>
              <a:t> me </a:t>
            </a:r>
            <a:r>
              <a:rPr lang="en-US" dirty="0" err="1">
                <a:solidFill>
                  <a:prstClr val="white"/>
                </a:solidFill>
              </a:rPr>
              <a:t>rekrut</a:t>
            </a:r>
            <a:r>
              <a:rPr lang="en-US" dirty="0">
                <a:solidFill>
                  <a:prstClr val="white"/>
                </a:solidFill>
              </a:rPr>
              <a:t> 2 member </a:t>
            </a:r>
            <a:r>
              <a:rPr lang="en-US" dirty="0" err="1">
                <a:solidFill>
                  <a:prstClr val="white"/>
                </a:solidFill>
              </a:rPr>
              <a:t>maka</a:t>
            </a:r>
            <a:r>
              <a:rPr lang="en-US" dirty="0">
                <a:solidFill>
                  <a:prstClr val="white"/>
                </a:solidFill>
              </a:rPr>
              <a:t>  </a:t>
            </a:r>
            <a:r>
              <a:rPr lang="en-US" dirty="0" err="1">
                <a:solidFill>
                  <a:prstClr val="white"/>
                </a:solidFill>
              </a:rPr>
              <a:t>dia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berubah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posisi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sebagai</a:t>
            </a:r>
            <a:r>
              <a:rPr lang="en-US" dirty="0">
                <a:solidFill>
                  <a:prstClr val="white"/>
                </a:solidFill>
              </a:rPr>
              <a:t>   QUALIFIED MEMBER, </a:t>
            </a:r>
            <a:r>
              <a:rPr lang="en-US" dirty="0" err="1">
                <a:solidFill>
                  <a:prstClr val="white"/>
                </a:solidFill>
              </a:rPr>
              <a:t>dan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anda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berhak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atas</a:t>
            </a:r>
            <a:r>
              <a:rPr lang="en-US" dirty="0">
                <a:solidFill>
                  <a:prstClr val="white"/>
                </a:solidFill>
              </a:rPr>
              <a:t> BONUS QUALIFIKASI LEVEL (BQL)</a:t>
            </a:r>
            <a:r>
              <a:rPr lang="en-US" dirty="0" err="1">
                <a:solidFill>
                  <a:prstClr val="white"/>
                </a:solidFill>
              </a:rPr>
              <a:t>sebesar</a:t>
            </a:r>
            <a:r>
              <a:rPr lang="en-US" dirty="0">
                <a:solidFill>
                  <a:prstClr val="white"/>
                </a:solidFill>
              </a:rPr>
              <a:t> 5% </a:t>
            </a:r>
            <a:r>
              <a:rPr lang="en-US" dirty="0" err="1">
                <a:solidFill>
                  <a:prstClr val="white"/>
                </a:solidFill>
              </a:rPr>
              <a:t>dari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paket</a:t>
            </a:r>
            <a:r>
              <a:rPr lang="en-US" dirty="0">
                <a:solidFill>
                  <a:prstClr val="white"/>
                </a:solidFill>
              </a:rPr>
              <a:t> join (A)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9479">
            <a:off x="3653423" y="3157086"/>
            <a:ext cx="599037" cy="506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18926">
            <a:off x="5122628" y="3182496"/>
            <a:ext cx="512108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26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9110" y="19591"/>
            <a:ext cx="9131121" cy="1030311"/>
          </a:xfrm>
        </p:spPr>
        <p:txBody>
          <a:bodyPr/>
          <a:lstStyle/>
          <a:p>
            <a:r>
              <a:rPr lang="en-US" sz="4800" dirty="0"/>
              <a:t>                            ROYALTY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57197" y="1421427"/>
            <a:ext cx="1996226" cy="7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ANDA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301" y="2087724"/>
            <a:ext cx="755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</a:rPr>
              <a:t>Anda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akan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mendapatkan</a:t>
            </a:r>
            <a:r>
              <a:rPr lang="en-US" dirty="0">
                <a:solidFill>
                  <a:prstClr val="white"/>
                </a:solidFill>
              </a:rPr>
              <a:t> royalty 3% </a:t>
            </a:r>
            <a:r>
              <a:rPr lang="en-US" dirty="0" err="1">
                <a:solidFill>
                  <a:prstClr val="white"/>
                </a:solidFill>
              </a:rPr>
              <a:t>dari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paket</a:t>
            </a:r>
            <a:r>
              <a:rPr lang="en-US" dirty="0">
                <a:solidFill>
                  <a:prstClr val="white"/>
                </a:solidFill>
              </a:rPr>
              <a:t> join </a:t>
            </a:r>
            <a:r>
              <a:rPr lang="en-US" dirty="0" err="1">
                <a:solidFill>
                  <a:prstClr val="white"/>
                </a:solidFill>
              </a:rPr>
              <a:t>semua</a:t>
            </a:r>
            <a:r>
              <a:rPr lang="en-US" dirty="0">
                <a:solidFill>
                  <a:prstClr val="white"/>
                </a:solidFill>
              </a:rPr>
              <a:t> member </a:t>
            </a:r>
            <a:r>
              <a:rPr lang="en-US" dirty="0" err="1">
                <a:solidFill>
                  <a:prstClr val="white"/>
                </a:solidFill>
              </a:rPr>
              <a:t>yangdi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rekrut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oleh</a:t>
            </a:r>
            <a:r>
              <a:rPr lang="en-US" dirty="0">
                <a:solidFill>
                  <a:prstClr val="white"/>
                </a:solidFill>
              </a:rPr>
              <a:t> G1 </a:t>
            </a:r>
          </a:p>
        </p:txBody>
      </p:sp>
      <p:sp>
        <p:nvSpPr>
          <p:cNvPr id="9" name="Oval 8"/>
          <p:cNvSpPr/>
          <p:nvPr/>
        </p:nvSpPr>
        <p:spPr>
          <a:xfrm>
            <a:off x="1663034" y="2273807"/>
            <a:ext cx="1979251" cy="274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G1</a:t>
            </a:r>
          </a:p>
        </p:txBody>
      </p:sp>
      <p:sp>
        <p:nvSpPr>
          <p:cNvPr id="10" name="Oval 9"/>
          <p:cNvSpPr/>
          <p:nvPr/>
        </p:nvSpPr>
        <p:spPr>
          <a:xfrm>
            <a:off x="1665684" y="2743387"/>
            <a:ext cx="1987739" cy="32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G2</a:t>
            </a:r>
          </a:p>
        </p:txBody>
      </p:sp>
      <p:sp>
        <p:nvSpPr>
          <p:cNvPr id="12" name="Oval 11"/>
          <p:cNvSpPr/>
          <p:nvPr/>
        </p:nvSpPr>
        <p:spPr>
          <a:xfrm>
            <a:off x="1695832" y="2987436"/>
            <a:ext cx="1957591" cy="35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G3</a:t>
            </a:r>
          </a:p>
        </p:txBody>
      </p:sp>
      <p:sp>
        <p:nvSpPr>
          <p:cNvPr id="14" name="Oval 13"/>
          <p:cNvSpPr/>
          <p:nvPr/>
        </p:nvSpPr>
        <p:spPr>
          <a:xfrm>
            <a:off x="1695832" y="3304928"/>
            <a:ext cx="1987739" cy="356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G4</a:t>
            </a:r>
          </a:p>
        </p:txBody>
      </p:sp>
      <p:sp>
        <p:nvSpPr>
          <p:cNvPr id="15" name="Oval 14"/>
          <p:cNvSpPr/>
          <p:nvPr/>
        </p:nvSpPr>
        <p:spPr>
          <a:xfrm>
            <a:off x="1755877" y="3629748"/>
            <a:ext cx="1877920" cy="349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G5</a:t>
            </a:r>
          </a:p>
        </p:txBody>
      </p:sp>
      <p:sp>
        <p:nvSpPr>
          <p:cNvPr id="16" name="Oval 15"/>
          <p:cNvSpPr/>
          <p:nvPr/>
        </p:nvSpPr>
        <p:spPr>
          <a:xfrm>
            <a:off x="1760120" y="3905731"/>
            <a:ext cx="1829013" cy="34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G6</a:t>
            </a:r>
          </a:p>
        </p:txBody>
      </p:sp>
      <p:sp>
        <p:nvSpPr>
          <p:cNvPr id="17" name="Oval 16"/>
          <p:cNvSpPr/>
          <p:nvPr/>
        </p:nvSpPr>
        <p:spPr>
          <a:xfrm>
            <a:off x="1755877" y="4523719"/>
            <a:ext cx="1927694" cy="337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G7</a:t>
            </a:r>
          </a:p>
        </p:txBody>
      </p:sp>
      <p:sp>
        <p:nvSpPr>
          <p:cNvPr id="18" name="Oval 17"/>
          <p:cNvSpPr/>
          <p:nvPr/>
        </p:nvSpPr>
        <p:spPr>
          <a:xfrm>
            <a:off x="1805651" y="4841211"/>
            <a:ext cx="1877920" cy="347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G8</a:t>
            </a:r>
          </a:p>
        </p:txBody>
      </p:sp>
      <p:sp>
        <p:nvSpPr>
          <p:cNvPr id="19" name="Oval 18"/>
          <p:cNvSpPr/>
          <p:nvPr/>
        </p:nvSpPr>
        <p:spPr>
          <a:xfrm>
            <a:off x="1790576" y="5209129"/>
            <a:ext cx="1813938" cy="279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G9</a:t>
            </a:r>
          </a:p>
        </p:txBody>
      </p:sp>
      <p:sp>
        <p:nvSpPr>
          <p:cNvPr id="23" name="Oval 22"/>
          <p:cNvSpPr/>
          <p:nvPr/>
        </p:nvSpPr>
        <p:spPr>
          <a:xfrm>
            <a:off x="1805651" y="5491707"/>
            <a:ext cx="1889058" cy="374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 10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3758890" y="2067449"/>
            <a:ext cx="334851" cy="610344"/>
          </a:xfrm>
          <a:prstGeom prst="rightBrac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3812146" y="2815838"/>
            <a:ext cx="281595" cy="1347821"/>
          </a:xfrm>
          <a:prstGeom prst="rightBrac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3785517" y="4585670"/>
            <a:ext cx="334851" cy="1233883"/>
          </a:xfrm>
          <a:prstGeom prst="rightBrac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27301" y="3172643"/>
            <a:ext cx="682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royalty 1%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join </a:t>
            </a:r>
            <a:r>
              <a:rPr lang="en-US" dirty="0" err="1"/>
              <a:t>semua</a:t>
            </a:r>
            <a:r>
              <a:rPr lang="en-US" dirty="0"/>
              <a:t> member yang </a:t>
            </a:r>
            <a:r>
              <a:rPr lang="en-US" dirty="0" err="1"/>
              <a:t>direkrut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G2, G3, G4, G5, G6.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27301" y="4738754"/>
            <a:ext cx="713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royalty 0,5%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join </a:t>
            </a:r>
            <a:r>
              <a:rPr lang="en-US" dirty="0" err="1"/>
              <a:t>semua</a:t>
            </a:r>
            <a:r>
              <a:rPr lang="en-US" dirty="0"/>
              <a:t> member yang di </a:t>
            </a:r>
            <a:r>
              <a:rPr lang="en-US" dirty="0" err="1"/>
              <a:t>rekrut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G7, G8, G9, G10.</a:t>
            </a:r>
          </a:p>
        </p:txBody>
      </p:sp>
    </p:spTree>
    <p:extLst>
      <p:ext uri="{BB962C8B-B14F-4D97-AF65-F5344CB8AC3E}">
        <p14:creationId xmlns:p14="http://schemas.microsoft.com/office/powerpoint/2010/main" val="27318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7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50772" y="-19046"/>
            <a:ext cx="9839459" cy="1030311"/>
          </a:xfrm>
        </p:spPr>
        <p:txBody>
          <a:bodyPr/>
          <a:lstStyle/>
          <a:p>
            <a:r>
              <a:rPr lang="en-US" sz="4800" dirty="0"/>
              <a:t>                   PROVIT SHARING 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Right Triangle 1"/>
          <p:cNvSpPr/>
          <p:nvPr/>
        </p:nvSpPr>
        <p:spPr>
          <a:xfrm>
            <a:off x="184333" y="1099937"/>
            <a:ext cx="5495249" cy="535572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9" y="1159051"/>
            <a:ext cx="6143223" cy="128027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5081" y="2328691"/>
          <a:ext cx="106209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NAMA</a:t>
                      </a:r>
                    </a:p>
                    <a:p>
                      <a:r>
                        <a:rPr lang="en-US" baseline="0" dirty="0"/>
                        <a:t>  PAKET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PAKET JOIN</a:t>
                      </a:r>
                    </a:p>
                    <a:p>
                      <a:r>
                        <a:rPr lang="en-US" dirty="0"/>
                        <a:t>         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TOTAL PROVIT</a:t>
                      </a:r>
                    </a:p>
                    <a:p>
                      <a:r>
                        <a:rPr lang="en-US" dirty="0"/>
                        <a:t>         (%</a:t>
                      </a:r>
                      <a:r>
                        <a:rPr lang="en-US" baseline="0" dirty="0"/>
                        <a:t> = $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PROVIT SHARING PER BULAN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(%/$)</a:t>
                      </a:r>
                    </a:p>
                    <a:p>
                      <a:r>
                        <a:rPr lang="en-US" dirty="0"/>
                        <a:t>---------------------------------------------------</a:t>
                      </a:r>
                    </a:p>
                    <a:p>
                      <a:r>
                        <a:rPr lang="en-US" dirty="0"/>
                        <a:t>MEMBER             SPONSOR          COMPENY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07960" y="3319207"/>
          <a:ext cx="1063795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447">
                <a:tc>
                  <a:txBody>
                    <a:bodyPr/>
                    <a:lstStyle/>
                    <a:p>
                      <a:r>
                        <a:rPr lang="en-US" sz="1800" dirty="0"/>
                        <a:t>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20</a:t>
                      </a:r>
                      <a:r>
                        <a:rPr lang="en-US" sz="1800" baseline="0" dirty="0"/>
                        <a:t> %  =        20 $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60 % =  12 $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 20 %  =    4 $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 20%   =    4 $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07961" y="3815454"/>
          <a:ext cx="106379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20 %</a:t>
                      </a:r>
                      <a:r>
                        <a:rPr lang="en-US" baseline="0" dirty="0"/>
                        <a:t>   =      </a:t>
                      </a:r>
                      <a:r>
                        <a:rPr lang="en-US" dirty="0"/>
                        <a:t>100 $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r>
                        <a:rPr lang="en-US" baseline="0" dirty="0"/>
                        <a:t> %  =  70 $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15%   =  15 $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15%</a:t>
                      </a:r>
                      <a:r>
                        <a:rPr lang="en-US" baseline="0" dirty="0"/>
                        <a:t>    =  </a:t>
                      </a:r>
                      <a:r>
                        <a:rPr lang="en-US" dirty="0"/>
                        <a:t>15 $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20840" y="4266618"/>
          <a:ext cx="10625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1.000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</a:t>
                      </a:r>
                      <a:r>
                        <a:rPr lang="en-US" baseline="0" dirty="0"/>
                        <a:t> %   =      200 $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80 %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160 $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10 %</a:t>
                      </a:r>
                      <a:r>
                        <a:rPr lang="en-US" baseline="0" dirty="0"/>
                        <a:t>  = </a:t>
                      </a:r>
                      <a:r>
                        <a:rPr lang="en-US" dirty="0"/>
                        <a:t> 20 $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10 %</a:t>
                      </a:r>
                      <a:r>
                        <a:rPr lang="en-US" baseline="0" dirty="0"/>
                        <a:t>  =   </a:t>
                      </a:r>
                      <a:r>
                        <a:rPr lang="en-US" dirty="0"/>
                        <a:t>20 $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20840" y="4737901"/>
          <a:ext cx="10625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5.000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</a:t>
                      </a:r>
                      <a:r>
                        <a:rPr lang="en-US" baseline="0" dirty="0"/>
                        <a:t> %   =   1.000 $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 850 $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7,5 %</a:t>
                      </a:r>
                      <a:r>
                        <a:rPr lang="en-US" baseline="0" dirty="0"/>
                        <a:t>  =  </a:t>
                      </a:r>
                      <a:r>
                        <a:rPr lang="en-US" dirty="0"/>
                        <a:t>75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$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7,5%</a:t>
                      </a:r>
                      <a:r>
                        <a:rPr lang="en-US" baseline="0" dirty="0"/>
                        <a:t>  =   </a:t>
                      </a:r>
                      <a:r>
                        <a:rPr lang="en-US" dirty="0"/>
                        <a:t>75 $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96550"/>
              </p:ext>
            </p:extLst>
          </p:nvPr>
        </p:nvGraphicFramePr>
        <p:xfrm>
          <a:off x="920840" y="5176599"/>
          <a:ext cx="10625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10.000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</a:t>
                      </a:r>
                      <a:r>
                        <a:rPr lang="en-US" baseline="0" dirty="0"/>
                        <a:t> %   =   2.000 $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90 %</a:t>
                      </a:r>
                      <a:r>
                        <a:rPr lang="en-US" baseline="0" dirty="0"/>
                        <a:t> =</a:t>
                      </a:r>
                      <a:r>
                        <a:rPr lang="en-US" dirty="0"/>
                        <a:t> 850 $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5 % </a:t>
                      </a:r>
                      <a:r>
                        <a:rPr lang="en-US" baseline="0" dirty="0"/>
                        <a:t>   =  100 </a:t>
                      </a:r>
                      <a:r>
                        <a:rPr lang="en-US" dirty="0"/>
                        <a:t>$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5 %</a:t>
                      </a:r>
                      <a:r>
                        <a:rPr lang="en-US" baseline="0" dirty="0"/>
                        <a:t>    = 100</a:t>
                      </a:r>
                      <a:r>
                        <a:rPr lang="en-US" dirty="0"/>
                        <a:t> $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11370" y="5769736"/>
            <a:ext cx="75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NOTE  ;  </a:t>
            </a:r>
            <a:r>
              <a:rPr lang="en-US" dirty="0" err="1">
                <a:solidFill>
                  <a:prstClr val="white"/>
                </a:solidFill>
              </a:rPr>
              <a:t>kurs</a:t>
            </a:r>
            <a:r>
              <a:rPr lang="en-US" dirty="0">
                <a:solidFill>
                  <a:prstClr val="white"/>
                </a:solidFill>
              </a:rPr>
              <a:t>  </a:t>
            </a:r>
            <a:r>
              <a:rPr lang="en-US" dirty="0" err="1">
                <a:solidFill>
                  <a:prstClr val="white"/>
                </a:solidFill>
              </a:rPr>
              <a:t>Cripto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currensi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nya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tinggal</a:t>
            </a:r>
            <a:r>
              <a:rPr lang="en-US" dirty="0">
                <a:solidFill>
                  <a:prstClr val="white"/>
                </a:solidFill>
              </a:rPr>
              <a:t> di </a:t>
            </a:r>
            <a:r>
              <a:rPr lang="en-US" dirty="0" err="1">
                <a:solidFill>
                  <a:prstClr val="white"/>
                </a:solidFill>
              </a:rPr>
              <a:t>sesuaikan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dengan</a:t>
            </a:r>
            <a:r>
              <a:rPr lang="en-US" dirty="0">
                <a:solidFill>
                  <a:prstClr val="white"/>
                </a:solidFill>
              </a:rPr>
              <a:t> USD</a:t>
            </a:r>
          </a:p>
        </p:txBody>
      </p:sp>
    </p:spTree>
    <p:extLst>
      <p:ext uri="{BB962C8B-B14F-4D97-AF65-F5344CB8AC3E}">
        <p14:creationId xmlns:p14="http://schemas.microsoft.com/office/powerpoint/2010/main" val="34693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18975" y="19591"/>
            <a:ext cx="6671255" cy="1030311"/>
          </a:xfrm>
        </p:spPr>
        <p:txBody>
          <a:bodyPr/>
          <a:lstStyle/>
          <a:p>
            <a:r>
              <a:rPr lang="en-US" sz="4800" dirty="0"/>
              <a:t>PROVIT SHARING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9860" y="1478257"/>
            <a:ext cx="42450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CRYPTOASSET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24044"/>
              </p:ext>
            </p:extLst>
          </p:nvPr>
        </p:nvGraphicFramePr>
        <p:xfrm>
          <a:off x="914398" y="3643171"/>
          <a:ext cx="10470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5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AA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10.000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  1.500 $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60% =   900$      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  <a:r>
                        <a:rPr lang="en-US" baseline="0" dirty="0"/>
                        <a:t> =  300$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20% =</a:t>
                      </a:r>
                      <a:r>
                        <a:rPr lang="en-US" baseline="0" dirty="0"/>
                        <a:t>  300 $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10.800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325926"/>
          <a:ext cx="1047052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0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NAMA</a:t>
                      </a:r>
                    </a:p>
                    <a:p>
                      <a:r>
                        <a:rPr lang="en-US" dirty="0"/>
                        <a:t>PAKET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PAKET JOIN</a:t>
                      </a:r>
                    </a:p>
                    <a:p>
                      <a:r>
                        <a:rPr lang="en-US" dirty="0"/>
                        <a:t>       ($)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TOTAL PROVIT</a:t>
                      </a:r>
                    </a:p>
                    <a:p>
                      <a:r>
                        <a:rPr lang="en-US" baseline="0" dirty="0"/>
                        <a:t>   PER BULAN</a:t>
                      </a:r>
                    </a:p>
                    <a:p>
                      <a:r>
                        <a:rPr lang="en-US" baseline="0" dirty="0"/>
                        <a:t>      (%=$)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PROVIT SHARING PER BULAN</a:t>
                      </a:r>
                    </a:p>
                    <a:p>
                      <a:r>
                        <a:rPr lang="en-US" dirty="0"/>
                        <a:t>----------------------------------------------</a:t>
                      </a:r>
                    </a:p>
                    <a:p>
                      <a:r>
                        <a:rPr lang="en-US" dirty="0"/>
                        <a:t>  MEMBER</a:t>
                      </a:r>
                      <a:r>
                        <a:rPr lang="en-US" baseline="0" dirty="0"/>
                        <a:t>          SPONSOR       COMPANY</a:t>
                      </a:r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TOTAL</a:t>
                      </a:r>
                    </a:p>
                    <a:p>
                      <a:r>
                        <a:rPr lang="en-US" baseline="0" dirty="0"/>
                        <a:t>    PROVIT </a:t>
                      </a:r>
                    </a:p>
                    <a:p>
                      <a:r>
                        <a:rPr lang="en-US" baseline="0" dirty="0"/>
                        <a:t>PER TAHUN          </a:t>
                      </a:r>
                      <a:r>
                        <a:rPr lang="en-US" dirty="0"/>
                        <a:t>    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       ($)   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07134"/>
              </p:ext>
            </p:extLst>
          </p:nvPr>
        </p:nvGraphicFramePr>
        <p:xfrm>
          <a:off x="925130" y="4104664"/>
          <a:ext cx="10472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5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9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BB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30.000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  4.500 $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65% =2.925$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17;5%</a:t>
                      </a:r>
                      <a:r>
                        <a:rPr lang="en-US" baseline="0" dirty="0"/>
                        <a:t> =787$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17,5% =</a:t>
                      </a:r>
                      <a:r>
                        <a:rPr lang="en-US" baseline="0" dirty="0"/>
                        <a:t>787 $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35.100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9200"/>
              </p:ext>
            </p:extLst>
          </p:nvPr>
        </p:nvGraphicFramePr>
        <p:xfrm>
          <a:off x="922984" y="4579036"/>
          <a:ext cx="10472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CC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50.000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  7.500 $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70% =5.250$      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  <a:r>
                        <a:rPr lang="en-US" baseline="0" dirty="0"/>
                        <a:t> =1.125$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</a:t>
                      </a:r>
                      <a:r>
                        <a:rPr lang="en-US" baseline="0" dirty="0"/>
                        <a:t>1.125 $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63.000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17192"/>
              </p:ext>
            </p:extLst>
          </p:nvPr>
        </p:nvGraphicFramePr>
        <p:xfrm>
          <a:off x="920837" y="5027650"/>
          <a:ext cx="10472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DD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75.000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=11.250 $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75% =8.437$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12,5%</a:t>
                      </a:r>
                      <a:r>
                        <a:rPr lang="en-US" baseline="0" dirty="0"/>
                        <a:t>=1.40$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12,5%=1.406$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63.000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1154954" y="5653825"/>
            <a:ext cx="1002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Note  : </a:t>
            </a:r>
            <a:r>
              <a:rPr lang="en-US" dirty="0" err="1">
                <a:solidFill>
                  <a:prstClr val="white"/>
                </a:solidFill>
              </a:rPr>
              <a:t>dalam</a:t>
            </a:r>
            <a:r>
              <a:rPr lang="en-US" dirty="0">
                <a:solidFill>
                  <a:prstClr val="white"/>
                </a:solidFill>
              </a:rPr>
              <a:t> 1 </a:t>
            </a:r>
            <a:r>
              <a:rPr lang="en-US" dirty="0" err="1">
                <a:solidFill>
                  <a:prstClr val="white"/>
                </a:solidFill>
              </a:rPr>
              <a:t>tahun</a:t>
            </a:r>
            <a:r>
              <a:rPr lang="en-US" dirty="0">
                <a:solidFill>
                  <a:prstClr val="white"/>
                </a:solidFill>
              </a:rPr>
              <a:t> asset </a:t>
            </a:r>
            <a:r>
              <a:rPr lang="en-US" dirty="0" err="1">
                <a:solidFill>
                  <a:prstClr val="white"/>
                </a:solidFill>
              </a:rPr>
              <a:t>idaman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telah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tercapai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dan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tidak</a:t>
            </a:r>
            <a:r>
              <a:rPr lang="en-US" dirty="0">
                <a:solidFill>
                  <a:prstClr val="white"/>
                </a:solidFill>
              </a:rPr>
              <a:t> bias </a:t>
            </a:r>
            <a:r>
              <a:rPr lang="en-US" dirty="0" err="1">
                <a:solidFill>
                  <a:prstClr val="white"/>
                </a:solidFill>
              </a:rPr>
              <a:t>wd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selama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masa</a:t>
            </a:r>
            <a:r>
              <a:rPr lang="en-US" dirty="0">
                <a:solidFill>
                  <a:prstClr val="white"/>
                </a:solidFill>
              </a:rPr>
              <a:t> 1 </a:t>
            </a:r>
            <a:r>
              <a:rPr lang="en-US" dirty="0" err="1">
                <a:solidFill>
                  <a:prstClr val="white"/>
                </a:solidFill>
              </a:rPr>
              <a:t>th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2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74287" y="19591"/>
            <a:ext cx="5215943" cy="1030311"/>
          </a:xfrm>
        </p:spPr>
        <p:txBody>
          <a:bodyPr/>
          <a:lstStyle/>
          <a:p>
            <a:r>
              <a:rPr lang="en-US" sz="4800" dirty="0"/>
              <a:t>     REWARD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8947" y="1803042"/>
            <a:ext cx="983945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 SENILAI 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algn="ctr"/>
            <a:r>
              <a:rPr lang="en-US" dirty="0"/>
              <a:t>TOTAL OMZET DARI SELURUH TITIK LANGSUNG  23.000. $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8947" y="2678805"/>
            <a:ext cx="9839458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SEPEDA MOTOR SENILAI </a:t>
            </a:r>
            <a:r>
              <a:rPr lang="en-US" dirty="0" err="1"/>
              <a:t>Rp</a:t>
            </a:r>
            <a:r>
              <a:rPr lang="en-US" dirty="0"/>
              <a:t>. 25.000.000</a:t>
            </a:r>
          </a:p>
          <a:p>
            <a:pPr algn="ctr"/>
            <a:r>
              <a:rPr lang="en-US" dirty="0"/>
              <a:t>TOTAL OMZET DARI 2 JALUR YANG BERBEDA MASING </a:t>
            </a:r>
            <a:r>
              <a:rPr lang="en-US" dirty="0" err="1"/>
              <a:t>MASING</a:t>
            </a:r>
            <a:r>
              <a:rPr lang="en-US" dirty="0"/>
              <a:t>  35.000 $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8947" y="3773510"/>
            <a:ext cx="9839458" cy="7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 SENILAI  </a:t>
            </a:r>
            <a:r>
              <a:rPr lang="en-US" dirty="0" err="1"/>
              <a:t>Rp</a:t>
            </a:r>
            <a:r>
              <a:rPr lang="en-US" dirty="0"/>
              <a:t>. 250 .000.000.</a:t>
            </a:r>
          </a:p>
          <a:p>
            <a:pPr algn="ctr"/>
            <a:r>
              <a:rPr lang="en-US" dirty="0"/>
              <a:t>TOTAL OMZET DARI 2 JALUR YANG BERBEDA MASING </a:t>
            </a:r>
            <a:r>
              <a:rPr lang="en-US" dirty="0" err="1"/>
              <a:t>MASING</a:t>
            </a:r>
            <a:r>
              <a:rPr lang="en-US" dirty="0"/>
              <a:t> 425.000 $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8947" y="4685095"/>
            <a:ext cx="9839458" cy="740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 MEWAH SENILAI </a:t>
            </a:r>
            <a:r>
              <a:rPr lang="en-US" dirty="0" err="1"/>
              <a:t>Rp</a:t>
            </a:r>
            <a:r>
              <a:rPr lang="en-US" dirty="0"/>
              <a:t>. 550.000.000.</a:t>
            </a:r>
          </a:p>
          <a:p>
            <a:pPr algn="ctr"/>
            <a:r>
              <a:rPr lang="en-US" dirty="0"/>
              <a:t>TOTAL OMZET DARI 2 JALUR YANG BERBEDA MASING </a:t>
            </a:r>
            <a:r>
              <a:rPr lang="en-US" dirty="0" err="1"/>
              <a:t>MASING</a:t>
            </a:r>
            <a:r>
              <a:rPr lang="en-US" dirty="0"/>
              <a:t>  2.000.000. $</a:t>
            </a:r>
          </a:p>
        </p:txBody>
      </p:sp>
    </p:spTree>
    <p:extLst>
      <p:ext uri="{BB962C8B-B14F-4D97-AF65-F5344CB8AC3E}">
        <p14:creationId xmlns:p14="http://schemas.microsoft.com/office/powerpoint/2010/main" val="2064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6" y="1673572"/>
            <a:ext cx="8825658" cy="861420"/>
          </a:xfrm>
        </p:spPr>
        <p:txBody>
          <a:bodyPr/>
          <a:lstStyle/>
          <a:p>
            <a:r>
              <a:rPr lang="en-US" dirty="0"/>
              <a:t>NAMA PERUSAHAAN</a:t>
            </a:r>
          </a:p>
          <a:p>
            <a:r>
              <a:rPr lang="en-US" dirty="0"/>
              <a:t>DOMISILI DLL</a:t>
            </a:r>
          </a:p>
        </p:txBody>
      </p:sp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25049" y="19591"/>
            <a:ext cx="4765182" cy="1030311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4800" b="1" dirty="0"/>
              <a:t>LEGALITAS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370" y="6553879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6" y="1673572"/>
            <a:ext cx="8825658" cy="861420"/>
          </a:xfrm>
        </p:spPr>
        <p:txBody>
          <a:bodyPr/>
          <a:lstStyle/>
          <a:p>
            <a:r>
              <a:rPr lang="en-US" dirty="0"/>
              <a:t>NAMA PERUSAHAAN</a:t>
            </a:r>
          </a:p>
          <a:p>
            <a:r>
              <a:rPr lang="en-US" dirty="0"/>
              <a:t>DOMISILI DLL</a:t>
            </a:r>
          </a:p>
        </p:txBody>
      </p:sp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69735" y="19591"/>
            <a:ext cx="6220495" cy="1030311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4800" b="1" dirty="0"/>
              <a:t>SIUP/TDP/NPWP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976" y="6553879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6" y="1634935"/>
            <a:ext cx="8825658" cy="861420"/>
          </a:xfrm>
        </p:spPr>
        <p:txBody>
          <a:bodyPr/>
          <a:lstStyle/>
          <a:p>
            <a:r>
              <a:rPr lang="en-US" dirty="0"/>
              <a:t>NAMA PERUSAHAAN</a:t>
            </a:r>
          </a:p>
          <a:p>
            <a:r>
              <a:rPr lang="en-US" dirty="0"/>
              <a:t>DOMISILI DLL</a:t>
            </a:r>
          </a:p>
        </p:txBody>
      </p:sp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74287" y="19591"/>
            <a:ext cx="5215943" cy="1030311"/>
          </a:xfrm>
        </p:spPr>
        <p:txBody>
          <a:bodyPr/>
          <a:lstStyle/>
          <a:p>
            <a:r>
              <a:rPr lang="en-US" sz="4800" dirty="0"/>
              <a:t>BAPEPTI DLL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35" y="6560604"/>
            <a:ext cx="34140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5" y="1634934"/>
            <a:ext cx="9907997" cy="4392379"/>
          </a:xfrm>
        </p:spPr>
        <p:txBody>
          <a:bodyPr>
            <a:normAutofit/>
          </a:bodyPr>
          <a:lstStyle/>
          <a:p>
            <a:r>
              <a:rPr lang="en-US" dirty="0"/>
              <a:t>VISI</a:t>
            </a:r>
          </a:p>
          <a:p>
            <a:r>
              <a:rPr lang="en-US" dirty="0"/>
              <a:t>TURUT   MEMBANGUN   PEREKONOMIAN   BANGSA   DAN   NEGARA   INDONESIA ,  DIBIDANG  FINANCIAL DAN TEKNOLOGY  ( </a:t>
            </a:r>
            <a:r>
              <a:rPr lang="en-US" dirty="0" err="1"/>
              <a:t>fintek</a:t>
            </a:r>
            <a:r>
              <a:rPr lang="en-US" dirty="0"/>
              <a:t> )AGAR SUKSES DALAM BERBISNIS DI ERA DIGITAL, HINGGA TERWUJUD  MASYARAKAT YANG MAKMUR DAN SEJAHTERA</a:t>
            </a:r>
          </a:p>
          <a:p>
            <a:endParaRPr lang="en-US" dirty="0"/>
          </a:p>
          <a:p>
            <a:r>
              <a:rPr lang="en-US" dirty="0" err="1"/>
              <a:t>Misi</a:t>
            </a:r>
            <a:endParaRPr lang="en-US" dirty="0"/>
          </a:p>
          <a:p>
            <a:r>
              <a:rPr lang="en-US" dirty="0" err="1"/>
              <a:t>Persiapkan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/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kebersamaan</a:t>
            </a:r>
            <a:r>
              <a:rPr lang="en-US" dirty="0"/>
              <a:t> yang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network marketing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crypto currency </a:t>
            </a:r>
            <a:r>
              <a:rPr lang="en-US" dirty="0" err="1"/>
              <a:t>maupun</a:t>
            </a:r>
            <a:r>
              <a:rPr lang="en-US" dirty="0"/>
              <a:t> crypto Asset,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raih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kwalitas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u="sng" dirty="0"/>
              <a:t>.</a:t>
            </a:r>
          </a:p>
          <a:p>
            <a:endParaRPr lang="en-US" u="sng" dirty="0"/>
          </a:p>
        </p:txBody>
      </p:sp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74287" y="19591"/>
            <a:ext cx="5215943" cy="1030311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800" dirty="0"/>
              <a:t>VISI - MISI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481" y="6551929"/>
            <a:ext cx="343210" cy="1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74287" y="19591"/>
            <a:ext cx="5215943" cy="1030311"/>
          </a:xfrm>
        </p:spPr>
        <p:txBody>
          <a:bodyPr/>
          <a:lstStyle/>
          <a:p>
            <a:r>
              <a:rPr lang="en-US" sz="4800" dirty="0"/>
              <a:t>      PROFILE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986" y="1712209"/>
            <a:ext cx="8825658" cy="861420"/>
          </a:xfrm>
        </p:spPr>
        <p:txBody>
          <a:bodyPr/>
          <a:lstStyle/>
          <a:p>
            <a:r>
              <a:rPr lang="en-US" dirty="0"/>
              <a:t>RUSAHAAN</a:t>
            </a:r>
          </a:p>
          <a:p>
            <a:r>
              <a:rPr lang="en-US" dirty="0"/>
              <a:t>DOMISILI DLL</a:t>
            </a:r>
          </a:p>
        </p:txBody>
      </p:sp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4" y="305739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6559" y="0"/>
            <a:ext cx="4765182" cy="1030311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4800" b="1" dirty="0"/>
              <a:t>0PPORTUNITY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370" y="6553879"/>
            <a:ext cx="341406" cy="176799"/>
          </a:xfrm>
          <a:prstGeom prst="rect">
            <a:avLst/>
          </a:prstGeom>
        </p:spPr>
      </p:pic>
      <p:pic>
        <p:nvPicPr>
          <p:cNvPr id="7" name="Picture 2" descr="Haunted by missed opportunities, don't miss out – Northern Iow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7069"/>
            <a:ext cx="12192000" cy="541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50772" y="-19046"/>
            <a:ext cx="9839459" cy="1030311"/>
          </a:xfrm>
        </p:spPr>
        <p:txBody>
          <a:bodyPr/>
          <a:lstStyle/>
          <a:p>
            <a:r>
              <a:rPr lang="en-US" sz="4800" dirty="0"/>
              <a:t>                            PAKET JOIN 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Right Triangle 1"/>
          <p:cNvSpPr/>
          <p:nvPr/>
        </p:nvSpPr>
        <p:spPr>
          <a:xfrm>
            <a:off x="184333" y="1099937"/>
            <a:ext cx="5495249" cy="535572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9" y="1159051"/>
            <a:ext cx="6143223" cy="128027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0477"/>
              </p:ext>
            </p:extLst>
          </p:nvPr>
        </p:nvGraphicFramePr>
        <p:xfrm>
          <a:off x="895081" y="2328691"/>
          <a:ext cx="106209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NAMA</a:t>
                      </a:r>
                    </a:p>
                    <a:p>
                      <a:r>
                        <a:rPr lang="en-US" baseline="0" dirty="0"/>
                        <a:t>  PAKET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PAKET JOIN</a:t>
                      </a:r>
                    </a:p>
                    <a:p>
                      <a:r>
                        <a:rPr lang="en-US" dirty="0"/>
                        <a:t>          (USDT)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TOTAL PROVIT</a:t>
                      </a:r>
                    </a:p>
                    <a:p>
                      <a:r>
                        <a:rPr lang="en-US" dirty="0"/>
                        <a:t>  PER BULAN  (%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PROVIT SHARING PER BULAN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(%)</a:t>
                      </a:r>
                    </a:p>
                    <a:p>
                      <a:r>
                        <a:rPr lang="en-US" dirty="0"/>
                        <a:t>---------------------------------------------------</a:t>
                      </a:r>
                    </a:p>
                    <a:p>
                      <a:r>
                        <a:rPr lang="en-US" dirty="0"/>
                        <a:t>MEMBER             SPONSOR          COMPENY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1223"/>
              </p:ext>
            </p:extLst>
          </p:nvPr>
        </p:nvGraphicFramePr>
        <p:xfrm>
          <a:off x="907960" y="3319207"/>
          <a:ext cx="1063795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447">
                <a:tc>
                  <a:txBody>
                    <a:bodyPr/>
                    <a:lstStyle/>
                    <a:p>
                      <a:r>
                        <a:rPr lang="en-US" sz="1800" dirty="0"/>
                        <a:t>     A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20</a:t>
                      </a:r>
                      <a:r>
                        <a:rPr lang="en-US" sz="1800" baseline="0" dirty="0"/>
                        <a:t> % 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     50 %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        25 % 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       25%  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1404"/>
              </p:ext>
            </p:extLst>
          </p:nvPr>
        </p:nvGraphicFramePr>
        <p:xfrm>
          <a:off x="907961" y="3815454"/>
          <a:ext cx="106379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20 %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60</a:t>
                      </a:r>
                      <a:r>
                        <a:rPr lang="en-US" baseline="0" dirty="0"/>
                        <a:t> %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     20%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20%</a:t>
                      </a:r>
                      <a:r>
                        <a:rPr lang="en-US" baseline="0" dirty="0"/>
                        <a:t>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22040"/>
              </p:ext>
            </p:extLst>
          </p:nvPr>
        </p:nvGraphicFramePr>
        <p:xfrm>
          <a:off x="920840" y="4266618"/>
          <a:ext cx="10625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1.000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</a:t>
                      </a:r>
                      <a:r>
                        <a:rPr lang="en-US" baseline="0" dirty="0"/>
                        <a:t> %  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70 %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15 %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15 %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2659"/>
              </p:ext>
            </p:extLst>
          </p:nvPr>
        </p:nvGraphicFramePr>
        <p:xfrm>
          <a:off x="920840" y="4737901"/>
          <a:ext cx="10625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5.000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</a:t>
                      </a:r>
                      <a:r>
                        <a:rPr lang="en-US" baseline="0" dirty="0"/>
                        <a:t> %   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80%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10 %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10%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63091"/>
              </p:ext>
            </p:extLst>
          </p:nvPr>
        </p:nvGraphicFramePr>
        <p:xfrm>
          <a:off x="920840" y="5176599"/>
          <a:ext cx="10625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10.000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20</a:t>
                      </a:r>
                      <a:r>
                        <a:rPr lang="en-US" baseline="0" dirty="0"/>
                        <a:t> %  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90 %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5 % </a:t>
                      </a:r>
                      <a:r>
                        <a:rPr lang="en-US" baseline="0" dirty="0"/>
                        <a:t>  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5 %</a:t>
                      </a:r>
                      <a:r>
                        <a:rPr lang="en-US" baseline="0" dirty="0"/>
                        <a:t>   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11370" y="5769736"/>
            <a:ext cx="75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 ;  </a:t>
            </a:r>
            <a:r>
              <a:rPr lang="en-US" dirty="0" err="1"/>
              <a:t>kurs</a:t>
            </a:r>
            <a:r>
              <a:rPr lang="en-US" dirty="0"/>
              <a:t>  </a:t>
            </a:r>
            <a:r>
              <a:rPr lang="en-US" dirty="0" err="1"/>
              <a:t>Cripto</a:t>
            </a:r>
            <a:r>
              <a:rPr lang="en-US" dirty="0"/>
              <a:t> </a:t>
            </a:r>
            <a:r>
              <a:rPr lang="en-US" dirty="0" err="1"/>
              <a:t>currensi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USDT</a:t>
            </a:r>
          </a:p>
        </p:txBody>
      </p:sp>
    </p:spTree>
    <p:extLst>
      <p:ext uri="{BB962C8B-B14F-4D97-AF65-F5344CB8AC3E}">
        <p14:creationId xmlns:p14="http://schemas.microsoft.com/office/powerpoint/2010/main" val="5277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currenc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72" y="244698"/>
            <a:ext cx="8152328" cy="7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74287" y="19591"/>
            <a:ext cx="5215943" cy="1030311"/>
          </a:xfrm>
        </p:spPr>
        <p:txBody>
          <a:bodyPr/>
          <a:lstStyle/>
          <a:p>
            <a:r>
              <a:rPr lang="en-US" sz="4800" dirty="0"/>
              <a:t>PAKET JOIN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516710"/>
            <a:ext cx="12080382" cy="2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PT EDITRADE INDONESIA   -   BANGUN SUKSES BERSAMA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2071" y="141667"/>
            <a:ext cx="1725768" cy="90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6566747"/>
            <a:ext cx="329544" cy="1706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9860" y="1478257"/>
            <a:ext cx="7619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CRYPTOASSET PROGRAM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53874"/>
              </p:ext>
            </p:extLst>
          </p:nvPr>
        </p:nvGraphicFramePr>
        <p:xfrm>
          <a:off x="914399" y="3630292"/>
          <a:ext cx="10431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0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AA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10.000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15%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60%       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20%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1584"/>
              </p:ext>
            </p:extLst>
          </p:nvPr>
        </p:nvGraphicFramePr>
        <p:xfrm>
          <a:off x="940155" y="2309254"/>
          <a:ext cx="103803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379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NAMA</a:t>
                      </a:r>
                    </a:p>
                    <a:p>
                      <a:r>
                        <a:rPr lang="en-US" dirty="0"/>
                        <a:t>PAKET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PAKET JOIN</a:t>
                      </a:r>
                    </a:p>
                    <a:p>
                      <a:r>
                        <a:rPr lang="en-US" dirty="0"/>
                        <a:t>       (USDT)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TOTAL PROVIT</a:t>
                      </a:r>
                    </a:p>
                    <a:p>
                      <a:r>
                        <a:rPr lang="en-US" baseline="0" dirty="0"/>
                        <a:t>   PER BULAN</a:t>
                      </a:r>
                    </a:p>
                    <a:p>
                      <a:r>
                        <a:rPr lang="en-US" baseline="0" dirty="0"/>
                        <a:t>        (%)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PROVIT SHARING PER BULAN</a:t>
                      </a:r>
                    </a:p>
                    <a:p>
                      <a:r>
                        <a:rPr lang="en-US" dirty="0"/>
                        <a:t>----------------------------------------------</a:t>
                      </a:r>
                    </a:p>
                    <a:p>
                      <a:r>
                        <a:rPr lang="en-US" dirty="0"/>
                        <a:t>  MEMBER</a:t>
                      </a:r>
                      <a:r>
                        <a:rPr lang="en-US" baseline="0" dirty="0"/>
                        <a:t>          SPONSOR       COMPANY</a:t>
                      </a:r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KET              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6356"/>
              </p:ext>
            </p:extLst>
          </p:nvPr>
        </p:nvGraphicFramePr>
        <p:xfrm>
          <a:off x="925130" y="4104664"/>
          <a:ext cx="10472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BB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30.000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15%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65%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17.5%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17,5%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19014"/>
              </p:ext>
            </p:extLst>
          </p:nvPr>
        </p:nvGraphicFramePr>
        <p:xfrm>
          <a:off x="922984" y="4579036"/>
          <a:ext cx="10472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CC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50.000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15%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70%       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15%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15%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0718"/>
              </p:ext>
            </p:extLst>
          </p:nvPr>
        </p:nvGraphicFramePr>
        <p:xfrm>
          <a:off x="920837" y="5027650"/>
          <a:ext cx="104726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DD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75.000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15%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75%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12,5%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12,5%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1154954" y="5653825"/>
            <a:ext cx="1002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 :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 asset </a:t>
            </a:r>
            <a:r>
              <a:rPr lang="en-US" dirty="0" err="1"/>
              <a:t>idaman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bias </a:t>
            </a:r>
            <a:r>
              <a:rPr lang="en-US" dirty="0" err="1"/>
              <a:t>wd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1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4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4033</TotalTime>
  <Words>1016</Words>
  <Application>Microsoft Office PowerPoint</Application>
  <PresentationFormat>Widescreen</PresentationFormat>
  <Paragraphs>251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  PT EDITRADE INDONESIA</vt:lpstr>
      <vt:lpstr>                    LEGALITAS</vt:lpstr>
      <vt:lpstr>                 SIUP/TDP/NPWP</vt:lpstr>
      <vt:lpstr>BAPEPTI DLL</vt:lpstr>
      <vt:lpstr>   VISI - MISI</vt:lpstr>
      <vt:lpstr>      PROFILE</vt:lpstr>
      <vt:lpstr>                    0PPORTUNITY</vt:lpstr>
      <vt:lpstr>                            PAKET JOIN </vt:lpstr>
      <vt:lpstr>PAKET JOIN</vt:lpstr>
      <vt:lpstr>BONUS SEPONSOR</vt:lpstr>
      <vt:lpstr>BONUS QUALIFIKASI LEVEL</vt:lpstr>
      <vt:lpstr>                            ROYALTY</vt:lpstr>
      <vt:lpstr>                   PROVIT SHARING </vt:lpstr>
      <vt:lpstr>PROVIT SHARING</vt:lpstr>
      <vt:lpstr>     REWARD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EDYTRADE INDONESIA</dc:title>
  <dc:creator>62852</dc:creator>
  <cp:lastModifiedBy>adam prasetya malik</cp:lastModifiedBy>
  <cp:revision>119</cp:revision>
  <dcterms:created xsi:type="dcterms:W3CDTF">2021-05-14T06:40:27Z</dcterms:created>
  <dcterms:modified xsi:type="dcterms:W3CDTF">2021-05-19T05:36:25Z</dcterms:modified>
</cp:coreProperties>
</file>