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58"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C2B01B3-C0BE-44D0-AC68-69D3897EDFCD}" v="1" dt="2025-03-22T06:31:22.19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0" d="100"/>
          <a:sy n="70" d="100"/>
        </p:scale>
        <p:origin x="536"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42E1A5-CACF-25DA-FDB0-8B5BF22FF91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EC3F3F4-332D-CA39-D4F4-611DB3EBCE6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6A74DB1-E0CC-9AE7-8B21-A49F9C2511DA}"/>
              </a:ext>
            </a:extLst>
          </p:cNvPr>
          <p:cNvSpPr>
            <a:spLocks noGrp="1"/>
          </p:cNvSpPr>
          <p:nvPr>
            <p:ph type="dt" sz="half" idx="10"/>
          </p:nvPr>
        </p:nvSpPr>
        <p:spPr/>
        <p:txBody>
          <a:bodyPr/>
          <a:lstStyle/>
          <a:p>
            <a:fld id="{82096092-FB48-42C9-B6C5-3814BEF57DC4}" type="datetimeFigureOut">
              <a:rPr lang="en-IN" smtClean="0"/>
              <a:t>24-03-2025</a:t>
            </a:fld>
            <a:endParaRPr lang="en-IN"/>
          </a:p>
        </p:txBody>
      </p:sp>
      <p:sp>
        <p:nvSpPr>
          <p:cNvPr id="5" name="Footer Placeholder 4">
            <a:extLst>
              <a:ext uri="{FF2B5EF4-FFF2-40B4-BE49-F238E27FC236}">
                <a16:creationId xmlns:a16="http://schemas.microsoft.com/office/drawing/2014/main" id="{B2EBBD95-E60D-828E-07BE-DC3C6D558FD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84C5944-19E2-92D0-71E5-46F2764D32A7}"/>
              </a:ext>
            </a:extLst>
          </p:cNvPr>
          <p:cNvSpPr>
            <a:spLocks noGrp="1"/>
          </p:cNvSpPr>
          <p:nvPr>
            <p:ph type="sldNum" sz="quarter" idx="12"/>
          </p:nvPr>
        </p:nvSpPr>
        <p:spPr/>
        <p:txBody>
          <a:bodyPr/>
          <a:lstStyle/>
          <a:p>
            <a:fld id="{3F8CE3A9-A45E-49D8-BCD3-6D84D42FA8CB}" type="slidenum">
              <a:rPr lang="en-IN" smtClean="0"/>
              <a:t>‹#›</a:t>
            </a:fld>
            <a:endParaRPr lang="en-IN"/>
          </a:p>
        </p:txBody>
      </p:sp>
    </p:spTree>
    <p:extLst>
      <p:ext uri="{BB962C8B-B14F-4D97-AF65-F5344CB8AC3E}">
        <p14:creationId xmlns:p14="http://schemas.microsoft.com/office/powerpoint/2010/main" val="42500029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C981B-1345-872C-8FE4-885BE62CD8C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13D4FA1-00D5-E5CE-C05D-8005C5CBB12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B222E60-50B8-9AC1-116B-BC3B583CFAAC}"/>
              </a:ext>
            </a:extLst>
          </p:cNvPr>
          <p:cNvSpPr>
            <a:spLocks noGrp="1"/>
          </p:cNvSpPr>
          <p:nvPr>
            <p:ph type="dt" sz="half" idx="10"/>
          </p:nvPr>
        </p:nvSpPr>
        <p:spPr/>
        <p:txBody>
          <a:bodyPr/>
          <a:lstStyle/>
          <a:p>
            <a:fld id="{82096092-FB48-42C9-B6C5-3814BEF57DC4}" type="datetimeFigureOut">
              <a:rPr lang="en-IN" smtClean="0"/>
              <a:t>24-03-2025</a:t>
            </a:fld>
            <a:endParaRPr lang="en-IN"/>
          </a:p>
        </p:txBody>
      </p:sp>
      <p:sp>
        <p:nvSpPr>
          <p:cNvPr id="5" name="Footer Placeholder 4">
            <a:extLst>
              <a:ext uri="{FF2B5EF4-FFF2-40B4-BE49-F238E27FC236}">
                <a16:creationId xmlns:a16="http://schemas.microsoft.com/office/drawing/2014/main" id="{8B8FB534-8181-D6EC-0017-77F1E1B6A7E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22B5936-FAA1-D8C9-639B-6DC73FBF5ADF}"/>
              </a:ext>
            </a:extLst>
          </p:cNvPr>
          <p:cNvSpPr>
            <a:spLocks noGrp="1"/>
          </p:cNvSpPr>
          <p:nvPr>
            <p:ph type="sldNum" sz="quarter" idx="12"/>
          </p:nvPr>
        </p:nvSpPr>
        <p:spPr/>
        <p:txBody>
          <a:bodyPr/>
          <a:lstStyle/>
          <a:p>
            <a:fld id="{3F8CE3A9-A45E-49D8-BCD3-6D84D42FA8CB}" type="slidenum">
              <a:rPr lang="en-IN" smtClean="0"/>
              <a:t>‹#›</a:t>
            </a:fld>
            <a:endParaRPr lang="en-IN"/>
          </a:p>
        </p:txBody>
      </p:sp>
    </p:spTree>
    <p:extLst>
      <p:ext uri="{BB962C8B-B14F-4D97-AF65-F5344CB8AC3E}">
        <p14:creationId xmlns:p14="http://schemas.microsoft.com/office/powerpoint/2010/main" val="30490531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CB9B5C2-513E-C8A5-C398-A22DAD2B643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48CDA42-9668-D7A4-4D0E-3B7E382B682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65D94E5-B096-49CC-E47D-95F212EB6502}"/>
              </a:ext>
            </a:extLst>
          </p:cNvPr>
          <p:cNvSpPr>
            <a:spLocks noGrp="1"/>
          </p:cNvSpPr>
          <p:nvPr>
            <p:ph type="dt" sz="half" idx="10"/>
          </p:nvPr>
        </p:nvSpPr>
        <p:spPr/>
        <p:txBody>
          <a:bodyPr/>
          <a:lstStyle/>
          <a:p>
            <a:fld id="{82096092-FB48-42C9-B6C5-3814BEF57DC4}" type="datetimeFigureOut">
              <a:rPr lang="en-IN" smtClean="0"/>
              <a:t>24-03-2025</a:t>
            </a:fld>
            <a:endParaRPr lang="en-IN"/>
          </a:p>
        </p:txBody>
      </p:sp>
      <p:sp>
        <p:nvSpPr>
          <p:cNvPr id="5" name="Footer Placeholder 4">
            <a:extLst>
              <a:ext uri="{FF2B5EF4-FFF2-40B4-BE49-F238E27FC236}">
                <a16:creationId xmlns:a16="http://schemas.microsoft.com/office/drawing/2014/main" id="{D23EF82E-3A83-59B7-F014-5C84A8B1E76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A356332-C510-AD28-504C-09C5FF3E7C9D}"/>
              </a:ext>
            </a:extLst>
          </p:cNvPr>
          <p:cNvSpPr>
            <a:spLocks noGrp="1"/>
          </p:cNvSpPr>
          <p:nvPr>
            <p:ph type="sldNum" sz="quarter" idx="12"/>
          </p:nvPr>
        </p:nvSpPr>
        <p:spPr/>
        <p:txBody>
          <a:bodyPr/>
          <a:lstStyle/>
          <a:p>
            <a:fld id="{3F8CE3A9-A45E-49D8-BCD3-6D84D42FA8CB}" type="slidenum">
              <a:rPr lang="en-IN" smtClean="0"/>
              <a:t>‹#›</a:t>
            </a:fld>
            <a:endParaRPr lang="en-IN"/>
          </a:p>
        </p:txBody>
      </p:sp>
    </p:spTree>
    <p:extLst>
      <p:ext uri="{BB962C8B-B14F-4D97-AF65-F5344CB8AC3E}">
        <p14:creationId xmlns:p14="http://schemas.microsoft.com/office/powerpoint/2010/main" val="29344206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F96145-F27C-14DA-385C-FAEA44E2128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7491651-BC4E-01E1-FF29-6F3A6495FCE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7D9AE60-105C-CF95-3265-37D0324E3EF9}"/>
              </a:ext>
            </a:extLst>
          </p:cNvPr>
          <p:cNvSpPr>
            <a:spLocks noGrp="1"/>
          </p:cNvSpPr>
          <p:nvPr>
            <p:ph type="dt" sz="half" idx="10"/>
          </p:nvPr>
        </p:nvSpPr>
        <p:spPr/>
        <p:txBody>
          <a:bodyPr/>
          <a:lstStyle/>
          <a:p>
            <a:fld id="{82096092-FB48-42C9-B6C5-3814BEF57DC4}" type="datetimeFigureOut">
              <a:rPr lang="en-IN" smtClean="0"/>
              <a:t>24-03-2025</a:t>
            </a:fld>
            <a:endParaRPr lang="en-IN"/>
          </a:p>
        </p:txBody>
      </p:sp>
      <p:sp>
        <p:nvSpPr>
          <p:cNvPr id="5" name="Footer Placeholder 4">
            <a:extLst>
              <a:ext uri="{FF2B5EF4-FFF2-40B4-BE49-F238E27FC236}">
                <a16:creationId xmlns:a16="http://schemas.microsoft.com/office/drawing/2014/main" id="{F41E95B7-2F18-61EA-0653-AC802F24B14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48B58C5-0C3F-B015-DE21-17FE146EBA94}"/>
              </a:ext>
            </a:extLst>
          </p:cNvPr>
          <p:cNvSpPr>
            <a:spLocks noGrp="1"/>
          </p:cNvSpPr>
          <p:nvPr>
            <p:ph type="sldNum" sz="quarter" idx="12"/>
          </p:nvPr>
        </p:nvSpPr>
        <p:spPr/>
        <p:txBody>
          <a:bodyPr/>
          <a:lstStyle/>
          <a:p>
            <a:fld id="{3F8CE3A9-A45E-49D8-BCD3-6D84D42FA8CB}" type="slidenum">
              <a:rPr lang="en-IN" smtClean="0"/>
              <a:t>‹#›</a:t>
            </a:fld>
            <a:endParaRPr lang="en-IN"/>
          </a:p>
        </p:txBody>
      </p:sp>
    </p:spTree>
    <p:extLst>
      <p:ext uri="{BB962C8B-B14F-4D97-AF65-F5344CB8AC3E}">
        <p14:creationId xmlns:p14="http://schemas.microsoft.com/office/powerpoint/2010/main" val="22669637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0A3A5E-B80F-F286-6B85-6B68E3E8CA0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F5DDBB0-4BC6-6577-4145-8A6F3C2957C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19ABB95-9A7C-070C-A6C3-891A7D193A62}"/>
              </a:ext>
            </a:extLst>
          </p:cNvPr>
          <p:cNvSpPr>
            <a:spLocks noGrp="1"/>
          </p:cNvSpPr>
          <p:nvPr>
            <p:ph type="dt" sz="half" idx="10"/>
          </p:nvPr>
        </p:nvSpPr>
        <p:spPr/>
        <p:txBody>
          <a:bodyPr/>
          <a:lstStyle/>
          <a:p>
            <a:fld id="{82096092-FB48-42C9-B6C5-3814BEF57DC4}" type="datetimeFigureOut">
              <a:rPr lang="en-IN" smtClean="0"/>
              <a:t>24-03-2025</a:t>
            </a:fld>
            <a:endParaRPr lang="en-IN"/>
          </a:p>
        </p:txBody>
      </p:sp>
      <p:sp>
        <p:nvSpPr>
          <p:cNvPr id="5" name="Footer Placeholder 4">
            <a:extLst>
              <a:ext uri="{FF2B5EF4-FFF2-40B4-BE49-F238E27FC236}">
                <a16:creationId xmlns:a16="http://schemas.microsoft.com/office/drawing/2014/main" id="{E51062D0-C026-E275-6CD4-720EA0E3F60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E9CAABC-C6BB-3494-173D-095AF58FDDC9}"/>
              </a:ext>
            </a:extLst>
          </p:cNvPr>
          <p:cNvSpPr>
            <a:spLocks noGrp="1"/>
          </p:cNvSpPr>
          <p:nvPr>
            <p:ph type="sldNum" sz="quarter" idx="12"/>
          </p:nvPr>
        </p:nvSpPr>
        <p:spPr/>
        <p:txBody>
          <a:bodyPr/>
          <a:lstStyle/>
          <a:p>
            <a:fld id="{3F8CE3A9-A45E-49D8-BCD3-6D84D42FA8CB}" type="slidenum">
              <a:rPr lang="en-IN" smtClean="0"/>
              <a:t>‹#›</a:t>
            </a:fld>
            <a:endParaRPr lang="en-IN"/>
          </a:p>
        </p:txBody>
      </p:sp>
    </p:spTree>
    <p:extLst>
      <p:ext uri="{BB962C8B-B14F-4D97-AF65-F5344CB8AC3E}">
        <p14:creationId xmlns:p14="http://schemas.microsoft.com/office/powerpoint/2010/main" val="35990393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4F5EFF-E3E8-39EA-1AD1-994F5F0D745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8045A18-E278-2C1D-2A24-0C92623574F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BD4401E-473C-7788-1F5E-0277C51B9FC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C0B2257-DE20-9E31-E460-0B587B5A0000}"/>
              </a:ext>
            </a:extLst>
          </p:cNvPr>
          <p:cNvSpPr>
            <a:spLocks noGrp="1"/>
          </p:cNvSpPr>
          <p:nvPr>
            <p:ph type="dt" sz="half" idx="10"/>
          </p:nvPr>
        </p:nvSpPr>
        <p:spPr/>
        <p:txBody>
          <a:bodyPr/>
          <a:lstStyle/>
          <a:p>
            <a:fld id="{82096092-FB48-42C9-B6C5-3814BEF57DC4}" type="datetimeFigureOut">
              <a:rPr lang="en-IN" smtClean="0"/>
              <a:t>24-03-2025</a:t>
            </a:fld>
            <a:endParaRPr lang="en-IN"/>
          </a:p>
        </p:txBody>
      </p:sp>
      <p:sp>
        <p:nvSpPr>
          <p:cNvPr id="6" name="Footer Placeholder 5">
            <a:extLst>
              <a:ext uri="{FF2B5EF4-FFF2-40B4-BE49-F238E27FC236}">
                <a16:creationId xmlns:a16="http://schemas.microsoft.com/office/drawing/2014/main" id="{C41C9C97-B6BF-D767-E0A3-9BC01273C5F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95295E5-A664-208A-E903-F05CC741C87C}"/>
              </a:ext>
            </a:extLst>
          </p:cNvPr>
          <p:cNvSpPr>
            <a:spLocks noGrp="1"/>
          </p:cNvSpPr>
          <p:nvPr>
            <p:ph type="sldNum" sz="quarter" idx="12"/>
          </p:nvPr>
        </p:nvSpPr>
        <p:spPr/>
        <p:txBody>
          <a:bodyPr/>
          <a:lstStyle/>
          <a:p>
            <a:fld id="{3F8CE3A9-A45E-49D8-BCD3-6D84D42FA8CB}" type="slidenum">
              <a:rPr lang="en-IN" smtClean="0"/>
              <a:t>‹#›</a:t>
            </a:fld>
            <a:endParaRPr lang="en-IN"/>
          </a:p>
        </p:txBody>
      </p:sp>
    </p:spTree>
    <p:extLst>
      <p:ext uri="{BB962C8B-B14F-4D97-AF65-F5344CB8AC3E}">
        <p14:creationId xmlns:p14="http://schemas.microsoft.com/office/powerpoint/2010/main" val="17195012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8EC5B0-2616-94F2-9CB8-87BB5A84548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F46E59C-6471-7D17-66A1-55B24E9C077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A875794-AE9B-1074-FE65-A52FE4D5933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5E1FD34-B1BB-40FE-A8BC-B1B3E8256B1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8BEA5A3-38FB-E9FD-8C9C-ED0EC0042F4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492E74F-6F2F-344B-037A-53E4B475C360}"/>
              </a:ext>
            </a:extLst>
          </p:cNvPr>
          <p:cNvSpPr>
            <a:spLocks noGrp="1"/>
          </p:cNvSpPr>
          <p:nvPr>
            <p:ph type="dt" sz="half" idx="10"/>
          </p:nvPr>
        </p:nvSpPr>
        <p:spPr/>
        <p:txBody>
          <a:bodyPr/>
          <a:lstStyle/>
          <a:p>
            <a:fld id="{82096092-FB48-42C9-B6C5-3814BEF57DC4}" type="datetimeFigureOut">
              <a:rPr lang="en-IN" smtClean="0"/>
              <a:t>24-03-2025</a:t>
            </a:fld>
            <a:endParaRPr lang="en-IN"/>
          </a:p>
        </p:txBody>
      </p:sp>
      <p:sp>
        <p:nvSpPr>
          <p:cNvPr id="8" name="Footer Placeholder 7">
            <a:extLst>
              <a:ext uri="{FF2B5EF4-FFF2-40B4-BE49-F238E27FC236}">
                <a16:creationId xmlns:a16="http://schemas.microsoft.com/office/drawing/2014/main" id="{B593EC96-3E77-F84B-627D-2AC0539FDF9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626D86B-FA7A-9461-20AF-A906F16DE0ED}"/>
              </a:ext>
            </a:extLst>
          </p:cNvPr>
          <p:cNvSpPr>
            <a:spLocks noGrp="1"/>
          </p:cNvSpPr>
          <p:nvPr>
            <p:ph type="sldNum" sz="quarter" idx="12"/>
          </p:nvPr>
        </p:nvSpPr>
        <p:spPr/>
        <p:txBody>
          <a:bodyPr/>
          <a:lstStyle/>
          <a:p>
            <a:fld id="{3F8CE3A9-A45E-49D8-BCD3-6D84D42FA8CB}" type="slidenum">
              <a:rPr lang="en-IN" smtClean="0"/>
              <a:t>‹#›</a:t>
            </a:fld>
            <a:endParaRPr lang="en-IN"/>
          </a:p>
        </p:txBody>
      </p:sp>
    </p:spTree>
    <p:extLst>
      <p:ext uri="{BB962C8B-B14F-4D97-AF65-F5344CB8AC3E}">
        <p14:creationId xmlns:p14="http://schemas.microsoft.com/office/powerpoint/2010/main" val="38695947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B35165-4261-F441-8C2E-7252732D01A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4DE43ED-E6BA-70E0-2271-388F563833AB}"/>
              </a:ext>
            </a:extLst>
          </p:cNvPr>
          <p:cNvSpPr>
            <a:spLocks noGrp="1"/>
          </p:cNvSpPr>
          <p:nvPr>
            <p:ph type="dt" sz="half" idx="10"/>
          </p:nvPr>
        </p:nvSpPr>
        <p:spPr/>
        <p:txBody>
          <a:bodyPr/>
          <a:lstStyle/>
          <a:p>
            <a:fld id="{82096092-FB48-42C9-B6C5-3814BEF57DC4}" type="datetimeFigureOut">
              <a:rPr lang="en-IN" smtClean="0"/>
              <a:t>24-03-2025</a:t>
            </a:fld>
            <a:endParaRPr lang="en-IN"/>
          </a:p>
        </p:txBody>
      </p:sp>
      <p:sp>
        <p:nvSpPr>
          <p:cNvPr id="4" name="Footer Placeholder 3">
            <a:extLst>
              <a:ext uri="{FF2B5EF4-FFF2-40B4-BE49-F238E27FC236}">
                <a16:creationId xmlns:a16="http://schemas.microsoft.com/office/drawing/2014/main" id="{7D9A168E-CF5F-7084-541B-440525FA04D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1F94CAF-D57D-DA05-4072-CBC1FA86DC0E}"/>
              </a:ext>
            </a:extLst>
          </p:cNvPr>
          <p:cNvSpPr>
            <a:spLocks noGrp="1"/>
          </p:cNvSpPr>
          <p:nvPr>
            <p:ph type="sldNum" sz="quarter" idx="12"/>
          </p:nvPr>
        </p:nvSpPr>
        <p:spPr/>
        <p:txBody>
          <a:bodyPr/>
          <a:lstStyle/>
          <a:p>
            <a:fld id="{3F8CE3A9-A45E-49D8-BCD3-6D84D42FA8CB}" type="slidenum">
              <a:rPr lang="en-IN" smtClean="0"/>
              <a:t>‹#›</a:t>
            </a:fld>
            <a:endParaRPr lang="en-IN"/>
          </a:p>
        </p:txBody>
      </p:sp>
    </p:spTree>
    <p:extLst>
      <p:ext uri="{BB962C8B-B14F-4D97-AF65-F5344CB8AC3E}">
        <p14:creationId xmlns:p14="http://schemas.microsoft.com/office/powerpoint/2010/main" val="27377359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031D692-1063-20D6-10E4-FF9ADF50C659}"/>
              </a:ext>
            </a:extLst>
          </p:cNvPr>
          <p:cNvSpPr>
            <a:spLocks noGrp="1"/>
          </p:cNvSpPr>
          <p:nvPr>
            <p:ph type="dt" sz="half" idx="10"/>
          </p:nvPr>
        </p:nvSpPr>
        <p:spPr/>
        <p:txBody>
          <a:bodyPr/>
          <a:lstStyle/>
          <a:p>
            <a:fld id="{82096092-FB48-42C9-B6C5-3814BEF57DC4}" type="datetimeFigureOut">
              <a:rPr lang="en-IN" smtClean="0"/>
              <a:t>24-03-2025</a:t>
            </a:fld>
            <a:endParaRPr lang="en-IN"/>
          </a:p>
        </p:txBody>
      </p:sp>
      <p:sp>
        <p:nvSpPr>
          <p:cNvPr id="3" name="Footer Placeholder 2">
            <a:extLst>
              <a:ext uri="{FF2B5EF4-FFF2-40B4-BE49-F238E27FC236}">
                <a16:creationId xmlns:a16="http://schemas.microsoft.com/office/drawing/2014/main" id="{B28E3BEC-E255-4B39-3A3F-07526C035C4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E8807E5-329F-E6CE-BD68-E5EF441F50B5}"/>
              </a:ext>
            </a:extLst>
          </p:cNvPr>
          <p:cNvSpPr>
            <a:spLocks noGrp="1"/>
          </p:cNvSpPr>
          <p:nvPr>
            <p:ph type="sldNum" sz="quarter" idx="12"/>
          </p:nvPr>
        </p:nvSpPr>
        <p:spPr/>
        <p:txBody>
          <a:bodyPr/>
          <a:lstStyle/>
          <a:p>
            <a:fld id="{3F8CE3A9-A45E-49D8-BCD3-6D84D42FA8CB}" type="slidenum">
              <a:rPr lang="en-IN" smtClean="0"/>
              <a:t>‹#›</a:t>
            </a:fld>
            <a:endParaRPr lang="en-IN"/>
          </a:p>
        </p:txBody>
      </p:sp>
    </p:spTree>
    <p:extLst>
      <p:ext uri="{BB962C8B-B14F-4D97-AF65-F5344CB8AC3E}">
        <p14:creationId xmlns:p14="http://schemas.microsoft.com/office/powerpoint/2010/main" val="7025860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862C0-CEDB-21D6-0CA3-1A04D26A8CC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F2705AD-BE76-E896-6B5C-C2AA3871E2C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AAB472E-1CBC-0894-7EF3-E51AA0859E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386C3B8-A701-9E9D-CFA3-3B03E3BA585D}"/>
              </a:ext>
            </a:extLst>
          </p:cNvPr>
          <p:cNvSpPr>
            <a:spLocks noGrp="1"/>
          </p:cNvSpPr>
          <p:nvPr>
            <p:ph type="dt" sz="half" idx="10"/>
          </p:nvPr>
        </p:nvSpPr>
        <p:spPr/>
        <p:txBody>
          <a:bodyPr/>
          <a:lstStyle/>
          <a:p>
            <a:fld id="{82096092-FB48-42C9-B6C5-3814BEF57DC4}" type="datetimeFigureOut">
              <a:rPr lang="en-IN" smtClean="0"/>
              <a:t>24-03-2025</a:t>
            </a:fld>
            <a:endParaRPr lang="en-IN"/>
          </a:p>
        </p:txBody>
      </p:sp>
      <p:sp>
        <p:nvSpPr>
          <p:cNvPr id="6" name="Footer Placeholder 5">
            <a:extLst>
              <a:ext uri="{FF2B5EF4-FFF2-40B4-BE49-F238E27FC236}">
                <a16:creationId xmlns:a16="http://schemas.microsoft.com/office/drawing/2014/main" id="{17D17D72-3CD0-A5DE-A005-6B510CC980F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C9F6E95-C3D4-9FAD-4B1A-DFF4EDFEAAF5}"/>
              </a:ext>
            </a:extLst>
          </p:cNvPr>
          <p:cNvSpPr>
            <a:spLocks noGrp="1"/>
          </p:cNvSpPr>
          <p:nvPr>
            <p:ph type="sldNum" sz="quarter" idx="12"/>
          </p:nvPr>
        </p:nvSpPr>
        <p:spPr/>
        <p:txBody>
          <a:bodyPr/>
          <a:lstStyle/>
          <a:p>
            <a:fld id="{3F8CE3A9-A45E-49D8-BCD3-6D84D42FA8CB}" type="slidenum">
              <a:rPr lang="en-IN" smtClean="0"/>
              <a:t>‹#›</a:t>
            </a:fld>
            <a:endParaRPr lang="en-IN"/>
          </a:p>
        </p:txBody>
      </p:sp>
    </p:spTree>
    <p:extLst>
      <p:ext uri="{BB962C8B-B14F-4D97-AF65-F5344CB8AC3E}">
        <p14:creationId xmlns:p14="http://schemas.microsoft.com/office/powerpoint/2010/main" val="8994997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6AB08-E608-8F45-F11A-95833169E3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785389B-ADEC-1D51-2E7C-C651464470E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5FBFB04-8B24-5D5B-7629-C02972DC4C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DADD49-CE00-10D1-7D42-BC962202BCF9}"/>
              </a:ext>
            </a:extLst>
          </p:cNvPr>
          <p:cNvSpPr>
            <a:spLocks noGrp="1"/>
          </p:cNvSpPr>
          <p:nvPr>
            <p:ph type="dt" sz="half" idx="10"/>
          </p:nvPr>
        </p:nvSpPr>
        <p:spPr/>
        <p:txBody>
          <a:bodyPr/>
          <a:lstStyle/>
          <a:p>
            <a:fld id="{82096092-FB48-42C9-B6C5-3814BEF57DC4}" type="datetimeFigureOut">
              <a:rPr lang="en-IN" smtClean="0"/>
              <a:t>24-03-2025</a:t>
            </a:fld>
            <a:endParaRPr lang="en-IN"/>
          </a:p>
        </p:txBody>
      </p:sp>
      <p:sp>
        <p:nvSpPr>
          <p:cNvPr id="6" name="Footer Placeholder 5">
            <a:extLst>
              <a:ext uri="{FF2B5EF4-FFF2-40B4-BE49-F238E27FC236}">
                <a16:creationId xmlns:a16="http://schemas.microsoft.com/office/drawing/2014/main" id="{A6305695-35F2-59A8-2723-7ECC03E690E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0925D54-B731-61E8-2273-F96584DE861D}"/>
              </a:ext>
            </a:extLst>
          </p:cNvPr>
          <p:cNvSpPr>
            <a:spLocks noGrp="1"/>
          </p:cNvSpPr>
          <p:nvPr>
            <p:ph type="sldNum" sz="quarter" idx="12"/>
          </p:nvPr>
        </p:nvSpPr>
        <p:spPr/>
        <p:txBody>
          <a:bodyPr/>
          <a:lstStyle/>
          <a:p>
            <a:fld id="{3F8CE3A9-A45E-49D8-BCD3-6D84D42FA8CB}" type="slidenum">
              <a:rPr lang="en-IN" smtClean="0"/>
              <a:t>‹#›</a:t>
            </a:fld>
            <a:endParaRPr lang="en-IN"/>
          </a:p>
        </p:txBody>
      </p:sp>
    </p:spTree>
    <p:extLst>
      <p:ext uri="{BB962C8B-B14F-4D97-AF65-F5344CB8AC3E}">
        <p14:creationId xmlns:p14="http://schemas.microsoft.com/office/powerpoint/2010/main" val="39083970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B513717-37C3-F989-F84D-640E5F04268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434D392-AA62-A065-C1D0-B6AD3C41030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C55AB57-95F3-345B-F275-1A18D5502C5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096092-FB48-42C9-B6C5-3814BEF57DC4}" type="datetimeFigureOut">
              <a:rPr lang="en-IN" smtClean="0"/>
              <a:t>24-03-2025</a:t>
            </a:fld>
            <a:endParaRPr lang="en-IN"/>
          </a:p>
        </p:txBody>
      </p:sp>
      <p:sp>
        <p:nvSpPr>
          <p:cNvPr id="5" name="Footer Placeholder 4">
            <a:extLst>
              <a:ext uri="{FF2B5EF4-FFF2-40B4-BE49-F238E27FC236}">
                <a16:creationId xmlns:a16="http://schemas.microsoft.com/office/drawing/2014/main" id="{9D8CADCF-E9FA-FC06-44B9-19A692A7AF1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299F385-3015-9BFB-FF91-71D2CAB2EEE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8CE3A9-A45E-49D8-BCD3-6D84D42FA8CB}" type="slidenum">
              <a:rPr lang="en-IN" smtClean="0"/>
              <a:t>‹#›</a:t>
            </a:fld>
            <a:endParaRPr lang="en-IN"/>
          </a:p>
        </p:txBody>
      </p:sp>
    </p:spTree>
    <p:extLst>
      <p:ext uri="{BB962C8B-B14F-4D97-AF65-F5344CB8AC3E}">
        <p14:creationId xmlns:p14="http://schemas.microsoft.com/office/powerpoint/2010/main" val="28374869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CAD389-1207-3678-5E7D-25602836ECE8}"/>
              </a:ext>
            </a:extLst>
          </p:cNvPr>
          <p:cNvSpPr>
            <a:spLocks noGrp="1"/>
          </p:cNvSpPr>
          <p:nvPr>
            <p:ph type="ctrTitle"/>
          </p:nvPr>
        </p:nvSpPr>
        <p:spPr>
          <a:xfrm>
            <a:off x="2310384" y="0"/>
            <a:ext cx="8263128" cy="3118104"/>
          </a:xfrm>
        </p:spPr>
        <p:txBody>
          <a:bodyPr>
            <a:normAutofit/>
          </a:bodyPr>
          <a:lstStyle/>
          <a:p>
            <a:pPr algn="l"/>
            <a:r>
              <a:rPr lang="en-US" sz="4000" b="1" dirty="0">
                <a:solidFill>
                  <a:srgbClr val="FF0000"/>
                </a:solidFill>
              </a:rPr>
              <a:t>Central Govt of India</a:t>
            </a:r>
            <a:br>
              <a:rPr lang="en-US" sz="4000" b="1" dirty="0">
                <a:solidFill>
                  <a:srgbClr val="FF0000"/>
                </a:solidFill>
              </a:rPr>
            </a:br>
            <a:br>
              <a:rPr lang="en-US" sz="4000" b="1" dirty="0">
                <a:solidFill>
                  <a:srgbClr val="FF0000"/>
                </a:solidFill>
              </a:rPr>
            </a:br>
            <a:br>
              <a:rPr lang="en-US" sz="4000" b="1" dirty="0">
                <a:solidFill>
                  <a:srgbClr val="FF0000"/>
                </a:solidFill>
              </a:rPr>
            </a:br>
            <a:r>
              <a:rPr lang="en-US" sz="4000" b="1" u="sng" dirty="0">
                <a:solidFill>
                  <a:schemeClr val="accent1">
                    <a:lumMod val="75000"/>
                  </a:schemeClr>
                </a:solidFill>
              </a:rPr>
              <a:t>Indian Water Bodies Analysis</a:t>
            </a:r>
            <a:endParaRPr lang="en-IN" sz="4000" b="1" u="sng" dirty="0">
              <a:solidFill>
                <a:schemeClr val="accent1">
                  <a:lumMod val="75000"/>
                </a:schemeClr>
              </a:solidFill>
            </a:endParaRPr>
          </a:p>
        </p:txBody>
      </p:sp>
      <p:sp>
        <p:nvSpPr>
          <p:cNvPr id="3" name="Subtitle 2">
            <a:extLst>
              <a:ext uri="{FF2B5EF4-FFF2-40B4-BE49-F238E27FC236}">
                <a16:creationId xmlns:a16="http://schemas.microsoft.com/office/drawing/2014/main" id="{F9849CF7-87D9-9E6A-FF1E-C35BF1C3F150}"/>
              </a:ext>
            </a:extLst>
          </p:cNvPr>
          <p:cNvSpPr>
            <a:spLocks noGrp="1"/>
          </p:cNvSpPr>
          <p:nvPr>
            <p:ph type="subTitle" idx="1"/>
          </p:nvPr>
        </p:nvSpPr>
        <p:spPr/>
        <p:txBody>
          <a:bodyPr/>
          <a:lstStyle/>
          <a:p>
            <a:pPr algn="l"/>
            <a:r>
              <a:rPr lang="en-US" dirty="0"/>
              <a:t>Dataset Name :State-wise data of first census of water bodies - Andaman and Nicobar islands</a:t>
            </a:r>
          </a:p>
          <a:p>
            <a:pPr algn="l"/>
            <a:endParaRPr lang="en-US" dirty="0"/>
          </a:p>
          <a:p>
            <a:pPr algn="l"/>
            <a:endParaRPr lang="en-IN" dirty="0"/>
          </a:p>
        </p:txBody>
      </p:sp>
      <p:pic>
        <p:nvPicPr>
          <p:cNvPr id="4" name="Picture 3">
            <a:extLst>
              <a:ext uri="{FF2B5EF4-FFF2-40B4-BE49-F238E27FC236}">
                <a16:creationId xmlns:a16="http://schemas.microsoft.com/office/drawing/2014/main" id="{48F2DBA8-DAE2-7827-57D6-9D73BA424360}"/>
              </a:ext>
            </a:extLst>
          </p:cNvPr>
          <p:cNvPicPr>
            <a:picLocks noChangeAspect="1"/>
          </p:cNvPicPr>
          <p:nvPr/>
        </p:nvPicPr>
        <p:blipFill>
          <a:blip r:embed="rId2"/>
          <a:stretch>
            <a:fillRect/>
          </a:stretch>
        </p:blipFill>
        <p:spPr>
          <a:xfrm>
            <a:off x="883920" y="379476"/>
            <a:ext cx="1280160" cy="1787652"/>
          </a:xfrm>
          <a:prstGeom prst="rect">
            <a:avLst/>
          </a:prstGeom>
        </p:spPr>
      </p:pic>
    </p:spTree>
    <p:extLst>
      <p:ext uri="{BB962C8B-B14F-4D97-AF65-F5344CB8AC3E}">
        <p14:creationId xmlns:p14="http://schemas.microsoft.com/office/powerpoint/2010/main" val="35747510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FE5F858-DFE0-3AEF-D8EC-766BAA8E4922}"/>
              </a:ext>
            </a:extLst>
          </p:cNvPr>
          <p:cNvSpPr>
            <a:spLocks noGrp="1"/>
          </p:cNvSpPr>
          <p:nvPr>
            <p:ph type="subTitle" idx="1"/>
          </p:nvPr>
        </p:nvSpPr>
        <p:spPr>
          <a:xfrm>
            <a:off x="694944" y="1088136"/>
            <a:ext cx="10817352" cy="4590288"/>
          </a:xfrm>
        </p:spPr>
        <p:txBody>
          <a:bodyPr/>
          <a:lstStyle/>
          <a:p>
            <a:pPr algn="l"/>
            <a:r>
              <a:rPr lang="en-US" b="0" i="0" dirty="0">
                <a:solidFill>
                  <a:srgbClr val="000000"/>
                </a:solidFill>
                <a:effectLst/>
                <a:latin typeface="Helvetica Neue"/>
              </a:rPr>
              <a:t>The dataset provides comprehensive information on water bodies across various regions in India, covering 3,527 records with 55 attributes related to location, ownership, usage, storage capacity, and administrative policies. It includes geographic details such as state, district, village, latitude, and longitude, along with classification into rural and urban areas.</a:t>
            </a:r>
          </a:p>
          <a:p>
            <a:pPr algn="l"/>
            <a:endParaRPr lang="en-US" b="0" i="0" dirty="0">
              <a:solidFill>
                <a:srgbClr val="000000"/>
              </a:solidFill>
              <a:effectLst/>
              <a:latin typeface="Helvetica Neue"/>
            </a:endParaRPr>
          </a:p>
          <a:p>
            <a:pPr algn="l"/>
            <a:r>
              <a:rPr lang="en-US" dirty="0">
                <a:solidFill>
                  <a:srgbClr val="000000"/>
                </a:solidFill>
                <a:latin typeface="Helvetica Neue"/>
              </a:rPr>
              <a:t>The below slide contains info of the dataset.</a:t>
            </a:r>
            <a:endParaRPr lang="en-US" b="0" i="0" dirty="0">
              <a:solidFill>
                <a:srgbClr val="000000"/>
              </a:solidFill>
              <a:effectLst/>
              <a:latin typeface="Helvetica Neue"/>
            </a:endParaRPr>
          </a:p>
        </p:txBody>
      </p:sp>
    </p:spTree>
    <p:extLst>
      <p:ext uri="{BB962C8B-B14F-4D97-AF65-F5344CB8AC3E}">
        <p14:creationId xmlns:p14="http://schemas.microsoft.com/office/powerpoint/2010/main" val="19410561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59D89-204D-932E-A42E-5EF747E5B8FA}"/>
              </a:ext>
            </a:extLst>
          </p:cNvPr>
          <p:cNvSpPr>
            <a:spLocks noGrp="1"/>
          </p:cNvSpPr>
          <p:nvPr>
            <p:ph type="ctrTitle"/>
          </p:nvPr>
        </p:nvSpPr>
        <p:spPr/>
        <p:txBody>
          <a:bodyPr/>
          <a:lstStyle/>
          <a:p>
            <a:endParaRPr lang="en-IN" dirty="0"/>
          </a:p>
        </p:txBody>
      </p:sp>
      <p:sp>
        <p:nvSpPr>
          <p:cNvPr id="3" name="Subtitle 2">
            <a:extLst>
              <a:ext uri="{FF2B5EF4-FFF2-40B4-BE49-F238E27FC236}">
                <a16:creationId xmlns:a16="http://schemas.microsoft.com/office/drawing/2014/main" id="{0BE1B500-054E-A894-B54D-9FB324F3E925}"/>
              </a:ext>
            </a:extLst>
          </p:cNvPr>
          <p:cNvSpPr>
            <a:spLocks noGrp="1"/>
          </p:cNvSpPr>
          <p:nvPr>
            <p:ph type="subTitle" idx="1"/>
          </p:nvPr>
        </p:nvSpPr>
        <p:spPr/>
        <p:txBody>
          <a:bodyPr/>
          <a:lstStyle/>
          <a:p>
            <a:endParaRPr lang="en-IN"/>
          </a:p>
        </p:txBody>
      </p:sp>
      <p:pic>
        <p:nvPicPr>
          <p:cNvPr id="5" name="Picture 4">
            <a:extLst>
              <a:ext uri="{FF2B5EF4-FFF2-40B4-BE49-F238E27FC236}">
                <a16:creationId xmlns:a16="http://schemas.microsoft.com/office/drawing/2014/main" id="{7BB5D8B1-BF17-4741-F4E6-0567C7E01837}"/>
              </a:ext>
            </a:extLst>
          </p:cNvPr>
          <p:cNvPicPr>
            <a:picLocks noChangeAspect="1"/>
          </p:cNvPicPr>
          <p:nvPr/>
        </p:nvPicPr>
        <p:blipFill>
          <a:blip r:embed="rId2">
            <a:extLst>
              <a:ext uri="{28A0092B-C50C-407E-A947-70E740481C1C}">
                <a14:useLocalDpi xmlns:a14="http://schemas.microsoft.com/office/drawing/2010/main" val="0"/>
              </a:ext>
            </a:extLst>
          </a:blip>
          <a:srcRect l="28402" t="22000" r="32722" b="10667"/>
          <a:stretch/>
        </p:blipFill>
        <p:spPr>
          <a:xfrm>
            <a:off x="904874" y="347472"/>
            <a:ext cx="10717149" cy="6089904"/>
          </a:xfrm>
          <a:prstGeom prst="rect">
            <a:avLst/>
          </a:prstGeom>
        </p:spPr>
      </p:pic>
    </p:spTree>
    <p:extLst>
      <p:ext uri="{BB962C8B-B14F-4D97-AF65-F5344CB8AC3E}">
        <p14:creationId xmlns:p14="http://schemas.microsoft.com/office/powerpoint/2010/main" val="42456397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161CB24E-BF98-59C5-A69E-7A8335C7FC89}"/>
              </a:ext>
            </a:extLst>
          </p:cNvPr>
          <p:cNvSpPr>
            <a:spLocks noGrp="1"/>
          </p:cNvSpPr>
          <p:nvPr>
            <p:ph type="subTitle" idx="1"/>
          </p:nvPr>
        </p:nvSpPr>
        <p:spPr>
          <a:xfrm>
            <a:off x="1341120" y="4461574"/>
            <a:ext cx="9144000" cy="1655762"/>
          </a:xfrm>
        </p:spPr>
        <p:txBody>
          <a:bodyPr/>
          <a:lstStyle/>
          <a:p>
            <a:pPr algn="l"/>
            <a:r>
              <a:rPr lang="en-US" dirty="0"/>
              <a:t>The above </a:t>
            </a:r>
            <a:r>
              <a:rPr lang="en-US" dirty="0" err="1"/>
              <a:t>bargraph</a:t>
            </a:r>
            <a:r>
              <a:rPr lang="en-US" dirty="0"/>
              <a:t> clearly represents that the urban areas people gets more benefits than the rural areas people.</a:t>
            </a:r>
            <a:endParaRPr lang="en-IN" dirty="0"/>
          </a:p>
        </p:txBody>
      </p:sp>
      <p:pic>
        <p:nvPicPr>
          <p:cNvPr id="5" name="Picture 4">
            <a:extLst>
              <a:ext uri="{FF2B5EF4-FFF2-40B4-BE49-F238E27FC236}">
                <a16:creationId xmlns:a16="http://schemas.microsoft.com/office/drawing/2014/main" id="{06836C9D-C778-6E27-C485-FE0D784AD628}"/>
              </a:ext>
            </a:extLst>
          </p:cNvPr>
          <p:cNvPicPr>
            <a:picLocks noChangeAspect="1"/>
          </p:cNvPicPr>
          <p:nvPr/>
        </p:nvPicPr>
        <p:blipFill>
          <a:blip r:embed="rId2">
            <a:extLst>
              <a:ext uri="{28A0092B-C50C-407E-A947-70E740481C1C}">
                <a14:useLocalDpi xmlns:a14="http://schemas.microsoft.com/office/drawing/2010/main" val="0"/>
              </a:ext>
            </a:extLst>
          </a:blip>
          <a:srcRect l="18111" t="36933" r="11778" b="6000"/>
          <a:stretch/>
        </p:blipFill>
        <p:spPr>
          <a:xfrm>
            <a:off x="1524000" y="338328"/>
            <a:ext cx="7693152" cy="3913632"/>
          </a:xfrm>
          <a:prstGeom prst="rect">
            <a:avLst/>
          </a:prstGeom>
        </p:spPr>
      </p:pic>
    </p:spTree>
    <p:extLst>
      <p:ext uri="{BB962C8B-B14F-4D97-AF65-F5344CB8AC3E}">
        <p14:creationId xmlns:p14="http://schemas.microsoft.com/office/powerpoint/2010/main" val="18947437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91F4C-9CE0-6062-21EB-F099F2B89A29}"/>
              </a:ext>
            </a:extLst>
          </p:cNvPr>
          <p:cNvSpPr>
            <a:spLocks noGrp="1"/>
          </p:cNvSpPr>
          <p:nvPr>
            <p:ph type="title"/>
          </p:nvPr>
        </p:nvSpPr>
        <p:spPr>
          <a:xfrm>
            <a:off x="499872" y="4526597"/>
            <a:ext cx="10515600" cy="1325563"/>
          </a:xfrm>
        </p:spPr>
        <p:txBody>
          <a:bodyPr>
            <a:normAutofit/>
          </a:bodyPr>
          <a:lstStyle/>
          <a:p>
            <a:r>
              <a:rPr lang="en-US" sz="2400" dirty="0">
                <a:latin typeface="+mn-lt"/>
              </a:rPr>
              <a:t>People count is more in rural areas when compared to urban areas but the issue raises due to high population</a:t>
            </a:r>
            <a:endParaRPr lang="en-IN" sz="2400" dirty="0">
              <a:latin typeface="+mn-lt"/>
            </a:endParaRPr>
          </a:p>
        </p:txBody>
      </p:sp>
      <p:pic>
        <p:nvPicPr>
          <p:cNvPr id="5" name="Content Placeholder 4">
            <a:extLst>
              <a:ext uri="{FF2B5EF4-FFF2-40B4-BE49-F238E27FC236}">
                <a16:creationId xmlns:a16="http://schemas.microsoft.com/office/drawing/2014/main" id="{1E9BF0D2-C017-7637-7167-569C5B982E4E}"/>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l="18654" t="40000" r="26052" b="7465"/>
          <a:stretch/>
        </p:blipFill>
        <p:spPr>
          <a:xfrm>
            <a:off x="3035808" y="905255"/>
            <a:ext cx="5879592" cy="2852929"/>
          </a:xfrm>
        </p:spPr>
      </p:pic>
    </p:spTree>
    <p:extLst>
      <p:ext uri="{BB962C8B-B14F-4D97-AF65-F5344CB8AC3E}">
        <p14:creationId xmlns:p14="http://schemas.microsoft.com/office/powerpoint/2010/main" val="29798765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5C4F2-192A-B760-4688-6D734CC1BA53}"/>
              </a:ext>
            </a:extLst>
          </p:cNvPr>
          <p:cNvSpPr>
            <a:spLocks noGrp="1"/>
          </p:cNvSpPr>
          <p:nvPr>
            <p:ph type="title"/>
          </p:nvPr>
        </p:nvSpPr>
        <p:spPr>
          <a:xfrm>
            <a:off x="838200" y="868045"/>
            <a:ext cx="10515600" cy="1325563"/>
          </a:xfrm>
        </p:spPr>
        <p:txBody>
          <a:bodyPr>
            <a:normAutofit/>
          </a:bodyPr>
          <a:lstStyle/>
          <a:p>
            <a:r>
              <a:rPr lang="en-US" sz="2000" b="1" dirty="0">
                <a:latin typeface="+mn-lt"/>
              </a:rPr>
              <a:t>Observation from dataset:-</a:t>
            </a:r>
            <a:endParaRPr lang="en-IN" sz="2000" b="1" dirty="0">
              <a:latin typeface="+mn-lt"/>
            </a:endParaRPr>
          </a:p>
        </p:txBody>
      </p:sp>
      <p:sp>
        <p:nvSpPr>
          <p:cNvPr id="3" name="Content Placeholder 2">
            <a:extLst>
              <a:ext uri="{FF2B5EF4-FFF2-40B4-BE49-F238E27FC236}">
                <a16:creationId xmlns:a16="http://schemas.microsoft.com/office/drawing/2014/main" id="{8AB2B8D3-9C78-CE81-2194-FE48BEA4D925}"/>
              </a:ext>
            </a:extLst>
          </p:cNvPr>
          <p:cNvSpPr>
            <a:spLocks noGrp="1"/>
          </p:cNvSpPr>
          <p:nvPr>
            <p:ph idx="1"/>
          </p:nvPr>
        </p:nvSpPr>
        <p:spPr>
          <a:xfrm>
            <a:off x="838200" y="1825625"/>
            <a:ext cx="11167872" cy="4351338"/>
          </a:xfrm>
        </p:spPr>
        <p:txBody>
          <a:bodyPr/>
          <a:lstStyle/>
          <a:p>
            <a:pPr rtl="0">
              <a:buNone/>
            </a:pPr>
            <a:r>
              <a:rPr lang="en-US" sz="2400" b="0" i="0" dirty="0">
                <a:solidFill>
                  <a:srgbClr val="000000"/>
                </a:solidFill>
                <a:effectLst/>
                <a:latin typeface="Helvetica Neue"/>
              </a:rPr>
              <a:t>The analysis indicates that water bodies play a crucial role in sustaining urban and rural communities, but many are underutilized or facing encroachment issues. Proper restoration, monitoring, and policy interventions are necessary to enhance water conservation efforts.</a:t>
            </a:r>
          </a:p>
          <a:p>
            <a:pPr rtl="0"/>
            <a:r>
              <a:rPr lang="en-US" sz="2400" b="0" i="0" dirty="0">
                <a:solidFill>
                  <a:srgbClr val="000000"/>
                </a:solidFill>
                <a:effectLst/>
                <a:latin typeface="Helvetica Neue"/>
              </a:rPr>
              <a:t>It highlights water body usage for irrigation and other purposes</a:t>
            </a:r>
          </a:p>
          <a:p>
            <a:pPr marL="0" indent="0">
              <a:buNone/>
            </a:pPr>
            <a:endParaRPr lang="en-IN" dirty="0"/>
          </a:p>
        </p:txBody>
      </p:sp>
    </p:spTree>
    <p:extLst>
      <p:ext uri="{BB962C8B-B14F-4D97-AF65-F5344CB8AC3E}">
        <p14:creationId xmlns:p14="http://schemas.microsoft.com/office/powerpoint/2010/main" val="42036990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TotalTime>
  <Words>192</Words>
  <Application>Microsoft Office PowerPoint</Application>
  <PresentationFormat>Widescreen</PresentationFormat>
  <Paragraphs>10</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Helvetica Neue</vt:lpstr>
      <vt:lpstr>Office Theme</vt:lpstr>
      <vt:lpstr>Central Govt of India   Indian Water Bodies Analysis</vt:lpstr>
      <vt:lpstr>PowerPoint Presentation</vt:lpstr>
      <vt:lpstr>PowerPoint Presentation</vt:lpstr>
      <vt:lpstr>PowerPoint Presentation</vt:lpstr>
      <vt:lpstr>People count is more in rural areas when compared to urban areas but the issue raises due to high population</vt:lpstr>
      <vt:lpstr>Observation from dataset:-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MAKKURI MANASA</dc:creator>
  <cp:lastModifiedBy>MAKKURI MANASA</cp:lastModifiedBy>
  <cp:revision>4</cp:revision>
  <dcterms:created xsi:type="dcterms:W3CDTF">2025-03-22T05:48:41Z</dcterms:created>
  <dcterms:modified xsi:type="dcterms:W3CDTF">2025-03-24T09:38:55Z</dcterms:modified>
</cp:coreProperties>
</file>