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8" r:id="rId5"/>
    <p:sldId id="258" r:id="rId6"/>
    <p:sldId id="259" r:id="rId7"/>
    <p:sldId id="260" r:id="rId8"/>
    <p:sldId id="261"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305D7B-10AB-4E9A-81CF-D885BB598817}" v="60" dt="2024-09-28T04:01:48.3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1447-C6E6-E899-1124-0EF8068B16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8A48EF-FDE1-6A67-8A05-5899AECEAF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EAE7CE-A269-53C6-6227-9F5BE4BAB732}"/>
              </a:ext>
            </a:extLst>
          </p:cNvPr>
          <p:cNvSpPr>
            <a:spLocks noGrp="1"/>
          </p:cNvSpPr>
          <p:nvPr>
            <p:ph type="dt" sz="half" idx="10"/>
          </p:nvPr>
        </p:nvSpPr>
        <p:spPr/>
        <p:txBody>
          <a:bodyPr/>
          <a:lstStyle/>
          <a:p>
            <a:fld id="{D5B6B7CD-A4B2-4B11-A495-7E2D9B270E3C}" type="datetimeFigureOut">
              <a:rPr lang="en-IN" smtClean="0"/>
              <a:t>28-09-2024</a:t>
            </a:fld>
            <a:endParaRPr lang="en-IN"/>
          </a:p>
        </p:txBody>
      </p:sp>
      <p:sp>
        <p:nvSpPr>
          <p:cNvPr id="5" name="Footer Placeholder 4">
            <a:extLst>
              <a:ext uri="{FF2B5EF4-FFF2-40B4-BE49-F238E27FC236}">
                <a16:creationId xmlns:a16="http://schemas.microsoft.com/office/drawing/2014/main" id="{7299BA5D-C7A6-50FC-4D12-2387E08121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86F839-7162-4A05-C5E6-EF921F5355E0}"/>
              </a:ext>
            </a:extLst>
          </p:cNvPr>
          <p:cNvSpPr>
            <a:spLocks noGrp="1"/>
          </p:cNvSpPr>
          <p:nvPr>
            <p:ph type="sldNum" sz="quarter" idx="12"/>
          </p:nvPr>
        </p:nvSpPr>
        <p:spPr/>
        <p:txBody>
          <a:bodyPr/>
          <a:lstStyle/>
          <a:p>
            <a:fld id="{62AD5F37-9F47-478C-86FE-42445DE61AB9}" type="slidenum">
              <a:rPr lang="en-IN" smtClean="0"/>
              <a:t>‹#›</a:t>
            </a:fld>
            <a:endParaRPr lang="en-IN"/>
          </a:p>
        </p:txBody>
      </p:sp>
    </p:spTree>
    <p:extLst>
      <p:ext uri="{BB962C8B-B14F-4D97-AF65-F5344CB8AC3E}">
        <p14:creationId xmlns:p14="http://schemas.microsoft.com/office/powerpoint/2010/main" val="3969637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3931-FE05-3C84-8074-17A1E777D7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C54D92-D8E2-459B-11A4-28B18B5A8C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5EDC6D-5095-7E63-9148-21AEA08C7617}"/>
              </a:ext>
            </a:extLst>
          </p:cNvPr>
          <p:cNvSpPr>
            <a:spLocks noGrp="1"/>
          </p:cNvSpPr>
          <p:nvPr>
            <p:ph type="dt" sz="half" idx="10"/>
          </p:nvPr>
        </p:nvSpPr>
        <p:spPr/>
        <p:txBody>
          <a:bodyPr/>
          <a:lstStyle/>
          <a:p>
            <a:fld id="{D5B6B7CD-A4B2-4B11-A495-7E2D9B270E3C}" type="datetimeFigureOut">
              <a:rPr lang="en-IN" smtClean="0"/>
              <a:t>28-09-2024</a:t>
            </a:fld>
            <a:endParaRPr lang="en-IN"/>
          </a:p>
        </p:txBody>
      </p:sp>
      <p:sp>
        <p:nvSpPr>
          <p:cNvPr id="5" name="Footer Placeholder 4">
            <a:extLst>
              <a:ext uri="{FF2B5EF4-FFF2-40B4-BE49-F238E27FC236}">
                <a16:creationId xmlns:a16="http://schemas.microsoft.com/office/drawing/2014/main" id="{7A41F124-7A65-469A-6057-6B68C57574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9B5778-41E1-4C68-5E1D-EA87C4CAC671}"/>
              </a:ext>
            </a:extLst>
          </p:cNvPr>
          <p:cNvSpPr>
            <a:spLocks noGrp="1"/>
          </p:cNvSpPr>
          <p:nvPr>
            <p:ph type="sldNum" sz="quarter" idx="12"/>
          </p:nvPr>
        </p:nvSpPr>
        <p:spPr/>
        <p:txBody>
          <a:bodyPr/>
          <a:lstStyle/>
          <a:p>
            <a:fld id="{62AD5F37-9F47-478C-86FE-42445DE61AB9}" type="slidenum">
              <a:rPr lang="en-IN" smtClean="0"/>
              <a:t>‹#›</a:t>
            </a:fld>
            <a:endParaRPr lang="en-IN"/>
          </a:p>
        </p:txBody>
      </p:sp>
    </p:spTree>
    <p:extLst>
      <p:ext uri="{BB962C8B-B14F-4D97-AF65-F5344CB8AC3E}">
        <p14:creationId xmlns:p14="http://schemas.microsoft.com/office/powerpoint/2010/main" val="412716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9C410F-DD00-B03B-2BB6-C3A908157E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E73B68-689C-3D7A-E177-F16DE2FF56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20E638-4224-844D-EE52-039456A11DD6}"/>
              </a:ext>
            </a:extLst>
          </p:cNvPr>
          <p:cNvSpPr>
            <a:spLocks noGrp="1"/>
          </p:cNvSpPr>
          <p:nvPr>
            <p:ph type="dt" sz="half" idx="10"/>
          </p:nvPr>
        </p:nvSpPr>
        <p:spPr/>
        <p:txBody>
          <a:bodyPr/>
          <a:lstStyle/>
          <a:p>
            <a:fld id="{D5B6B7CD-A4B2-4B11-A495-7E2D9B270E3C}" type="datetimeFigureOut">
              <a:rPr lang="en-IN" smtClean="0"/>
              <a:t>28-09-2024</a:t>
            </a:fld>
            <a:endParaRPr lang="en-IN"/>
          </a:p>
        </p:txBody>
      </p:sp>
      <p:sp>
        <p:nvSpPr>
          <p:cNvPr id="5" name="Footer Placeholder 4">
            <a:extLst>
              <a:ext uri="{FF2B5EF4-FFF2-40B4-BE49-F238E27FC236}">
                <a16:creationId xmlns:a16="http://schemas.microsoft.com/office/drawing/2014/main" id="{4D2D5228-C721-EC8B-BDDF-626E514644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F74319-4902-088B-F5AF-AE664EC9046A}"/>
              </a:ext>
            </a:extLst>
          </p:cNvPr>
          <p:cNvSpPr>
            <a:spLocks noGrp="1"/>
          </p:cNvSpPr>
          <p:nvPr>
            <p:ph type="sldNum" sz="quarter" idx="12"/>
          </p:nvPr>
        </p:nvSpPr>
        <p:spPr/>
        <p:txBody>
          <a:bodyPr/>
          <a:lstStyle/>
          <a:p>
            <a:fld id="{62AD5F37-9F47-478C-86FE-42445DE61AB9}" type="slidenum">
              <a:rPr lang="en-IN" smtClean="0"/>
              <a:t>‹#›</a:t>
            </a:fld>
            <a:endParaRPr lang="en-IN"/>
          </a:p>
        </p:txBody>
      </p:sp>
    </p:spTree>
    <p:extLst>
      <p:ext uri="{BB962C8B-B14F-4D97-AF65-F5344CB8AC3E}">
        <p14:creationId xmlns:p14="http://schemas.microsoft.com/office/powerpoint/2010/main" val="2594418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08FA-CEC0-9178-DD63-886184D3A1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D2C712-DEEB-9A4B-2676-02E3198077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D10C7B-8B15-DAD4-B097-C74042474ED2}"/>
              </a:ext>
            </a:extLst>
          </p:cNvPr>
          <p:cNvSpPr>
            <a:spLocks noGrp="1"/>
          </p:cNvSpPr>
          <p:nvPr>
            <p:ph type="dt" sz="half" idx="10"/>
          </p:nvPr>
        </p:nvSpPr>
        <p:spPr/>
        <p:txBody>
          <a:bodyPr/>
          <a:lstStyle/>
          <a:p>
            <a:fld id="{D5B6B7CD-A4B2-4B11-A495-7E2D9B270E3C}" type="datetimeFigureOut">
              <a:rPr lang="en-IN" smtClean="0"/>
              <a:t>28-09-2024</a:t>
            </a:fld>
            <a:endParaRPr lang="en-IN"/>
          </a:p>
        </p:txBody>
      </p:sp>
      <p:sp>
        <p:nvSpPr>
          <p:cNvPr id="5" name="Footer Placeholder 4">
            <a:extLst>
              <a:ext uri="{FF2B5EF4-FFF2-40B4-BE49-F238E27FC236}">
                <a16:creationId xmlns:a16="http://schemas.microsoft.com/office/drawing/2014/main" id="{68737F7D-006B-4A54-740E-D47E2F9D0F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4ECF3D-F964-40A9-ECA2-FEB7C10FD85A}"/>
              </a:ext>
            </a:extLst>
          </p:cNvPr>
          <p:cNvSpPr>
            <a:spLocks noGrp="1"/>
          </p:cNvSpPr>
          <p:nvPr>
            <p:ph type="sldNum" sz="quarter" idx="12"/>
          </p:nvPr>
        </p:nvSpPr>
        <p:spPr/>
        <p:txBody>
          <a:bodyPr/>
          <a:lstStyle/>
          <a:p>
            <a:fld id="{62AD5F37-9F47-478C-86FE-42445DE61AB9}" type="slidenum">
              <a:rPr lang="en-IN" smtClean="0"/>
              <a:t>‹#›</a:t>
            </a:fld>
            <a:endParaRPr lang="en-IN"/>
          </a:p>
        </p:txBody>
      </p:sp>
    </p:spTree>
    <p:extLst>
      <p:ext uri="{BB962C8B-B14F-4D97-AF65-F5344CB8AC3E}">
        <p14:creationId xmlns:p14="http://schemas.microsoft.com/office/powerpoint/2010/main" val="2797091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07EE-785C-EEA3-D5DD-F9791C5664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DDF6CD-1649-884A-FB4C-A103B2323D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E93412-4A83-8CB2-95D0-6D494B35F542}"/>
              </a:ext>
            </a:extLst>
          </p:cNvPr>
          <p:cNvSpPr>
            <a:spLocks noGrp="1"/>
          </p:cNvSpPr>
          <p:nvPr>
            <p:ph type="dt" sz="half" idx="10"/>
          </p:nvPr>
        </p:nvSpPr>
        <p:spPr/>
        <p:txBody>
          <a:bodyPr/>
          <a:lstStyle/>
          <a:p>
            <a:fld id="{D5B6B7CD-A4B2-4B11-A495-7E2D9B270E3C}" type="datetimeFigureOut">
              <a:rPr lang="en-IN" smtClean="0"/>
              <a:t>28-09-2024</a:t>
            </a:fld>
            <a:endParaRPr lang="en-IN"/>
          </a:p>
        </p:txBody>
      </p:sp>
      <p:sp>
        <p:nvSpPr>
          <p:cNvPr id="5" name="Footer Placeholder 4">
            <a:extLst>
              <a:ext uri="{FF2B5EF4-FFF2-40B4-BE49-F238E27FC236}">
                <a16:creationId xmlns:a16="http://schemas.microsoft.com/office/drawing/2014/main" id="{6ECC0C10-A586-DF5C-11DA-188F287EB7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9CC01D-8806-358C-F48B-C1643680E756}"/>
              </a:ext>
            </a:extLst>
          </p:cNvPr>
          <p:cNvSpPr>
            <a:spLocks noGrp="1"/>
          </p:cNvSpPr>
          <p:nvPr>
            <p:ph type="sldNum" sz="quarter" idx="12"/>
          </p:nvPr>
        </p:nvSpPr>
        <p:spPr/>
        <p:txBody>
          <a:bodyPr/>
          <a:lstStyle/>
          <a:p>
            <a:fld id="{62AD5F37-9F47-478C-86FE-42445DE61AB9}" type="slidenum">
              <a:rPr lang="en-IN" smtClean="0"/>
              <a:t>‹#›</a:t>
            </a:fld>
            <a:endParaRPr lang="en-IN"/>
          </a:p>
        </p:txBody>
      </p:sp>
    </p:spTree>
    <p:extLst>
      <p:ext uri="{BB962C8B-B14F-4D97-AF65-F5344CB8AC3E}">
        <p14:creationId xmlns:p14="http://schemas.microsoft.com/office/powerpoint/2010/main" val="926179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4299-54E6-4901-D37A-246878668E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750304-4413-0F05-C632-2C6EF260EE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F89E46-2463-3420-CA83-120C858029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E66CC1-C7FF-12AA-FFCA-6229AC8801CB}"/>
              </a:ext>
            </a:extLst>
          </p:cNvPr>
          <p:cNvSpPr>
            <a:spLocks noGrp="1"/>
          </p:cNvSpPr>
          <p:nvPr>
            <p:ph type="dt" sz="half" idx="10"/>
          </p:nvPr>
        </p:nvSpPr>
        <p:spPr/>
        <p:txBody>
          <a:bodyPr/>
          <a:lstStyle/>
          <a:p>
            <a:fld id="{D5B6B7CD-A4B2-4B11-A495-7E2D9B270E3C}" type="datetimeFigureOut">
              <a:rPr lang="en-IN" smtClean="0"/>
              <a:t>28-09-2024</a:t>
            </a:fld>
            <a:endParaRPr lang="en-IN"/>
          </a:p>
        </p:txBody>
      </p:sp>
      <p:sp>
        <p:nvSpPr>
          <p:cNvPr id="6" name="Footer Placeholder 5">
            <a:extLst>
              <a:ext uri="{FF2B5EF4-FFF2-40B4-BE49-F238E27FC236}">
                <a16:creationId xmlns:a16="http://schemas.microsoft.com/office/drawing/2014/main" id="{5D78D7A0-11A2-967D-CD03-AE41706C3C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64F93C-14A5-585B-9BA6-AB31565C3BF8}"/>
              </a:ext>
            </a:extLst>
          </p:cNvPr>
          <p:cNvSpPr>
            <a:spLocks noGrp="1"/>
          </p:cNvSpPr>
          <p:nvPr>
            <p:ph type="sldNum" sz="quarter" idx="12"/>
          </p:nvPr>
        </p:nvSpPr>
        <p:spPr/>
        <p:txBody>
          <a:bodyPr/>
          <a:lstStyle/>
          <a:p>
            <a:fld id="{62AD5F37-9F47-478C-86FE-42445DE61AB9}" type="slidenum">
              <a:rPr lang="en-IN" smtClean="0"/>
              <a:t>‹#›</a:t>
            </a:fld>
            <a:endParaRPr lang="en-IN"/>
          </a:p>
        </p:txBody>
      </p:sp>
    </p:spTree>
    <p:extLst>
      <p:ext uri="{BB962C8B-B14F-4D97-AF65-F5344CB8AC3E}">
        <p14:creationId xmlns:p14="http://schemas.microsoft.com/office/powerpoint/2010/main" val="795063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4363-EAF6-27AF-CAFB-F801BEEBB0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ED670F-66FA-319A-3A67-71A062A8E2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36C346-863D-45D1-04E2-F2C294B4CB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D9776D-DBFC-B688-9E73-C64032837D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32F400-4E52-564A-D73E-E4B8E95509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9B452C-828F-FC87-240A-3C6A599B2D80}"/>
              </a:ext>
            </a:extLst>
          </p:cNvPr>
          <p:cNvSpPr>
            <a:spLocks noGrp="1"/>
          </p:cNvSpPr>
          <p:nvPr>
            <p:ph type="dt" sz="half" idx="10"/>
          </p:nvPr>
        </p:nvSpPr>
        <p:spPr/>
        <p:txBody>
          <a:bodyPr/>
          <a:lstStyle/>
          <a:p>
            <a:fld id="{D5B6B7CD-A4B2-4B11-A495-7E2D9B270E3C}" type="datetimeFigureOut">
              <a:rPr lang="en-IN" smtClean="0"/>
              <a:t>28-09-2024</a:t>
            </a:fld>
            <a:endParaRPr lang="en-IN"/>
          </a:p>
        </p:txBody>
      </p:sp>
      <p:sp>
        <p:nvSpPr>
          <p:cNvPr id="8" name="Footer Placeholder 7">
            <a:extLst>
              <a:ext uri="{FF2B5EF4-FFF2-40B4-BE49-F238E27FC236}">
                <a16:creationId xmlns:a16="http://schemas.microsoft.com/office/drawing/2014/main" id="{2EBC9B04-3185-F443-48C8-41DFEDFE58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D5E65BC-E3D6-4F6B-3CE0-44E7CD4962C0}"/>
              </a:ext>
            </a:extLst>
          </p:cNvPr>
          <p:cNvSpPr>
            <a:spLocks noGrp="1"/>
          </p:cNvSpPr>
          <p:nvPr>
            <p:ph type="sldNum" sz="quarter" idx="12"/>
          </p:nvPr>
        </p:nvSpPr>
        <p:spPr/>
        <p:txBody>
          <a:bodyPr/>
          <a:lstStyle/>
          <a:p>
            <a:fld id="{62AD5F37-9F47-478C-86FE-42445DE61AB9}" type="slidenum">
              <a:rPr lang="en-IN" smtClean="0"/>
              <a:t>‹#›</a:t>
            </a:fld>
            <a:endParaRPr lang="en-IN"/>
          </a:p>
        </p:txBody>
      </p:sp>
    </p:spTree>
    <p:extLst>
      <p:ext uri="{BB962C8B-B14F-4D97-AF65-F5344CB8AC3E}">
        <p14:creationId xmlns:p14="http://schemas.microsoft.com/office/powerpoint/2010/main" val="1009735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B09B-C42B-FB5B-D07F-F40DA9F74A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CDD21A-EA6E-C574-6010-EAF00BAA7DD5}"/>
              </a:ext>
            </a:extLst>
          </p:cNvPr>
          <p:cNvSpPr>
            <a:spLocks noGrp="1"/>
          </p:cNvSpPr>
          <p:nvPr>
            <p:ph type="dt" sz="half" idx="10"/>
          </p:nvPr>
        </p:nvSpPr>
        <p:spPr/>
        <p:txBody>
          <a:bodyPr/>
          <a:lstStyle/>
          <a:p>
            <a:fld id="{D5B6B7CD-A4B2-4B11-A495-7E2D9B270E3C}" type="datetimeFigureOut">
              <a:rPr lang="en-IN" smtClean="0"/>
              <a:t>28-09-2024</a:t>
            </a:fld>
            <a:endParaRPr lang="en-IN"/>
          </a:p>
        </p:txBody>
      </p:sp>
      <p:sp>
        <p:nvSpPr>
          <p:cNvPr id="4" name="Footer Placeholder 3">
            <a:extLst>
              <a:ext uri="{FF2B5EF4-FFF2-40B4-BE49-F238E27FC236}">
                <a16:creationId xmlns:a16="http://schemas.microsoft.com/office/drawing/2014/main" id="{84157D22-F064-986A-A3A6-8BC9312733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2E91E4-11D1-E74F-15FC-1EBC9C92BF3C}"/>
              </a:ext>
            </a:extLst>
          </p:cNvPr>
          <p:cNvSpPr>
            <a:spLocks noGrp="1"/>
          </p:cNvSpPr>
          <p:nvPr>
            <p:ph type="sldNum" sz="quarter" idx="12"/>
          </p:nvPr>
        </p:nvSpPr>
        <p:spPr/>
        <p:txBody>
          <a:bodyPr/>
          <a:lstStyle/>
          <a:p>
            <a:fld id="{62AD5F37-9F47-478C-86FE-42445DE61AB9}" type="slidenum">
              <a:rPr lang="en-IN" smtClean="0"/>
              <a:t>‹#›</a:t>
            </a:fld>
            <a:endParaRPr lang="en-IN"/>
          </a:p>
        </p:txBody>
      </p:sp>
    </p:spTree>
    <p:extLst>
      <p:ext uri="{BB962C8B-B14F-4D97-AF65-F5344CB8AC3E}">
        <p14:creationId xmlns:p14="http://schemas.microsoft.com/office/powerpoint/2010/main" val="1512927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5865D3-659A-73D0-F5DC-47C93C0352DC}"/>
              </a:ext>
            </a:extLst>
          </p:cNvPr>
          <p:cNvSpPr>
            <a:spLocks noGrp="1"/>
          </p:cNvSpPr>
          <p:nvPr>
            <p:ph type="dt" sz="half" idx="10"/>
          </p:nvPr>
        </p:nvSpPr>
        <p:spPr/>
        <p:txBody>
          <a:bodyPr/>
          <a:lstStyle/>
          <a:p>
            <a:fld id="{D5B6B7CD-A4B2-4B11-A495-7E2D9B270E3C}" type="datetimeFigureOut">
              <a:rPr lang="en-IN" smtClean="0"/>
              <a:t>28-09-2024</a:t>
            </a:fld>
            <a:endParaRPr lang="en-IN"/>
          </a:p>
        </p:txBody>
      </p:sp>
      <p:sp>
        <p:nvSpPr>
          <p:cNvPr id="3" name="Footer Placeholder 2">
            <a:extLst>
              <a:ext uri="{FF2B5EF4-FFF2-40B4-BE49-F238E27FC236}">
                <a16:creationId xmlns:a16="http://schemas.microsoft.com/office/drawing/2014/main" id="{AE18FEA6-E422-C1C2-025D-BE723D0C7C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9B7481-8673-A447-04AA-8CB6FD3F4DE3}"/>
              </a:ext>
            </a:extLst>
          </p:cNvPr>
          <p:cNvSpPr>
            <a:spLocks noGrp="1"/>
          </p:cNvSpPr>
          <p:nvPr>
            <p:ph type="sldNum" sz="quarter" idx="12"/>
          </p:nvPr>
        </p:nvSpPr>
        <p:spPr/>
        <p:txBody>
          <a:bodyPr/>
          <a:lstStyle/>
          <a:p>
            <a:fld id="{62AD5F37-9F47-478C-86FE-42445DE61AB9}" type="slidenum">
              <a:rPr lang="en-IN" smtClean="0"/>
              <a:t>‹#›</a:t>
            </a:fld>
            <a:endParaRPr lang="en-IN"/>
          </a:p>
        </p:txBody>
      </p:sp>
    </p:spTree>
    <p:extLst>
      <p:ext uri="{BB962C8B-B14F-4D97-AF65-F5344CB8AC3E}">
        <p14:creationId xmlns:p14="http://schemas.microsoft.com/office/powerpoint/2010/main" val="406131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BB0F-A5FD-048A-AFA3-D6096A454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89979A-EEF4-3AC4-F06A-ECA2F217D9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909AD5-7AC4-5491-9B4B-60E26ED7C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FBC552-0E29-8163-92F2-AEA1F73A1AB8}"/>
              </a:ext>
            </a:extLst>
          </p:cNvPr>
          <p:cNvSpPr>
            <a:spLocks noGrp="1"/>
          </p:cNvSpPr>
          <p:nvPr>
            <p:ph type="dt" sz="half" idx="10"/>
          </p:nvPr>
        </p:nvSpPr>
        <p:spPr/>
        <p:txBody>
          <a:bodyPr/>
          <a:lstStyle/>
          <a:p>
            <a:fld id="{D5B6B7CD-A4B2-4B11-A495-7E2D9B270E3C}" type="datetimeFigureOut">
              <a:rPr lang="en-IN" smtClean="0"/>
              <a:t>28-09-2024</a:t>
            </a:fld>
            <a:endParaRPr lang="en-IN"/>
          </a:p>
        </p:txBody>
      </p:sp>
      <p:sp>
        <p:nvSpPr>
          <p:cNvPr id="6" name="Footer Placeholder 5">
            <a:extLst>
              <a:ext uri="{FF2B5EF4-FFF2-40B4-BE49-F238E27FC236}">
                <a16:creationId xmlns:a16="http://schemas.microsoft.com/office/drawing/2014/main" id="{80F99E92-9608-AEE8-ADCB-B31E2A30DE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48929C-DCB2-1189-5F32-D6AFB5E5FB51}"/>
              </a:ext>
            </a:extLst>
          </p:cNvPr>
          <p:cNvSpPr>
            <a:spLocks noGrp="1"/>
          </p:cNvSpPr>
          <p:nvPr>
            <p:ph type="sldNum" sz="quarter" idx="12"/>
          </p:nvPr>
        </p:nvSpPr>
        <p:spPr/>
        <p:txBody>
          <a:bodyPr/>
          <a:lstStyle/>
          <a:p>
            <a:fld id="{62AD5F37-9F47-478C-86FE-42445DE61AB9}" type="slidenum">
              <a:rPr lang="en-IN" smtClean="0"/>
              <a:t>‹#›</a:t>
            </a:fld>
            <a:endParaRPr lang="en-IN"/>
          </a:p>
        </p:txBody>
      </p:sp>
    </p:spTree>
    <p:extLst>
      <p:ext uri="{BB962C8B-B14F-4D97-AF65-F5344CB8AC3E}">
        <p14:creationId xmlns:p14="http://schemas.microsoft.com/office/powerpoint/2010/main" val="2188312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CD4-14EE-B7F1-223A-CC5819A184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8C4263-C0D0-A9FE-53E4-899B379C69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76CE6E-533C-7488-4876-C802BA2D8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29E8D5-2222-723A-1F53-26860EA3F54E}"/>
              </a:ext>
            </a:extLst>
          </p:cNvPr>
          <p:cNvSpPr>
            <a:spLocks noGrp="1"/>
          </p:cNvSpPr>
          <p:nvPr>
            <p:ph type="dt" sz="half" idx="10"/>
          </p:nvPr>
        </p:nvSpPr>
        <p:spPr/>
        <p:txBody>
          <a:bodyPr/>
          <a:lstStyle/>
          <a:p>
            <a:fld id="{D5B6B7CD-A4B2-4B11-A495-7E2D9B270E3C}" type="datetimeFigureOut">
              <a:rPr lang="en-IN" smtClean="0"/>
              <a:t>28-09-2024</a:t>
            </a:fld>
            <a:endParaRPr lang="en-IN"/>
          </a:p>
        </p:txBody>
      </p:sp>
      <p:sp>
        <p:nvSpPr>
          <p:cNvPr id="6" name="Footer Placeholder 5">
            <a:extLst>
              <a:ext uri="{FF2B5EF4-FFF2-40B4-BE49-F238E27FC236}">
                <a16:creationId xmlns:a16="http://schemas.microsoft.com/office/drawing/2014/main" id="{B4539230-4210-F8BD-5BE8-AE758BB17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F1BB0C-8D85-9476-74BC-3CE1DF4DFFE2}"/>
              </a:ext>
            </a:extLst>
          </p:cNvPr>
          <p:cNvSpPr>
            <a:spLocks noGrp="1"/>
          </p:cNvSpPr>
          <p:nvPr>
            <p:ph type="sldNum" sz="quarter" idx="12"/>
          </p:nvPr>
        </p:nvSpPr>
        <p:spPr/>
        <p:txBody>
          <a:bodyPr/>
          <a:lstStyle/>
          <a:p>
            <a:fld id="{62AD5F37-9F47-478C-86FE-42445DE61AB9}" type="slidenum">
              <a:rPr lang="en-IN" smtClean="0"/>
              <a:t>‹#›</a:t>
            </a:fld>
            <a:endParaRPr lang="en-IN"/>
          </a:p>
        </p:txBody>
      </p:sp>
    </p:spTree>
    <p:extLst>
      <p:ext uri="{BB962C8B-B14F-4D97-AF65-F5344CB8AC3E}">
        <p14:creationId xmlns:p14="http://schemas.microsoft.com/office/powerpoint/2010/main" val="59108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12DC03-E363-47A4-73F9-960974D475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492C77-2EAF-44D3-92B3-183223DBFA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1249F8-29A8-A5E4-17BF-3FA2655116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B6B7CD-A4B2-4B11-A495-7E2D9B270E3C}" type="datetimeFigureOut">
              <a:rPr lang="en-IN" smtClean="0"/>
              <a:t>28-09-2024</a:t>
            </a:fld>
            <a:endParaRPr lang="en-IN"/>
          </a:p>
        </p:txBody>
      </p:sp>
      <p:sp>
        <p:nvSpPr>
          <p:cNvPr id="5" name="Footer Placeholder 4">
            <a:extLst>
              <a:ext uri="{FF2B5EF4-FFF2-40B4-BE49-F238E27FC236}">
                <a16:creationId xmlns:a16="http://schemas.microsoft.com/office/drawing/2014/main" id="{FAFD1358-8DD0-D57A-3353-53E2623124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E8CBEB-6518-346F-B408-D24FF7C33D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D5F37-9F47-478C-86FE-42445DE61AB9}" type="slidenum">
              <a:rPr lang="en-IN" smtClean="0"/>
              <a:t>‹#›</a:t>
            </a:fld>
            <a:endParaRPr lang="en-IN"/>
          </a:p>
        </p:txBody>
      </p:sp>
    </p:spTree>
    <p:extLst>
      <p:ext uri="{BB962C8B-B14F-4D97-AF65-F5344CB8AC3E}">
        <p14:creationId xmlns:p14="http://schemas.microsoft.com/office/powerpoint/2010/main" val="1834584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6D6563-A3A4-8789-2D99-40E734216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5">
            <a:extLst>
              <a:ext uri="{FF2B5EF4-FFF2-40B4-BE49-F238E27FC236}">
                <a16:creationId xmlns:a16="http://schemas.microsoft.com/office/drawing/2014/main" id="{686FAE13-250B-A29D-7B4F-B25CFC2BC094}"/>
              </a:ext>
            </a:extLst>
          </p:cNvPr>
          <p:cNvSpPr>
            <a:spLocks noGrp="1"/>
          </p:cNvSpPr>
          <p:nvPr>
            <p:ph type="ctrTitle"/>
          </p:nvPr>
        </p:nvSpPr>
        <p:spPr>
          <a:xfrm>
            <a:off x="1524000" y="4365523"/>
            <a:ext cx="8858865" cy="363794"/>
          </a:xfrm>
        </p:spPr>
        <p:txBody>
          <a:bodyPr>
            <a:normAutofit fontScale="90000"/>
          </a:bodyPr>
          <a:lstStyle/>
          <a:p>
            <a:r>
              <a:rPr lang="en-US" sz="9600" b="1" dirty="0">
                <a:solidFill>
                  <a:schemeClr val="accent2">
                    <a:lumMod val="50000"/>
                  </a:schemeClr>
                </a:solidFill>
              </a:rPr>
              <a:t>PYCODERS</a:t>
            </a:r>
            <a:br>
              <a:rPr lang="en-US" sz="9600" dirty="0"/>
            </a:br>
            <a:endParaRPr lang="en-IN" sz="9600" b="1" dirty="0">
              <a:solidFill>
                <a:schemeClr val="accent2">
                  <a:lumMod val="50000"/>
                </a:schemeClr>
              </a:solidFill>
            </a:endParaRPr>
          </a:p>
        </p:txBody>
      </p:sp>
      <p:sp>
        <p:nvSpPr>
          <p:cNvPr id="10" name="Subtitle 9">
            <a:extLst>
              <a:ext uri="{FF2B5EF4-FFF2-40B4-BE49-F238E27FC236}">
                <a16:creationId xmlns:a16="http://schemas.microsoft.com/office/drawing/2014/main" id="{F8E362CF-6FD8-3B43-9F27-6F4DEC0DD184}"/>
              </a:ext>
            </a:extLst>
          </p:cNvPr>
          <p:cNvSpPr>
            <a:spLocks noGrp="1"/>
          </p:cNvSpPr>
          <p:nvPr>
            <p:ph type="subTitle" idx="1"/>
          </p:nvPr>
        </p:nvSpPr>
        <p:spPr>
          <a:xfrm>
            <a:off x="2772698" y="3826080"/>
            <a:ext cx="9212826" cy="2555053"/>
          </a:xfrm>
        </p:spPr>
        <p:txBody>
          <a:bodyPr>
            <a:normAutofit/>
          </a:bodyPr>
          <a:lstStyle/>
          <a:p>
            <a:r>
              <a:rPr lang="en-US" b="1" dirty="0"/>
              <a:t> Team members:</a:t>
            </a:r>
          </a:p>
          <a:p>
            <a:r>
              <a:rPr lang="en-US" dirty="0"/>
              <a:t>                                          Manasa M-3BR23EC091</a:t>
            </a:r>
          </a:p>
          <a:p>
            <a:r>
              <a:rPr lang="en-US" dirty="0"/>
              <a:t>                                          Bhoomika-3BR23EC025</a:t>
            </a:r>
          </a:p>
          <a:p>
            <a:r>
              <a:rPr lang="en-US" dirty="0"/>
              <a:t>                                               Bhumika C K-3BR23EC027</a:t>
            </a:r>
          </a:p>
          <a:p>
            <a:r>
              <a:rPr lang="en-US" dirty="0"/>
              <a:t>                                                       </a:t>
            </a:r>
            <a:r>
              <a:rPr lang="en-US" dirty="0" err="1"/>
              <a:t>Waseema</a:t>
            </a:r>
            <a:r>
              <a:rPr lang="en-US" dirty="0"/>
              <a:t> kousar-3BR23EC184</a:t>
            </a:r>
          </a:p>
        </p:txBody>
      </p:sp>
      <p:sp>
        <p:nvSpPr>
          <p:cNvPr id="2" name="Freeform: Shape 1">
            <a:extLst>
              <a:ext uri="{FF2B5EF4-FFF2-40B4-BE49-F238E27FC236}">
                <a16:creationId xmlns:a16="http://schemas.microsoft.com/office/drawing/2014/main" id="{4D53FF79-178F-EB67-69FF-60B8F03C0AFA}"/>
              </a:ext>
            </a:extLst>
          </p:cNvPr>
          <p:cNvSpPr/>
          <p:nvPr/>
        </p:nvSpPr>
        <p:spPr>
          <a:xfrm>
            <a:off x="6154994" y="806245"/>
            <a:ext cx="1189703" cy="393290"/>
          </a:xfrm>
          <a:custGeom>
            <a:avLst/>
            <a:gdLst>
              <a:gd name="connsiteX0" fmla="*/ 0 w 1189703"/>
              <a:gd name="connsiteY0" fmla="*/ 226142 h 393290"/>
              <a:gd name="connsiteX1" fmla="*/ 108154 w 1189703"/>
              <a:gd name="connsiteY1" fmla="*/ 78658 h 393290"/>
              <a:gd name="connsiteX2" fmla="*/ 147483 w 1189703"/>
              <a:gd name="connsiteY2" fmla="*/ 49161 h 393290"/>
              <a:gd name="connsiteX3" fmla="*/ 285135 w 1189703"/>
              <a:gd name="connsiteY3" fmla="*/ 0 h 393290"/>
              <a:gd name="connsiteX4" fmla="*/ 707922 w 1189703"/>
              <a:gd name="connsiteY4" fmla="*/ 29497 h 393290"/>
              <a:gd name="connsiteX5" fmla="*/ 786580 w 1189703"/>
              <a:gd name="connsiteY5" fmla="*/ 49161 h 393290"/>
              <a:gd name="connsiteX6" fmla="*/ 983225 w 1189703"/>
              <a:gd name="connsiteY6" fmla="*/ 226142 h 393290"/>
              <a:gd name="connsiteX7" fmla="*/ 1140541 w 1189703"/>
              <a:gd name="connsiteY7" fmla="*/ 353961 h 393290"/>
              <a:gd name="connsiteX8" fmla="*/ 1189703 w 1189703"/>
              <a:gd name="connsiteY8" fmla="*/ 393290 h 39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9703" h="393290">
                <a:moveTo>
                  <a:pt x="0" y="226142"/>
                </a:moveTo>
                <a:cubicBezTo>
                  <a:pt x="39305" y="160633"/>
                  <a:pt x="43441" y="148764"/>
                  <a:pt x="108154" y="78658"/>
                </a:cubicBezTo>
                <a:cubicBezTo>
                  <a:pt x="119269" y="66617"/>
                  <a:pt x="132826" y="56490"/>
                  <a:pt x="147483" y="49161"/>
                </a:cubicBezTo>
                <a:cubicBezTo>
                  <a:pt x="214005" y="15900"/>
                  <a:pt x="228538" y="14149"/>
                  <a:pt x="285135" y="0"/>
                </a:cubicBezTo>
                <a:cubicBezTo>
                  <a:pt x="426064" y="9832"/>
                  <a:pt x="567324" y="15713"/>
                  <a:pt x="707922" y="29497"/>
                </a:cubicBezTo>
                <a:cubicBezTo>
                  <a:pt x="734819" y="32134"/>
                  <a:pt x="764588" y="33452"/>
                  <a:pt x="786580" y="49161"/>
                </a:cubicBezTo>
                <a:cubicBezTo>
                  <a:pt x="858340" y="100418"/>
                  <a:pt x="917880" y="166923"/>
                  <a:pt x="983225" y="226142"/>
                </a:cubicBezTo>
                <a:cubicBezTo>
                  <a:pt x="1115319" y="345852"/>
                  <a:pt x="1052585" y="309984"/>
                  <a:pt x="1140541" y="353961"/>
                </a:cubicBezTo>
                <a:cubicBezTo>
                  <a:pt x="1165955" y="392081"/>
                  <a:pt x="1148995" y="379721"/>
                  <a:pt x="1189703" y="39329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rrow: Notched Right 2">
            <a:extLst>
              <a:ext uri="{FF2B5EF4-FFF2-40B4-BE49-F238E27FC236}">
                <a16:creationId xmlns:a16="http://schemas.microsoft.com/office/drawing/2014/main" id="{846F6479-6340-AF5C-1FA3-D17E197F64ED}"/>
              </a:ext>
            </a:extLst>
          </p:cNvPr>
          <p:cNvSpPr/>
          <p:nvPr/>
        </p:nvSpPr>
        <p:spPr>
          <a:xfrm>
            <a:off x="5869858" y="3928012"/>
            <a:ext cx="378640" cy="17204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0585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vertical)">
                                      <p:cBhvr>
                                        <p:cTn id="7" dur="500"/>
                                        <p:tgtEl>
                                          <p:spTgt spid="5"/>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vertical)">
                                      <p:cBhvr>
                                        <p:cTn id="10" dur="500"/>
                                        <p:tgtEl>
                                          <p:spTgt spid="6"/>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randombar(vertical)">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5" fill="hold" grpId="0"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randombar(vertical)">
                                      <p:cBhvr>
                                        <p:cTn id="18" dur="500"/>
                                        <p:tgtEl>
                                          <p:spTgt spid="1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5" fill="hold" grpId="0"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Effect transition="in" filter="randombar(vertical)">
                                      <p:cBhvr>
                                        <p:cTn id="23" dur="500"/>
                                        <p:tgtEl>
                                          <p:spTgt spid="1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5" fill="hold" grpId="0"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randombar(vertical)">
                                      <p:cBhvr>
                                        <p:cTn id="28" dur="500"/>
                                        <p:tgtEl>
                                          <p:spTgt spid="1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5" fill="hold" grpId="0" nodeType="click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Effect transition="in" filter="randombar(vertical)">
                                      <p:cBhvr>
                                        <p:cTn id="33" dur="500"/>
                                        <p:tgtEl>
                                          <p:spTgt spid="10">
                                            <p:txEl>
                                              <p:pRg st="4" end="4"/>
                                            </p:txEl>
                                          </p:spTgt>
                                        </p:tgtEl>
                                      </p:cBhvr>
                                    </p:animEffect>
                                  </p:childTnLst>
                                </p:cTn>
                              </p:par>
                              <p:par>
                                <p:cTn id="34" presetID="14" presetClass="entr" presetSubtype="5"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randombar(vertical)">
                                      <p:cBhvr>
                                        <p:cTn id="36" dur="500"/>
                                        <p:tgtEl>
                                          <p:spTgt spid="2"/>
                                        </p:tgtEl>
                                      </p:cBhvr>
                                    </p:animEffect>
                                  </p:childTnLst>
                                </p:cTn>
                              </p:par>
                              <p:par>
                                <p:cTn id="37" presetID="14" presetClass="entr" presetSubtype="5"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randombar(vertical)">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build="p"/>
      <p:bldP spid="2" grpId="0" animBg="1"/>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CE09-11A7-7C91-6A73-E153991344A1}"/>
              </a:ext>
            </a:extLst>
          </p:cNvPr>
          <p:cNvSpPr>
            <a:spLocks noGrp="1"/>
          </p:cNvSpPr>
          <p:nvPr>
            <p:ph type="title"/>
          </p:nvPr>
        </p:nvSpPr>
        <p:spPr>
          <a:xfrm>
            <a:off x="271040" y="284473"/>
            <a:ext cx="10515600" cy="1325563"/>
          </a:xfrm>
        </p:spPr>
        <p:txBody>
          <a:bodyPr/>
          <a:lstStyle/>
          <a:p>
            <a:r>
              <a:rPr lang="en-US" b="1" dirty="0">
                <a:solidFill>
                  <a:schemeClr val="accent2">
                    <a:lumMod val="50000"/>
                  </a:schemeClr>
                </a:solidFill>
              </a:rPr>
              <a:t>Conclusion:</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id="{3876A6BB-1F66-0780-7813-76A35D7EB395}"/>
              </a:ext>
            </a:extLst>
          </p:cNvPr>
          <p:cNvSpPr>
            <a:spLocks noGrp="1"/>
          </p:cNvSpPr>
          <p:nvPr>
            <p:ph idx="1"/>
          </p:nvPr>
        </p:nvSpPr>
        <p:spPr>
          <a:xfrm>
            <a:off x="1220165" y="1559407"/>
            <a:ext cx="10515600" cy="4351338"/>
          </a:xfrm>
        </p:spPr>
        <p:txBody>
          <a:bodyPr>
            <a:normAutofit/>
          </a:bodyPr>
          <a:lstStyle/>
          <a:p>
            <a:pPr marL="0" indent="0" algn="just">
              <a:lnSpc>
                <a:spcPct val="100000"/>
              </a:lnSpc>
              <a:buNone/>
            </a:pPr>
            <a:r>
              <a:rPr lang="en-US" sz="2400" dirty="0"/>
              <a:t>The Python-based sports league management system enhances league administration by automating scheduling, statistics tracking, and communication. Utilizing frameworks like Django or Flask and databases such as SQLite or PostgreSQL, it offers scalability and reliability. This user-friendly system improves efficiency and transparency, allowing organizers to focus on fostering competitive sports environments, ultimately revolutionizing sports management with technology.</a:t>
            </a:r>
            <a:endParaRPr lang="en-IN" sz="2400" dirty="0"/>
          </a:p>
        </p:txBody>
      </p:sp>
    </p:spTree>
    <p:extLst>
      <p:ext uri="{BB962C8B-B14F-4D97-AF65-F5344CB8AC3E}">
        <p14:creationId xmlns:p14="http://schemas.microsoft.com/office/powerpoint/2010/main" val="149796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6191-67B9-DE17-6ADB-33048204DD11}"/>
              </a:ext>
            </a:extLst>
          </p:cNvPr>
          <p:cNvSpPr>
            <a:spLocks noGrp="1"/>
          </p:cNvSpPr>
          <p:nvPr>
            <p:ph type="title"/>
          </p:nvPr>
        </p:nvSpPr>
        <p:spPr>
          <a:xfrm>
            <a:off x="236316" y="153192"/>
            <a:ext cx="10515600" cy="1325563"/>
          </a:xfrm>
        </p:spPr>
        <p:txBody>
          <a:bodyPr/>
          <a:lstStyle/>
          <a:p>
            <a:r>
              <a:rPr lang="en-US" b="1" u="sng" dirty="0">
                <a:solidFill>
                  <a:schemeClr val="accent2">
                    <a:lumMod val="50000"/>
                  </a:schemeClr>
                </a:solidFill>
              </a:rPr>
              <a:t>Future Enhancement:</a:t>
            </a:r>
            <a:endParaRPr lang="en-IN" b="1" u="sng" dirty="0">
              <a:solidFill>
                <a:schemeClr val="accent2">
                  <a:lumMod val="50000"/>
                </a:schemeClr>
              </a:solidFill>
            </a:endParaRPr>
          </a:p>
        </p:txBody>
      </p:sp>
      <p:sp>
        <p:nvSpPr>
          <p:cNvPr id="3" name="Content Placeholder 2">
            <a:extLst>
              <a:ext uri="{FF2B5EF4-FFF2-40B4-BE49-F238E27FC236}">
                <a16:creationId xmlns:a16="http://schemas.microsoft.com/office/drawing/2014/main" id="{FC3CA5B5-840E-6D34-A33E-5DA0B5A506BD}"/>
              </a:ext>
            </a:extLst>
          </p:cNvPr>
          <p:cNvSpPr>
            <a:spLocks noGrp="1"/>
          </p:cNvSpPr>
          <p:nvPr>
            <p:ph idx="1"/>
          </p:nvPr>
        </p:nvSpPr>
        <p:spPr>
          <a:xfrm>
            <a:off x="1521106" y="1690688"/>
            <a:ext cx="10515600" cy="4351338"/>
          </a:xfrm>
        </p:spPr>
        <p:txBody>
          <a:bodyPr/>
          <a:lstStyle/>
          <a:p>
            <a:pPr marL="0" indent="0">
              <a:buNone/>
            </a:pPr>
            <a:r>
              <a:rPr lang="en-US" dirty="0"/>
              <a:t>Enhance the sports league management system by adding mobile app integration, advanced analytics, secure payment processing, live streaming, customization options, and social media integration. These features will increase accessibility, functionality, and user engagement, making the system more versatile and user-friendly.</a:t>
            </a:r>
            <a:endParaRPr lang="en-IN" dirty="0"/>
          </a:p>
        </p:txBody>
      </p:sp>
    </p:spTree>
    <p:extLst>
      <p:ext uri="{BB962C8B-B14F-4D97-AF65-F5344CB8AC3E}">
        <p14:creationId xmlns:p14="http://schemas.microsoft.com/office/powerpoint/2010/main" val="175561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4A7F1E6-9A9A-6AB9-B119-23819AB68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1C77204F-BA8D-92AF-D6AB-D246A9182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8805" y="775505"/>
            <a:ext cx="2171349" cy="1574156"/>
          </a:xfrm>
          <a:prstGeom prst="rect">
            <a:avLst/>
          </a:prstGeom>
          <a:ln>
            <a:solidFill>
              <a:schemeClr val="tx1">
                <a:lumMod val="75000"/>
                <a:lumOff val="25000"/>
              </a:schemeClr>
            </a:solidFill>
          </a:ln>
        </p:spPr>
      </p:pic>
    </p:spTree>
    <p:extLst>
      <p:ext uri="{BB962C8B-B14F-4D97-AF65-F5344CB8AC3E}">
        <p14:creationId xmlns:p14="http://schemas.microsoft.com/office/powerpoint/2010/main" val="276240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87A685-F692-18A1-7343-231480F7E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634D618D-BEC9-80BB-D46B-D1E7FA00A5C3}"/>
              </a:ext>
            </a:extLst>
          </p:cNvPr>
          <p:cNvSpPr>
            <a:spLocks noGrp="1"/>
          </p:cNvSpPr>
          <p:nvPr>
            <p:ph type="ctrTitle"/>
          </p:nvPr>
        </p:nvSpPr>
        <p:spPr>
          <a:xfrm>
            <a:off x="1524000" y="1122363"/>
            <a:ext cx="9144000" cy="1787985"/>
          </a:xfrm>
        </p:spPr>
        <p:txBody>
          <a:bodyPr/>
          <a:lstStyle/>
          <a:p>
            <a:r>
              <a:rPr lang="en-US" b="1" dirty="0">
                <a:latin typeface="Algerian" panose="04020705040A02060702" pitchFamily="82" charset="0"/>
              </a:rPr>
              <a:t>Sports league management system</a:t>
            </a:r>
            <a:endParaRPr lang="en-IN" b="1" dirty="0">
              <a:latin typeface="Algerian" panose="04020705040A02060702" pitchFamily="82" charset="0"/>
            </a:endParaRPr>
          </a:p>
        </p:txBody>
      </p:sp>
    </p:spTree>
    <p:extLst>
      <p:ext uri="{BB962C8B-B14F-4D97-AF65-F5344CB8AC3E}">
        <p14:creationId xmlns:p14="http://schemas.microsoft.com/office/powerpoint/2010/main" val="332915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D78270-6FF6-E718-F95C-F6198C438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317357" cy="6858000"/>
          </a:xfrm>
          <a:prstGeom prst="rect">
            <a:avLst/>
          </a:prstGeom>
        </p:spPr>
      </p:pic>
      <p:sp>
        <p:nvSpPr>
          <p:cNvPr id="10" name="Title 9">
            <a:extLst>
              <a:ext uri="{FF2B5EF4-FFF2-40B4-BE49-F238E27FC236}">
                <a16:creationId xmlns:a16="http://schemas.microsoft.com/office/drawing/2014/main" id="{4F57A01E-4B36-E50F-2787-34029CE4BA93}"/>
              </a:ext>
            </a:extLst>
          </p:cNvPr>
          <p:cNvSpPr>
            <a:spLocks noGrp="1"/>
          </p:cNvSpPr>
          <p:nvPr>
            <p:ph type="title"/>
          </p:nvPr>
        </p:nvSpPr>
        <p:spPr>
          <a:xfrm>
            <a:off x="4518024" y="462987"/>
            <a:ext cx="6835775" cy="1227701"/>
          </a:xfrm>
        </p:spPr>
        <p:txBody>
          <a:bodyPr/>
          <a:lstStyle/>
          <a:p>
            <a:r>
              <a:rPr lang="en-US" b="1" dirty="0">
                <a:solidFill>
                  <a:schemeClr val="accent1">
                    <a:lumMod val="50000"/>
                  </a:schemeClr>
                </a:solidFill>
              </a:rPr>
              <a:t>INTRODUCTION:</a:t>
            </a:r>
            <a:endParaRPr lang="en-IN" b="1" dirty="0">
              <a:solidFill>
                <a:schemeClr val="accent1">
                  <a:lumMod val="50000"/>
                </a:schemeClr>
              </a:solidFill>
            </a:endParaRPr>
          </a:p>
        </p:txBody>
      </p:sp>
      <p:sp>
        <p:nvSpPr>
          <p:cNvPr id="9" name="Content Placeholder 8">
            <a:extLst>
              <a:ext uri="{FF2B5EF4-FFF2-40B4-BE49-F238E27FC236}">
                <a16:creationId xmlns:a16="http://schemas.microsoft.com/office/drawing/2014/main" id="{5ABBD844-06B5-C208-3C8B-4787A130C4E3}"/>
              </a:ext>
            </a:extLst>
          </p:cNvPr>
          <p:cNvSpPr>
            <a:spLocks noGrp="1"/>
          </p:cNvSpPr>
          <p:nvPr>
            <p:ph idx="4294967295"/>
          </p:nvPr>
        </p:nvSpPr>
        <p:spPr>
          <a:xfrm>
            <a:off x="4518024" y="1076837"/>
            <a:ext cx="7021934" cy="4362932"/>
          </a:xfrm>
        </p:spPr>
        <p:txBody>
          <a:bodyPr/>
          <a:lstStyle/>
          <a:p>
            <a:pPr marL="0" indent="0">
              <a:buNone/>
            </a:pPr>
            <a:endParaRPr lang="en-US" b="1" dirty="0">
              <a:solidFill>
                <a:schemeClr val="accent5">
                  <a:lumMod val="75000"/>
                </a:schemeClr>
              </a:solidFill>
            </a:endParaRPr>
          </a:p>
          <a:p>
            <a:pPr marL="0" indent="0" algn="just">
              <a:buNone/>
            </a:pPr>
            <a:r>
              <a:rPr lang="en-US" b="1" dirty="0">
                <a:solidFill>
                  <a:schemeClr val="accent5">
                    <a:lumMod val="75000"/>
                  </a:schemeClr>
                </a:solidFill>
              </a:rPr>
              <a:t>                  </a:t>
            </a:r>
            <a:r>
              <a:rPr lang="en-US" sz="2400" dirty="0">
                <a:solidFill>
                  <a:schemeClr val="tx1">
                    <a:lumMod val="85000"/>
                    <a:lumOff val="15000"/>
                  </a:schemeClr>
                </a:solidFill>
              </a:rPr>
              <a:t>Managing a sports league involves handling                                      numerous tasks such as team registrations, scheduling matches, tracking player statistics, and ensuring smooth communication among participants. A robust and efficient sports league management system can significantly ease these operations. This document introduces a Python-based sports league management system designed to streamline the administration of sports leagues, providing a comprehensive solution for organizers, teams, and players.</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306203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7D785-884A-2EB5-A66B-C9974EAA10F9}"/>
              </a:ext>
            </a:extLst>
          </p:cNvPr>
          <p:cNvSpPr>
            <a:spLocks noGrp="1"/>
          </p:cNvSpPr>
          <p:nvPr>
            <p:ph type="title"/>
          </p:nvPr>
        </p:nvSpPr>
        <p:spPr/>
        <p:txBody>
          <a:bodyPr/>
          <a:lstStyle/>
          <a:p>
            <a:r>
              <a:rPr lang="en-US" b="1" dirty="0">
                <a:solidFill>
                  <a:schemeClr val="accent2">
                    <a:lumMod val="50000"/>
                  </a:schemeClr>
                </a:solidFill>
              </a:rPr>
              <a:t>Problem statement:</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id="{C752433C-AB5D-6F35-B06B-497003A1D21A}"/>
              </a:ext>
            </a:extLst>
          </p:cNvPr>
          <p:cNvSpPr>
            <a:spLocks noGrp="1"/>
          </p:cNvSpPr>
          <p:nvPr>
            <p:ph idx="1"/>
          </p:nvPr>
        </p:nvSpPr>
        <p:spPr>
          <a:xfrm>
            <a:off x="838200" y="1592827"/>
            <a:ext cx="10515600" cy="3028334"/>
          </a:xfrm>
        </p:spPr>
        <p:txBody>
          <a:bodyPr/>
          <a:lstStyle/>
          <a:p>
            <a:r>
              <a:rPr lang="en-US" dirty="0"/>
              <a:t>League Management System that allows users to manage a list of teams in a sports league. Sports The system should enable users to perform basic operations such as adding, viewing, updating, and deleting teams.</a:t>
            </a:r>
            <a:endParaRPr lang="en-IN" dirty="0"/>
          </a:p>
        </p:txBody>
      </p:sp>
    </p:spTree>
    <p:extLst>
      <p:ext uri="{BB962C8B-B14F-4D97-AF65-F5344CB8AC3E}">
        <p14:creationId xmlns:p14="http://schemas.microsoft.com/office/powerpoint/2010/main" val="3902672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33DF64-DBF6-1312-293B-079DECFB3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155FB3A-DB2B-4E65-7A37-9E953567208D}"/>
              </a:ext>
            </a:extLst>
          </p:cNvPr>
          <p:cNvSpPr>
            <a:spLocks noGrp="1"/>
          </p:cNvSpPr>
          <p:nvPr>
            <p:ph type="ctrTitle"/>
          </p:nvPr>
        </p:nvSpPr>
        <p:spPr>
          <a:xfrm>
            <a:off x="4306528" y="412956"/>
            <a:ext cx="3067666" cy="825910"/>
          </a:xfrm>
        </p:spPr>
        <p:txBody>
          <a:bodyPr>
            <a:normAutofit fontScale="90000"/>
          </a:bodyPr>
          <a:lstStyle/>
          <a:p>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Domain</a:t>
            </a:r>
            <a:r>
              <a:rPr lang="en-US" dirty="0">
                <a:solidFill>
                  <a:schemeClr val="bg1"/>
                </a:solidFill>
              </a:rPr>
              <a:t>:</a:t>
            </a:r>
            <a:endParaRPr lang="en-IN" dirty="0">
              <a:solidFill>
                <a:schemeClr val="bg1"/>
              </a:solidFill>
            </a:endParaRPr>
          </a:p>
        </p:txBody>
      </p:sp>
      <p:sp>
        <p:nvSpPr>
          <p:cNvPr id="9" name="Subtitle 8">
            <a:extLst>
              <a:ext uri="{FF2B5EF4-FFF2-40B4-BE49-F238E27FC236}">
                <a16:creationId xmlns:a16="http://schemas.microsoft.com/office/drawing/2014/main" id="{B06052E7-F80D-224A-B264-C6C0C36EFA56}"/>
              </a:ext>
            </a:extLst>
          </p:cNvPr>
          <p:cNvSpPr>
            <a:spLocks noGrp="1"/>
          </p:cNvSpPr>
          <p:nvPr>
            <p:ph type="subTitle" idx="1"/>
          </p:nvPr>
        </p:nvSpPr>
        <p:spPr>
          <a:xfrm>
            <a:off x="5417574" y="1484671"/>
            <a:ext cx="5624051" cy="2359741"/>
          </a:xfrm>
        </p:spPr>
        <p:txBody>
          <a:bodyPr>
            <a:normAutofit/>
          </a:bodyPr>
          <a:lstStyle/>
          <a:p>
            <a:pPr algn="just"/>
            <a:r>
              <a:rPr lang="en-US" sz="3200" dirty="0">
                <a:solidFill>
                  <a:schemeClr val="bg1"/>
                </a:solidFill>
              </a:rPr>
              <a:t>A system designed to manage schedules , teams , scores , and logistics for organized sports leagues efficiently.</a:t>
            </a:r>
            <a:endParaRPr lang="en-IN" sz="3200" dirty="0">
              <a:solidFill>
                <a:schemeClr val="bg1"/>
              </a:solidFill>
            </a:endParaRPr>
          </a:p>
        </p:txBody>
      </p:sp>
      <p:sp>
        <p:nvSpPr>
          <p:cNvPr id="10" name="Arrow: Right 9">
            <a:extLst>
              <a:ext uri="{FF2B5EF4-FFF2-40B4-BE49-F238E27FC236}">
                <a16:creationId xmlns:a16="http://schemas.microsoft.com/office/drawing/2014/main" id="{77E37CC5-15FD-C312-0CF5-9CD9C0A0666C}"/>
              </a:ext>
            </a:extLst>
          </p:cNvPr>
          <p:cNvSpPr/>
          <p:nvPr/>
        </p:nvSpPr>
        <p:spPr>
          <a:xfrm>
            <a:off x="4562168" y="1651822"/>
            <a:ext cx="609600" cy="2359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7861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circle(in)">
                                      <p:cBhvr>
                                        <p:cTn id="10" dur="2000"/>
                                        <p:tgtEl>
                                          <p:spTgt spid="9">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168F065-13D4-49CD-BD53-28ECBE013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itle 9">
            <a:extLst>
              <a:ext uri="{FF2B5EF4-FFF2-40B4-BE49-F238E27FC236}">
                <a16:creationId xmlns:a16="http://schemas.microsoft.com/office/drawing/2014/main" id="{F615A448-94D2-C7B1-E7C4-F33A0021143F}"/>
              </a:ext>
            </a:extLst>
          </p:cNvPr>
          <p:cNvSpPr>
            <a:spLocks noGrp="1"/>
          </p:cNvSpPr>
          <p:nvPr>
            <p:ph type="title"/>
          </p:nvPr>
        </p:nvSpPr>
        <p:spPr>
          <a:xfrm>
            <a:off x="2458" y="119779"/>
            <a:ext cx="10515600" cy="1325563"/>
          </a:xfrm>
        </p:spPr>
        <p:txBody>
          <a:bodyPr>
            <a:normAutofit/>
          </a:bodyPr>
          <a:lstStyle/>
          <a:p>
            <a:r>
              <a:rPr lang="en-US" sz="5400" dirty="0"/>
              <a:t>  </a:t>
            </a:r>
            <a:r>
              <a:rPr lang="en-US" sz="5400" b="1" dirty="0"/>
              <a:t>Objective:</a:t>
            </a:r>
            <a:endParaRPr lang="en-IN" sz="5400" b="1" dirty="0"/>
          </a:p>
        </p:txBody>
      </p:sp>
      <p:sp>
        <p:nvSpPr>
          <p:cNvPr id="11" name="Content Placeholder 10">
            <a:extLst>
              <a:ext uri="{FF2B5EF4-FFF2-40B4-BE49-F238E27FC236}">
                <a16:creationId xmlns:a16="http://schemas.microsoft.com/office/drawing/2014/main" id="{8170F588-7D6B-9AFB-D079-2CC874585CAA}"/>
              </a:ext>
            </a:extLst>
          </p:cNvPr>
          <p:cNvSpPr>
            <a:spLocks noGrp="1"/>
          </p:cNvSpPr>
          <p:nvPr>
            <p:ph idx="1"/>
          </p:nvPr>
        </p:nvSpPr>
        <p:spPr>
          <a:xfrm>
            <a:off x="838200" y="1445342"/>
            <a:ext cx="9918290" cy="4267199"/>
          </a:xfrm>
        </p:spPr>
        <p:txBody>
          <a:bodyPr/>
          <a:lstStyle/>
          <a:p>
            <a:pPr algn="just"/>
            <a:r>
              <a:rPr lang="en-US" dirty="0"/>
              <a:t>The objective of a sports league management system is to efficiently manage teams, players, and match schedules. It streamlines tasks like adding, updating, and deleting information, recording scores, and generating performance reports, enhancing transparency and decision-making for league administrators, coaches, and players.</a:t>
            </a:r>
            <a:endParaRPr lang="en-IN" dirty="0"/>
          </a:p>
        </p:txBody>
      </p:sp>
    </p:spTree>
    <p:extLst>
      <p:ext uri="{BB962C8B-B14F-4D97-AF65-F5344CB8AC3E}">
        <p14:creationId xmlns:p14="http://schemas.microsoft.com/office/powerpoint/2010/main" val="219560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1000"/>
                                        <p:tgtEl>
                                          <p:spTgt spid="11">
                                            <p:txEl>
                                              <p:pRg st="0" end="0"/>
                                            </p:txEl>
                                          </p:spTgt>
                                        </p:tgtEl>
                                      </p:cBhvr>
                                    </p:animEffect>
                                    <p:anim calcmode="lin" valueType="num">
                                      <p:cBhvr>
                                        <p:cTn id="13"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9A876FA-EFF6-BDCC-7D98-2C459EDB8AA2}"/>
              </a:ext>
            </a:extLst>
          </p:cNvPr>
          <p:cNvSpPr>
            <a:spLocks noGrp="1"/>
          </p:cNvSpPr>
          <p:nvPr>
            <p:ph type="title"/>
          </p:nvPr>
        </p:nvSpPr>
        <p:spPr>
          <a:xfrm>
            <a:off x="838200" y="347406"/>
            <a:ext cx="10097729" cy="667262"/>
          </a:xfrm>
        </p:spPr>
        <p:txBody>
          <a:bodyPr>
            <a:normAutofit fontScale="90000"/>
          </a:bodyPr>
          <a:lstStyle/>
          <a:p>
            <a:r>
              <a:rPr lang="en-US" b="1" dirty="0">
                <a:solidFill>
                  <a:schemeClr val="accent2">
                    <a:lumMod val="75000"/>
                  </a:schemeClr>
                </a:solidFill>
              </a:rPr>
              <a:t>Algorithm:</a:t>
            </a:r>
            <a:endParaRPr lang="en-IN" b="1" dirty="0">
              <a:solidFill>
                <a:schemeClr val="accent2">
                  <a:lumMod val="75000"/>
                </a:schemeClr>
              </a:solidFill>
            </a:endParaRPr>
          </a:p>
        </p:txBody>
      </p:sp>
      <p:sp>
        <p:nvSpPr>
          <p:cNvPr id="5" name="Content Placeholder 4">
            <a:extLst>
              <a:ext uri="{FF2B5EF4-FFF2-40B4-BE49-F238E27FC236}">
                <a16:creationId xmlns:a16="http://schemas.microsoft.com/office/drawing/2014/main" id="{02AF215C-FDBD-3925-A7F3-F0A6265F5B95}"/>
              </a:ext>
            </a:extLst>
          </p:cNvPr>
          <p:cNvSpPr>
            <a:spLocks noGrp="1"/>
          </p:cNvSpPr>
          <p:nvPr>
            <p:ph idx="1"/>
          </p:nvPr>
        </p:nvSpPr>
        <p:spPr>
          <a:xfrm>
            <a:off x="838200" y="1022555"/>
            <a:ext cx="10515600" cy="5154408"/>
          </a:xfrm>
        </p:spPr>
        <p:txBody>
          <a:bodyPr>
            <a:normAutofit/>
          </a:bodyPr>
          <a:lstStyle/>
          <a:p>
            <a:r>
              <a:rPr lang="en-IN" sz="2000" dirty="0"/>
              <a:t>1. Initialize league as an empty list.</a:t>
            </a:r>
          </a:p>
          <a:p>
            <a:r>
              <a:rPr lang="en-IN" sz="2000" dirty="0"/>
              <a:t>2. Define </a:t>
            </a:r>
            <a:r>
              <a:rPr lang="en-IN" sz="2000" dirty="0" err="1"/>
              <a:t>add_team</a:t>
            </a:r>
            <a:r>
              <a:rPr lang="en-IN" sz="2000" dirty="0"/>
              <a:t> function : Create an empty dictionary team . Prompt user for team details and store in team . Append team to league . Print success message.</a:t>
            </a:r>
          </a:p>
          <a:p>
            <a:r>
              <a:rPr lang="en-IN" sz="2000" dirty="0"/>
              <a:t>3. Define </a:t>
            </a:r>
            <a:r>
              <a:rPr lang="en-IN" sz="2000" dirty="0" err="1"/>
              <a:t>display_teams</a:t>
            </a:r>
            <a:r>
              <a:rPr lang="en-IN" sz="2000" dirty="0"/>
              <a:t> function : If league is empty, print message and return .Otherwise, print details of each team in league.</a:t>
            </a:r>
          </a:p>
          <a:p>
            <a:r>
              <a:rPr lang="en-IN" sz="2000" dirty="0"/>
              <a:t>4. Define </a:t>
            </a:r>
            <a:r>
              <a:rPr lang="en-IN" sz="2000" dirty="0" err="1"/>
              <a:t>update_team</a:t>
            </a:r>
            <a:r>
              <a:rPr lang="en-IN" sz="2000" dirty="0"/>
              <a:t> function : Call </a:t>
            </a:r>
            <a:r>
              <a:rPr lang="en-IN" sz="2000" dirty="0" err="1"/>
              <a:t>display_teams</a:t>
            </a:r>
            <a:r>
              <a:rPr lang="en-IN" sz="2000" dirty="0"/>
              <a:t> . Prompt user for team number to update . If valid, prompt user for new details and update selected team . Print success message.</a:t>
            </a:r>
          </a:p>
          <a:p>
            <a:r>
              <a:rPr lang="en-IN" sz="2000" dirty="0"/>
              <a:t>5. Define </a:t>
            </a:r>
            <a:r>
              <a:rPr lang="en-IN" sz="2000" dirty="0" err="1"/>
              <a:t>delete_team</a:t>
            </a:r>
            <a:r>
              <a:rPr lang="en-IN" sz="2000" dirty="0"/>
              <a:t> function : Call </a:t>
            </a:r>
            <a:r>
              <a:rPr lang="en-IN" sz="2000" dirty="0" err="1"/>
              <a:t>display_teams</a:t>
            </a:r>
            <a:r>
              <a:rPr lang="en-IN" sz="2000" dirty="0"/>
              <a:t> . Prompt user for team number to delete . If valid, remove selected team from league . Print success message.</a:t>
            </a:r>
          </a:p>
          <a:p>
            <a:r>
              <a:rPr lang="en-IN" sz="2000" dirty="0"/>
              <a:t>6. Define menu function : Enter infinite loop : Print menu options . Prompt user for choice . Call corresponding function or exit based on choice.</a:t>
            </a:r>
          </a:p>
          <a:p>
            <a:r>
              <a:rPr lang="en-IN" sz="2000" dirty="0"/>
              <a:t>7. If script is run directly, call menu function.</a:t>
            </a:r>
          </a:p>
        </p:txBody>
      </p:sp>
      <p:sp>
        <p:nvSpPr>
          <p:cNvPr id="6" name="Arrow: Chevron 5">
            <a:extLst>
              <a:ext uri="{FF2B5EF4-FFF2-40B4-BE49-F238E27FC236}">
                <a16:creationId xmlns:a16="http://schemas.microsoft.com/office/drawing/2014/main" id="{C4838252-8CCB-F1B3-6DAF-85D998FD9B25}"/>
              </a:ext>
            </a:extLst>
          </p:cNvPr>
          <p:cNvSpPr/>
          <p:nvPr/>
        </p:nvSpPr>
        <p:spPr>
          <a:xfrm>
            <a:off x="462116" y="528637"/>
            <a:ext cx="274272" cy="297273"/>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190028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fade">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500"/>
                                        <p:tgtEl>
                                          <p:spTgt spid="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fade">
                                      <p:cBhvr>
                                        <p:cTn id="40" dur="500"/>
                                        <p:tgtEl>
                                          <p:spTgt spid="5">
                                            <p:txEl>
                                              <p:pRg st="6" end="6"/>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build="p"/>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388BFD8-D69B-78D1-7F75-14EEBED0D117}"/>
              </a:ext>
            </a:extLst>
          </p:cNvPr>
          <p:cNvSpPr/>
          <p:nvPr/>
        </p:nvSpPr>
        <p:spPr>
          <a:xfrm>
            <a:off x="347241" y="1006997"/>
            <a:ext cx="5370652" cy="21760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Create():the program allows user to create new teams and record their mistakes</a:t>
            </a:r>
            <a:endParaRPr lang="en-IN" sz="2400" dirty="0"/>
          </a:p>
        </p:txBody>
      </p:sp>
      <p:sp>
        <p:nvSpPr>
          <p:cNvPr id="12" name="Title 11">
            <a:extLst>
              <a:ext uri="{FF2B5EF4-FFF2-40B4-BE49-F238E27FC236}">
                <a16:creationId xmlns:a16="http://schemas.microsoft.com/office/drawing/2014/main" id="{5BAE81BE-01DD-485B-8250-5336FE23EAA3}"/>
              </a:ext>
            </a:extLst>
          </p:cNvPr>
          <p:cNvSpPr>
            <a:spLocks noGrp="1"/>
          </p:cNvSpPr>
          <p:nvPr>
            <p:ph type="title"/>
          </p:nvPr>
        </p:nvSpPr>
        <p:spPr>
          <a:xfrm>
            <a:off x="3497483" y="185194"/>
            <a:ext cx="5197033" cy="648183"/>
          </a:xfrm>
        </p:spPr>
        <p:txBody>
          <a:bodyPr>
            <a:normAutofit fontScale="90000"/>
          </a:bodyPr>
          <a:lstStyle/>
          <a:p>
            <a:r>
              <a:rPr lang="en-US" b="1" u="sng" dirty="0">
                <a:solidFill>
                  <a:schemeClr val="accent2">
                    <a:lumMod val="50000"/>
                  </a:schemeClr>
                </a:solidFill>
              </a:rPr>
              <a:t>Module Split up:</a:t>
            </a:r>
            <a:endParaRPr lang="en-IN" b="1" u="sng" dirty="0">
              <a:solidFill>
                <a:schemeClr val="accent2">
                  <a:lumMod val="50000"/>
                </a:schemeClr>
              </a:solidFill>
            </a:endParaRPr>
          </a:p>
        </p:txBody>
      </p:sp>
      <p:sp>
        <p:nvSpPr>
          <p:cNvPr id="13" name="Rectangle: Rounded Corners 12">
            <a:extLst>
              <a:ext uri="{FF2B5EF4-FFF2-40B4-BE49-F238E27FC236}">
                <a16:creationId xmlns:a16="http://schemas.microsoft.com/office/drawing/2014/main" id="{839FBDFA-A336-8457-80A4-6A171163791B}"/>
              </a:ext>
            </a:extLst>
          </p:cNvPr>
          <p:cNvSpPr/>
          <p:nvPr/>
        </p:nvSpPr>
        <p:spPr>
          <a:xfrm>
            <a:off x="6748041" y="1006997"/>
            <a:ext cx="5096717" cy="21760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Update():the program automatically update the teams    records when matches are added</a:t>
            </a:r>
            <a:endParaRPr lang="en-IN" sz="2400" dirty="0"/>
          </a:p>
        </p:txBody>
      </p:sp>
      <p:sp>
        <p:nvSpPr>
          <p:cNvPr id="14" name="Rectangle: Rounded Corners 13">
            <a:extLst>
              <a:ext uri="{FF2B5EF4-FFF2-40B4-BE49-F238E27FC236}">
                <a16:creationId xmlns:a16="http://schemas.microsoft.com/office/drawing/2014/main" id="{09DD3440-E67C-9979-4A75-5442E7BE5139}"/>
              </a:ext>
            </a:extLst>
          </p:cNvPr>
          <p:cNvSpPr/>
          <p:nvPr/>
        </p:nvSpPr>
        <p:spPr>
          <a:xfrm>
            <a:off x="347241" y="3674963"/>
            <a:ext cx="5370651" cy="21760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Delete():the program includes the ability to delete teams from the tracker. </a:t>
            </a:r>
            <a:endParaRPr lang="en-IN" sz="2400" dirty="0"/>
          </a:p>
        </p:txBody>
      </p:sp>
      <p:sp>
        <p:nvSpPr>
          <p:cNvPr id="15" name="Rectangle: Rounded Corners 14">
            <a:extLst>
              <a:ext uri="{FF2B5EF4-FFF2-40B4-BE49-F238E27FC236}">
                <a16:creationId xmlns:a16="http://schemas.microsoft.com/office/drawing/2014/main" id="{203EE2EF-FA17-EAA7-1275-E45A8035BF43}"/>
              </a:ext>
            </a:extLst>
          </p:cNvPr>
          <p:cNvSpPr/>
          <p:nvPr/>
        </p:nvSpPr>
        <p:spPr>
          <a:xfrm>
            <a:off x="6748041" y="3674962"/>
            <a:ext cx="5096717" cy="21760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Display():he program displays the current records of all items.</a:t>
            </a:r>
            <a:endParaRPr lang="en-IN" sz="2400" dirty="0"/>
          </a:p>
        </p:txBody>
      </p:sp>
    </p:spTree>
    <p:extLst>
      <p:ext uri="{BB962C8B-B14F-4D97-AF65-F5344CB8AC3E}">
        <p14:creationId xmlns:p14="http://schemas.microsoft.com/office/powerpoint/2010/main" val="405066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68D5-0794-92FE-10E1-ED28141003DB}"/>
              </a:ext>
            </a:extLst>
          </p:cNvPr>
          <p:cNvSpPr>
            <a:spLocks noGrp="1"/>
          </p:cNvSpPr>
          <p:nvPr>
            <p:ph type="title"/>
          </p:nvPr>
        </p:nvSpPr>
        <p:spPr>
          <a:xfrm>
            <a:off x="287593" y="37946"/>
            <a:ext cx="10515600" cy="1325563"/>
          </a:xfrm>
        </p:spPr>
        <p:txBody>
          <a:bodyPr>
            <a:normAutofit/>
          </a:bodyPr>
          <a:lstStyle/>
          <a:p>
            <a:r>
              <a:rPr lang="en-US" sz="4800" b="1" dirty="0">
                <a:solidFill>
                  <a:schemeClr val="accent2">
                    <a:lumMod val="50000"/>
                  </a:schemeClr>
                </a:solidFill>
              </a:rPr>
              <a:t>Result:</a:t>
            </a:r>
            <a:endParaRPr lang="en-IN" sz="4800" b="1" dirty="0">
              <a:solidFill>
                <a:schemeClr val="accent2">
                  <a:lumMod val="50000"/>
                </a:schemeClr>
              </a:solidFill>
            </a:endParaRPr>
          </a:p>
        </p:txBody>
      </p:sp>
      <p:pic>
        <p:nvPicPr>
          <p:cNvPr id="25" name="Content Placeholder 24">
            <a:extLst>
              <a:ext uri="{FF2B5EF4-FFF2-40B4-BE49-F238E27FC236}">
                <a16:creationId xmlns:a16="http://schemas.microsoft.com/office/drawing/2014/main" id="{E1612BF8-2CD2-4BD2-DA9B-C6E64220B0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2413" y="1363508"/>
            <a:ext cx="4543587" cy="4889807"/>
          </a:xfrm>
        </p:spPr>
      </p:pic>
      <p:pic>
        <p:nvPicPr>
          <p:cNvPr id="27" name="Picture 26">
            <a:extLst>
              <a:ext uri="{FF2B5EF4-FFF2-40B4-BE49-F238E27FC236}">
                <a16:creationId xmlns:a16="http://schemas.microsoft.com/office/drawing/2014/main" id="{60F8004D-0F45-CA11-CB39-FDBAD1AAA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1955" y="1363508"/>
            <a:ext cx="4772794" cy="4889807"/>
          </a:xfrm>
          <a:prstGeom prst="rect">
            <a:avLst/>
          </a:prstGeom>
        </p:spPr>
      </p:pic>
    </p:spTree>
    <p:extLst>
      <p:ext uri="{BB962C8B-B14F-4D97-AF65-F5344CB8AC3E}">
        <p14:creationId xmlns:p14="http://schemas.microsoft.com/office/powerpoint/2010/main" val="2478397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577</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Calibri</vt:lpstr>
      <vt:lpstr>Calibri Light</vt:lpstr>
      <vt:lpstr>Office Theme</vt:lpstr>
      <vt:lpstr>PYCODERS </vt:lpstr>
      <vt:lpstr>Sports league management system</vt:lpstr>
      <vt:lpstr>INTRODUCTION:</vt:lpstr>
      <vt:lpstr>Problem statement:</vt:lpstr>
      <vt:lpstr>Domain:</vt:lpstr>
      <vt:lpstr>  Objective:</vt:lpstr>
      <vt:lpstr>Algorithm:</vt:lpstr>
      <vt:lpstr>Module Split up:</vt:lpstr>
      <vt:lpstr>Result:</vt:lpstr>
      <vt:lpstr>Conclusion:</vt:lpstr>
      <vt:lpstr>Future Enhancement: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manasa.m2006@outlook.com</dc:creator>
  <cp:lastModifiedBy>manasa.m2006@outlook.com</cp:lastModifiedBy>
  <cp:revision>2</cp:revision>
  <dcterms:created xsi:type="dcterms:W3CDTF">2024-09-26T19:15:41Z</dcterms:created>
  <dcterms:modified xsi:type="dcterms:W3CDTF">2024-09-28T04:23:44Z</dcterms:modified>
</cp:coreProperties>
</file>