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5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9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14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8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75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1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799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9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5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3C9A1-BDF7-4683-B115-BF6E6EF5ECC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40864-817C-421A-8B07-D2B1D016D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CEB3-1DA9-EAEB-452E-4EAFEB29A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8438" y="1214285"/>
            <a:ext cx="8013290" cy="1081549"/>
          </a:xfrm>
        </p:spPr>
        <p:txBody>
          <a:bodyPr>
            <a:no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A9F5-057A-C5FA-1C48-F01E62D9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5961" y="2939844"/>
            <a:ext cx="6037007" cy="270387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RUCHIKA </a:t>
            </a:r>
            <a:r>
              <a:rPr lang="en-IN" dirty="0"/>
              <a:t>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24KB1A05EL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MANASA                         24KB1A05AU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AMRUTHA VARSHINI     24KB1A05EG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N.TEJASWI                          24KB1A05BW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810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A954-48FE-6FD4-81F1-2C2E9AE6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52" y="41788"/>
            <a:ext cx="4621161" cy="911942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15CE-D220-3BF0-B684-7B447617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16" y="3047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today’s globalized economy, currency conversion plays a vital role in international trade, travel, and finance. With increasing cross-border transactions, the need for quick and accurate currency conversion tools has become essential. This project presents a simple yet efficient Currency Converter system developed using the C programming language.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24F80-67F9-09F1-ADAC-79F1A0E57E91}"/>
              </a:ext>
            </a:extLst>
          </p:cNvPr>
          <p:cNvSpPr txBox="1"/>
          <p:nvPr/>
        </p:nvSpPr>
        <p:spPr>
          <a:xfrm>
            <a:off x="1425316" y="3104535"/>
            <a:ext cx="10018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Currency Converter Code: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Implement a simple currency conversion tool using 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Convert between predefined currencies (USD, EUR, JPY, INR, GBP)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Use real-world exchange rates (static values in code)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Allow user input for source currency, target currency, and amount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Perform conversion based on relative rate to USD</a:t>
            </a:r>
          </a:p>
        </p:txBody>
      </p:sp>
    </p:spTree>
    <p:extLst>
      <p:ext uri="{BB962C8B-B14F-4D97-AF65-F5344CB8AC3E}">
        <p14:creationId xmlns:p14="http://schemas.microsoft.com/office/powerpoint/2010/main" val="17458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75015E-08AE-8E04-03C2-50AEF7C76F6C}"/>
              </a:ext>
            </a:extLst>
          </p:cNvPr>
          <p:cNvSpPr txBox="1"/>
          <p:nvPr/>
        </p:nvSpPr>
        <p:spPr>
          <a:xfrm>
            <a:off x="1621087" y="430759"/>
            <a:ext cx="107269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conversion between five major currencies: USD, EUR, JPY, INR, and GBP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 input for dynamic currency conversion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and displays a history of all conversions done during runtime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static exchange rates for simplicity and offline functionality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menu-driven interface for ease of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11C53-EE44-5275-8DB1-3C60EE7FCF40}"/>
              </a:ext>
            </a:extLst>
          </p:cNvPr>
          <p:cNvSpPr txBox="1"/>
          <p:nvPr/>
        </p:nvSpPr>
        <p:spPr>
          <a:xfrm>
            <a:off x="1621087" y="3338052"/>
            <a:ext cx="1002644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(for storing currency rates)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Structs (for currency and history records)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(for maintaining conversion history)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Applied: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Input/Output (console-based)</a:t>
            </a:r>
          </a:p>
        </p:txBody>
      </p:sp>
    </p:spTree>
    <p:extLst>
      <p:ext uri="{BB962C8B-B14F-4D97-AF65-F5344CB8AC3E}">
        <p14:creationId xmlns:p14="http://schemas.microsoft.com/office/powerpoint/2010/main" val="43324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52A869-654A-5189-D1C9-F7DD9BAEA38E}"/>
              </a:ext>
            </a:extLst>
          </p:cNvPr>
          <p:cNvSpPr txBox="1"/>
          <p:nvPr/>
        </p:nvSpPr>
        <p:spPr>
          <a:xfrm>
            <a:off x="1612490" y="0"/>
            <a:ext cx="106876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Logic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the source currency to USD: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amount_in_usd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amount /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currencyRates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USD to target currency: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converted_amount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amount_in_usd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currencyRates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toIndex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100 EUR to INR: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 rate: 0.85, INR rate: 74.5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100 * (74.5 / 0.85) ≈ 8764.71 INR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E3FE0-C975-2239-BD75-5936D01C55F2}"/>
              </a:ext>
            </a:extLst>
          </p:cNvPr>
          <p:cNvSpPr txBox="1"/>
          <p:nvPr/>
        </p:nvSpPr>
        <p:spPr>
          <a:xfrm>
            <a:off x="1612490" y="3620905"/>
            <a:ext cx="106876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 Currency List: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add, remove, or update currencies without modifying the code, limiting flexibility.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User Guidance on Errors: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invalid input is entered (like an out-of-range index), the program shows a generic message but doesn't guide the user on how to correct it</a:t>
            </a:r>
          </a:p>
        </p:txBody>
      </p:sp>
    </p:spTree>
    <p:extLst>
      <p:ext uri="{BB962C8B-B14F-4D97-AF65-F5344CB8AC3E}">
        <p14:creationId xmlns:p14="http://schemas.microsoft.com/office/powerpoint/2010/main" val="354130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91E3A-CA29-0B3C-05B4-C960956F1AD4}"/>
              </a:ext>
            </a:extLst>
          </p:cNvPr>
          <p:cNvSpPr txBox="1"/>
          <p:nvPr/>
        </p:nvSpPr>
        <p:spPr>
          <a:xfrm>
            <a:off x="1661652" y="212717"/>
            <a:ext cx="1043202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</a:t>
            </a:r>
            <a:r>
              <a:rPr lang="en-IN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Input Validation: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input checks to handle invalid or non-numeric inputs, preventing the program from crashing or behaving unexpectedly.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Currency List: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new currencies or modify exchange rates at runtime, making the program more flexible without changing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9EB6-82D3-9A40-CA9C-1A4F8C210E4B}"/>
              </a:ext>
            </a:extLst>
          </p:cNvPr>
          <p:cNvSpPr txBox="1"/>
          <p:nvPr/>
        </p:nvSpPr>
        <p:spPr>
          <a:xfrm>
            <a:off x="1661652" y="3429000"/>
            <a:ext cx="810178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interface design: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menu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Currency conversion input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result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history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handling</a:t>
            </a:r>
          </a:p>
        </p:txBody>
      </p:sp>
    </p:spTree>
    <p:extLst>
      <p:ext uri="{BB962C8B-B14F-4D97-AF65-F5344CB8AC3E}">
        <p14:creationId xmlns:p14="http://schemas.microsoft.com/office/powerpoint/2010/main" val="168406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7ECB0C-08BE-10B2-48BD-A912EB6E62BC}"/>
              </a:ext>
            </a:extLst>
          </p:cNvPr>
          <p:cNvSpPr txBox="1"/>
          <p:nvPr/>
        </p:nvSpPr>
        <p:spPr>
          <a:xfrm>
            <a:off x="3048000" y="211608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</a:rPr>
              <a:t>Coding:</a:t>
            </a:r>
          </a:p>
          <a:p>
            <a:endParaRPr lang="en-IN" dirty="0"/>
          </a:p>
          <a:p>
            <a:r>
              <a:rPr lang="en-IN" sz="2400" dirty="0"/>
              <a:t>https://onlinegdb.com/YxJr1vu0Lz</a:t>
            </a:r>
          </a:p>
        </p:txBody>
      </p:sp>
    </p:spTree>
    <p:extLst>
      <p:ext uri="{BB962C8B-B14F-4D97-AF65-F5344CB8AC3E}">
        <p14:creationId xmlns:p14="http://schemas.microsoft.com/office/powerpoint/2010/main" val="6395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60528-0526-451D-64CF-C60815A8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98" y="1167892"/>
            <a:ext cx="3464186" cy="5294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DAD2F-56E9-B14E-7645-61EE19B39205}"/>
              </a:ext>
            </a:extLst>
          </p:cNvPr>
          <p:cNvSpPr txBox="1"/>
          <p:nvPr/>
        </p:nvSpPr>
        <p:spPr>
          <a:xfrm>
            <a:off x="2094271" y="39543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7728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DF168-56A9-4D88-0744-EB6FF08FD95B}"/>
              </a:ext>
            </a:extLst>
          </p:cNvPr>
          <p:cNvSpPr txBox="1"/>
          <p:nvPr/>
        </p:nvSpPr>
        <p:spPr>
          <a:xfrm>
            <a:off x="2792361" y="129237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program successfully performs currency conversions and keeps a history of all conversions, allowing users to track their past actions.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improve the tool, adding features like error handling for invalid inputs, dynamic currency list updates, and saving history to a file would make it more robust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315385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020DD-CA25-1DA0-D8B1-12B842DF6A88}"/>
              </a:ext>
            </a:extLst>
          </p:cNvPr>
          <p:cNvSpPr txBox="1"/>
          <p:nvPr/>
        </p:nvSpPr>
        <p:spPr>
          <a:xfrm>
            <a:off x="4168878" y="27453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188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