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27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F7A7-B4DF-48C2-BF89-9745CE28AA58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0B18FD-D0AC-4E84-9D29-EE7E01D3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39801"/>
            <a:ext cx="7766936" cy="1646302"/>
          </a:xfrm>
        </p:spPr>
        <p:txBody>
          <a:bodyPr/>
          <a:lstStyle/>
          <a:p>
            <a:r>
              <a:rPr lang="en-US" dirty="0" smtClean="0"/>
              <a:t>PRIVATE INSTITUITION TIME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02383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</a:t>
            </a:r>
            <a:r>
              <a:rPr lang="de-CH" sz="2400" dirty="0" smtClean="0"/>
              <a:t>: S.Manasan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901" t="36965" r="60493" b="30749"/>
          <a:stretch/>
        </p:blipFill>
        <p:spPr bwMode="auto">
          <a:xfrm>
            <a:off x="1444314" y="3961186"/>
            <a:ext cx="2602865" cy="2684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21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Problem: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accent5"/>
                </a:solidFill>
              </a:rPr>
              <a:t>Unable to find the right time for a </a:t>
            </a:r>
            <a:r>
              <a:rPr lang="de-CH" dirty="0" smtClean="0">
                <a:solidFill>
                  <a:schemeClr val="accent5"/>
                </a:solidFill>
              </a:rPr>
              <a:t>private collabrative </a:t>
            </a:r>
            <a:r>
              <a:rPr lang="de-CH" dirty="0" smtClean="0">
                <a:solidFill>
                  <a:schemeClr val="accent5"/>
                </a:solidFill>
              </a:rPr>
              <a:t>event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>
                <a:solidFill>
                  <a:srgbClr val="0070C0"/>
                </a:solidFill>
              </a:rPr>
              <a:t>Solution:</a:t>
            </a:r>
          </a:p>
          <a:p>
            <a:pPr lvl="1"/>
            <a:r>
              <a:rPr lang="de-CH" sz="2000" dirty="0" smtClean="0">
                <a:solidFill>
                  <a:srgbClr val="0070C0"/>
                </a:solidFill>
              </a:rPr>
              <a:t>A mangement system to </a:t>
            </a:r>
            <a:r>
              <a:rPr lang="de-CH" sz="2000" dirty="0" smtClean="0">
                <a:solidFill>
                  <a:srgbClr val="0070C0"/>
                </a:solidFill>
              </a:rPr>
              <a:t>analyse/report </a:t>
            </a:r>
            <a:r>
              <a:rPr lang="de-CH" sz="2000" dirty="0" smtClean="0">
                <a:solidFill>
                  <a:srgbClr val="0070C0"/>
                </a:solidFill>
              </a:rPr>
              <a:t>the avaliable time of students/members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time negotiation for meeting ani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79" y="4100975"/>
            <a:ext cx="4807721" cy="25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Technologies Used in </a:t>
            </a:r>
            <a:r>
              <a:rPr lang="de-CH" dirty="0" smtClean="0"/>
              <a:t>this web </a:t>
            </a:r>
            <a:r>
              <a:rPr lang="de-CH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HTML</a:t>
            </a:r>
          </a:p>
          <a:p>
            <a:r>
              <a:rPr lang="de-CH" dirty="0" smtClean="0"/>
              <a:t>Vanilla JS</a:t>
            </a:r>
          </a:p>
          <a:p>
            <a:r>
              <a:rPr lang="de-CH" dirty="0" smtClean="0"/>
              <a:t>PHP</a:t>
            </a:r>
          </a:p>
          <a:p>
            <a:r>
              <a:rPr lang="de-CH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Can be used in private tutions to find appropriate time</a:t>
            </a:r>
          </a:p>
          <a:p>
            <a:r>
              <a:rPr lang="de-CH" dirty="0" smtClean="0"/>
              <a:t>Can be used in Companies to find the most suitable time for a meeting</a:t>
            </a:r>
          </a:p>
          <a:p>
            <a:r>
              <a:rPr lang="de-CH" dirty="0" smtClean="0"/>
              <a:t>Can be used to get a time for a </a:t>
            </a:r>
            <a:r>
              <a:rPr lang="de-CH" dirty="0" smtClean="0"/>
              <a:t>get-together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 smtClean="0"/>
              <a:t>Profit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Layouts/Ads</a:t>
            </a:r>
          </a:p>
          <a:p>
            <a:r>
              <a:rPr lang="de-CH" sz="2000" dirty="0" smtClean="0"/>
              <a:t>Subscription</a:t>
            </a:r>
          </a:p>
          <a:p>
            <a:r>
              <a:rPr lang="de-CH" sz="2000" dirty="0" smtClean="0"/>
              <a:t>Data Market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69" y="1479177"/>
            <a:ext cx="8596668" cy="1320800"/>
          </a:xfrm>
        </p:spPr>
        <p:txBody>
          <a:bodyPr>
            <a:normAutofit/>
          </a:bodyPr>
          <a:lstStyle/>
          <a:p>
            <a:r>
              <a:rPr lang="de-CH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6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87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PRIVATE INSTITUITION TIME MANAGEMENT</vt:lpstr>
      <vt:lpstr>Problem: Unable to find the right time for a private collabrative event</vt:lpstr>
      <vt:lpstr>Technologies Used in this web app</vt:lpstr>
      <vt:lpstr>Use Cases</vt:lpstr>
      <vt:lpstr>Profit Model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INSTITUITION TIME MANAGEMENT</dc:title>
  <dc:creator>ASUS</dc:creator>
  <cp:lastModifiedBy>ASUS</cp:lastModifiedBy>
  <cp:revision>6</cp:revision>
  <dcterms:created xsi:type="dcterms:W3CDTF">2019-06-29T05:46:23Z</dcterms:created>
  <dcterms:modified xsi:type="dcterms:W3CDTF">2019-06-29T14:32:33Z</dcterms:modified>
</cp:coreProperties>
</file>