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Electricvehicle_17572847411780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4BA91F4-C7D3-498E-9EAB-F1F2B959C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Electric vehicle</a:t>
            </a:r>
            <a:r>
              <a:rPr lang="en-US" dirty="0">
                <a:hlinkClick r:id="rId2"/>
              </a:rPr>
              <a:t> Analysis  </a:t>
            </a:r>
            <a:endParaRPr lang="en-us" dirty="0">
              <a:hlinkClick r:id="rId2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F1A3FD5-309F-450C-AE35-11142184C3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WASHINGTON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D9E11018-2514-4A94-B271-C43E01401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58" y="0"/>
            <a:ext cx="10520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Electric vehicle Analysis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Manasa Lakshmi Gunampalli</cp:lastModifiedBy>
  <cp:revision>1</cp:revision>
  <dcterms:created xsi:type="dcterms:W3CDTF">2025-09-08T01:23:05Z</dcterms:created>
  <dcterms:modified xsi:type="dcterms:W3CDTF">2025-09-08T01:24:13Z</dcterms:modified>
</cp:coreProperties>
</file>